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8"/>
  </p:notesMasterIdLst>
  <p:sldIdLst>
    <p:sldId id="256"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11" r:id="rId21"/>
    <p:sldId id="341" r:id="rId22"/>
    <p:sldId id="342" r:id="rId23"/>
    <p:sldId id="270" r:id="rId24"/>
    <p:sldId id="286" r:id="rId25"/>
    <p:sldId id="287" r:id="rId26"/>
    <p:sldId id="28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28"/>
    <p:restoredTop sz="94643"/>
  </p:normalViewPr>
  <p:slideViewPr>
    <p:cSldViewPr snapToGrid="0" snapToObjects="1">
      <p:cViewPr varScale="1">
        <p:scale>
          <a:sx n="62" d="100"/>
          <a:sy n="62" d="100"/>
        </p:scale>
        <p:origin x="208"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07050-2BCF-418F-BA52-0E70E952E86F}" type="doc">
      <dgm:prSet loTypeId="urn:microsoft.com/office/officeart/2009/3/layout/OpposingIdeas" loCatId="relationship" qsTypeId="urn:microsoft.com/office/officeart/2005/8/quickstyle/3d1" qsCatId="3D" csTypeId="urn:microsoft.com/office/officeart/2005/8/colors/colorful1" csCatId="colorful" phldr="1"/>
      <dgm:spPr/>
      <dgm:t>
        <a:bodyPr/>
        <a:lstStyle/>
        <a:p>
          <a:endParaRPr lang="zh-TW" altLang="en-US"/>
        </a:p>
      </dgm:t>
    </dgm:pt>
    <dgm:pt modelId="{07F26E04-97D5-4058-A613-467D08388114}">
      <dgm:prSet phldrT="[文字]" phldr="1"/>
      <dgm:spPr>
        <a:solidFill>
          <a:srgbClr val="FFFF00"/>
        </a:solidFill>
      </dgm:spPr>
      <dgm:t>
        <a:bodyPr/>
        <a:lstStyle/>
        <a:p>
          <a:endParaRPr lang="zh-TW" altLang="en-US"/>
        </a:p>
      </dgm:t>
    </dgm:pt>
    <dgm:pt modelId="{977DA771-1FD5-43B0-938C-403BCDAE61D8}" type="parTrans" cxnId="{75109F28-8C0E-47D1-8581-D6B5964F92DA}">
      <dgm:prSet/>
      <dgm:spPr/>
      <dgm:t>
        <a:bodyPr/>
        <a:lstStyle/>
        <a:p>
          <a:endParaRPr lang="zh-TW" altLang="en-US"/>
        </a:p>
      </dgm:t>
    </dgm:pt>
    <dgm:pt modelId="{C3CCF1A4-C536-4443-BBE8-873B9B422150}" type="sibTrans" cxnId="{75109F28-8C0E-47D1-8581-D6B5964F92DA}">
      <dgm:prSet/>
      <dgm:spPr/>
      <dgm:t>
        <a:bodyPr/>
        <a:lstStyle/>
        <a:p>
          <a:endParaRPr lang="zh-TW" altLang="en-US"/>
        </a:p>
      </dgm:t>
    </dgm:pt>
    <dgm:pt modelId="{3B80D827-F2CB-4766-B692-CCD1C3B8E97C}">
      <dgm:prSet phldrT="[文字]"/>
      <dgm:spPr/>
      <dgm:t>
        <a:bodyPr/>
        <a:lstStyle/>
        <a:p>
          <a:r>
            <a:rPr lang="zh-TW" altLang="en-US" dirty="0" smtClean="0">
              <a:latin typeface="微軟正黑體" panose="020B0604030504040204" pitchFamily="34" charset="-120"/>
              <a:ea typeface="微軟正黑體" panose="020B0604030504040204" pitchFamily="34" charset="-120"/>
            </a:rPr>
            <a:t>病犯</a:t>
          </a:r>
          <a:endParaRPr lang="zh-TW" altLang="en-US" dirty="0">
            <a:latin typeface="微軟正黑體" panose="020B0604030504040204" pitchFamily="34" charset="-120"/>
            <a:ea typeface="微軟正黑體" panose="020B0604030504040204" pitchFamily="34" charset="-120"/>
          </a:endParaRPr>
        </a:p>
      </dgm:t>
    </dgm:pt>
    <dgm:pt modelId="{A2C612E2-73A6-489B-A564-4B6E9CBD0C62}" type="parTrans" cxnId="{A7FD1E52-DA3F-470C-81CC-53037A43BB47}">
      <dgm:prSet/>
      <dgm:spPr/>
      <dgm:t>
        <a:bodyPr/>
        <a:lstStyle/>
        <a:p>
          <a:endParaRPr lang="zh-TW" altLang="en-US"/>
        </a:p>
      </dgm:t>
    </dgm:pt>
    <dgm:pt modelId="{E6510096-DDC0-46B0-ABD6-2245AFFD1BD9}" type="sibTrans" cxnId="{A7FD1E52-DA3F-470C-81CC-53037A43BB47}">
      <dgm:prSet/>
      <dgm:spPr/>
      <dgm:t>
        <a:bodyPr/>
        <a:lstStyle/>
        <a:p>
          <a:endParaRPr lang="zh-TW" altLang="en-US"/>
        </a:p>
      </dgm:t>
    </dgm:pt>
    <dgm:pt modelId="{9DDB1AAB-EB19-47BB-B0CE-D8A933E60059}">
      <dgm:prSet phldrT="[文字]" phldr="1"/>
      <dgm:spPr>
        <a:solidFill>
          <a:schemeClr val="bg2">
            <a:lumMod val="60000"/>
            <a:lumOff val="40000"/>
          </a:schemeClr>
        </a:solidFill>
      </dgm:spPr>
      <dgm:t>
        <a:bodyPr/>
        <a:lstStyle/>
        <a:p>
          <a:endParaRPr lang="zh-TW" altLang="en-US"/>
        </a:p>
      </dgm:t>
    </dgm:pt>
    <dgm:pt modelId="{307C2B50-AB47-4D62-89D0-4EB3993FD15C}" type="parTrans" cxnId="{7BDED019-11F0-421A-8947-CC97BC8D4C1B}">
      <dgm:prSet/>
      <dgm:spPr/>
      <dgm:t>
        <a:bodyPr/>
        <a:lstStyle/>
        <a:p>
          <a:endParaRPr lang="zh-TW" altLang="en-US"/>
        </a:p>
      </dgm:t>
    </dgm:pt>
    <dgm:pt modelId="{B479D497-7F04-4D82-A761-4EF00B1EBB6E}" type="sibTrans" cxnId="{7BDED019-11F0-421A-8947-CC97BC8D4C1B}">
      <dgm:prSet/>
      <dgm:spPr/>
      <dgm:t>
        <a:bodyPr/>
        <a:lstStyle/>
        <a:p>
          <a:endParaRPr lang="zh-TW" altLang="en-US"/>
        </a:p>
      </dgm:t>
    </dgm:pt>
    <dgm:pt modelId="{BCCB3100-2D1E-46A0-936C-7E3A9A43628C}">
      <dgm:prSet phldrT="[文字]"/>
      <dgm:spPr/>
      <dgm:t>
        <a:bodyPr/>
        <a:lstStyle/>
        <a:p>
          <a:r>
            <a:rPr lang="zh-TW" altLang="en-US" dirty="0" smtClean="0">
              <a:latin typeface="微軟正黑體" panose="020B0604030504040204" pitchFamily="34" charset="-120"/>
              <a:ea typeface="微軟正黑體" panose="020B0604030504040204" pitchFamily="34" charset="-120"/>
            </a:rPr>
            <a:t>罪犯</a:t>
          </a:r>
          <a:endParaRPr lang="zh-TW" altLang="en-US" dirty="0">
            <a:latin typeface="微軟正黑體" panose="020B0604030504040204" pitchFamily="34" charset="-120"/>
            <a:ea typeface="微軟正黑體" panose="020B0604030504040204" pitchFamily="34" charset="-120"/>
          </a:endParaRPr>
        </a:p>
      </dgm:t>
    </dgm:pt>
    <dgm:pt modelId="{E5743F7F-F1B7-4FD0-BFF3-87D13C03D292}" type="parTrans" cxnId="{E50C36C8-7EAA-4AC3-B371-B4837778FB40}">
      <dgm:prSet/>
      <dgm:spPr/>
      <dgm:t>
        <a:bodyPr/>
        <a:lstStyle/>
        <a:p>
          <a:endParaRPr lang="zh-TW" altLang="en-US"/>
        </a:p>
      </dgm:t>
    </dgm:pt>
    <dgm:pt modelId="{E4CBAA37-F77C-458C-B3C3-BC43D2272596}" type="sibTrans" cxnId="{E50C36C8-7EAA-4AC3-B371-B4837778FB40}">
      <dgm:prSet/>
      <dgm:spPr/>
      <dgm:t>
        <a:bodyPr/>
        <a:lstStyle/>
        <a:p>
          <a:endParaRPr lang="zh-TW" altLang="en-US"/>
        </a:p>
      </dgm:t>
    </dgm:pt>
    <dgm:pt modelId="{6FDAC0E4-4ADD-4591-889F-FE5BD78C248E}" type="pres">
      <dgm:prSet presAssocID="{CC507050-2BCF-418F-BA52-0E70E952E86F}" presName="Name0" presStyleCnt="0">
        <dgm:presLayoutVars>
          <dgm:chMax val="2"/>
          <dgm:dir/>
          <dgm:animOne val="branch"/>
          <dgm:animLvl val="lvl"/>
          <dgm:resizeHandles val="exact"/>
        </dgm:presLayoutVars>
      </dgm:prSet>
      <dgm:spPr/>
      <dgm:t>
        <a:bodyPr/>
        <a:lstStyle/>
        <a:p>
          <a:endParaRPr lang="zh-TW" altLang="en-US"/>
        </a:p>
      </dgm:t>
    </dgm:pt>
    <dgm:pt modelId="{C55426D1-3CA4-409C-A61A-703EF759D0C1}" type="pres">
      <dgm:prSet presAssocID="{CC507050-2BCF-418F-BA52-0E70E952E86F}" presName="Background" presStyleLbl="node1" presStyleIdx="0" presStyleCnt="1"/>
      <dgm:spPr/>
    </dgm:pt>
    <dgm:pt modelId="{81CE624E-AD9E-4174-9538-9DA6155748DB}" type="pres">
      <dgm:prSet presAssocID="{CC507050-2BCF-418F-BA52-0E70E952E86F}" presName="Divider" presStyleLbl="callout" presStyleIdx="0" presStyleCnt="1"/>
      <dgm:spPr/>
    </dgm:pt>
    <dgm:pt modelId="{79C0160F-5681-4E06-B104-E65DF6DFD2FD}" type="pres">
      <dgm:prSet presAssocID="{CC507050-2BCF-418F-BA52-0E70E952E86F}" presName="ChildText1" presStyleLbl="revTx" presStyleIdx="0" presStyleCnt="0">
        <dgm:presLayoutVars>
          <dgm:chMax val="0"/>
          <dgm:chPref val="0"/>
          <dgm:bulletEnabled val="1"/>
        </dgm:presLayoutVars>
      </dgm:prSet>
      <dgm:spPr/>
      <dgm:t>
        <a:bodyPr/>
        <a:lstStyle/>
        <a:p>
          <a:endParaRPr lang="zh-TW" altLang="en-US"/>
        </a:p>
      </dgm:t>
    </dgm:pt>
    <dgm:pt modelId="{BB372F85-3E6C-4A41-ABA4-8DF92575107C}" type="pres">
      <dgm:prSet presAssocID="{CC507050-2BCF-418F-BA52-0E70E952E86F}" presName="ChildText2" presStyleLbl="revTx" presStyleIdx="0" presStyleCnt="0">
        <dgm:presLayoutVars>
          <dgm:chMax val="0"/>
          <dgm:chPref val="0"/>
          <dgm:bulletEnabled val="1"/>
        </dgm:presLayoutVars>
      </dgm:prSet>
      <dgm:spPr/>
      <dgm:t>
        <a:bodyPr/>
        <a:lstStyle/>
        <a:p>
          <a:endParaRPr lang="zh-TW" altLang="en-US"/>
        </a:p>
      </dgm:t>
    </dgm:pt>
    <dgm:pt modelId="{27E2674B-D836-407B-9BCE-3B7F06B52504}" type="pres">
      <dgm:prSet presAssocID="{CC507050-2BCF-418F-BA52-0E70E952E86F}" presName="ParentText1" presStyleLbl="revTx" presStyleIdx="0" presStyleCnt="0">
        <dgm:presLayoutVars>
          <dgm:chMax val="1"/>
          <dgm:chPref val="1"/>
        </dgm:presLayoutVars>
      </dgm:prSet>
      <dgm:spPr/>
      <dgm:t>
        <a:bodyPr/>
        <a:lstStyle/>
        <a:p>
          <a:endParaRPr lang="zh-TW" altLang="en-US"/>
        </a:p>
      </dgm:t>
    </dgm:pt>
    <dgm:pt modelId="{A4504032-B215-4863-AD2B-8113FF2C2904}" type="pres">
      <dgm:prSet presAssocID="{CC507050-2BCF-418F-BA52-0E70E952E86F}" presName="ParentShape1" presStyleLbl="alignImgPlace1" presStyleIdx="0" presStyleCnt="2">
        <dgm:presLayoutVars/>
      </dgm:prSet>
      <dgm:spPr/>
      <dgm:t>
        <a:bodyPr/>
        <a:lstStyle/>
        <a:p>
          <a:endParaRPr lang="zh-TW" altLang="en-US"/>
        </a:p>
      </dgm:t>
    </dgm:pt>
    <dgm:pt modelId="{CE78EEC9-4037-4D2E-9C77-A99ACBD21CAE}" type="pres">
      <dgm:prSet presAssocID="{CC507050-2BCF-418F-BA52-0E70E952E86F}" presName="ParentText2" presStyleLbl="revTx" presStyleIdx="0" presStyleCnt="0">
        <dgm:presLayoutVars>
          <dgm:chMax val="1"/>
          <dgm:chPref val="1"/>
        </dgm:presLayoutVars>
      </dgm:prSet>
      <dgm:spPr/>
      <dgm:t>
        <a:bodyPr/>
        <a:lstStyle/>
        <a:p>
          <a:endParaRPr lang="zh-TW" altLang="en-US"/>
        </a:p>
      </dgm:t>
    </dgm:pt>
    <dgm:pt modelId="{286AFBF7-6702-4A41-86F2-B7915A3E0B84}" type="pres">
      <dgm:prSet presAssocID="{CC507050-2BCF-418F-BA52-0E70E952E86F}" presName="ParentShape2" presStyleLbl="alignImgPlace1" presStyleIdx="1" presStyleCnt="2">
        <dgm:presLayoutVars/>
      </dgm:prSet>
      <dgm:spPr/>
      <dgm:t>
        <a:bodyPr/>
        <a:lstStyle/>
        <a:p>
          <a:endParaRPr lang="zh-TW" altLang="en-US"/>
        </a:p>
      </dgm:t>
    </dgm:pt>
  </dgm:ptLst>
  <dgm:cxnLst>
    <dgm:cxn modelId="{DF830599-9C9D-F74D-8D69-3A8147844CA7}" type="presOf" srcId="{BCCB3100-2D1E-46A0-936C-7E3A9A43628C}" destId="{BB372F85-3E6C-4A41-ABA4-8DF92575107C}" srcOrd="0" destOrd="0" presId="urn:microsoft.com/office/officeart/2009/3/layout/OpposingIdeas"/>
    <dgm:cxn modelId="{4C5A681C-A0A9-124E-B28C-1C0709A2A375}" type="presOf" srcId="{07F26E04-97D5-4058-A613-467D08388114}" destId="{27E2674B-D836-407B-9BCE-3B7F06B52504}" srcOrd="0" destOrd="0" presId="urn:microsoft.com/office/officeart/2009/3/layout/OpposingIdeas"/>
    <dgm:cxn modelId="{FA1FA1B8-C459-5443-897F-CD094B872EFC}" type="presOf" srcId="{07F26E04-97D5-4058-A613-467D08388114}" destId="{A4504032-B215-4863-AD2B-8113FF2C2904}" srcOrd="1" destOrd="0" presId="urn:microsoft.com/office/officeart/2009/3/layout/OpposingIdeas"/>
    <dgm:cxn modelId="{75109F28-8C0E-47D1-8581-D6B5964F92DA}" srcId="{CC507050-2BCF-418F-BA52-0E70E952E86F}" destId="{07F26E04-97D5-4058-A613-467D08388114}" srcOrd="0" destOrd="0" parTransId="{977DA771-1FD5-43B0-938C-403BCDAE61D8}" sibTransId="{C3CCF1A4-C536-4443-BBE8-873B9B422150}"/>
    <dgm:cxn modelId="{45DB0705-A8F0-5547-8C83-E2AB327F6AFC}" type="presOf" srcId="{3B80D827-F2CB-4766-B692-CCD1C3B8E97C}" destId="{79C0160F-5681-4E06-B104-E65DF6DFD2FD}" srcOrd="0" destOrd="0" presId="urn:microsoft.com/office/officeart/2009/3/layout/OpposingIdeas"/>
    <dgm:cxn modelId="{E50C36C8-7EAA-4AC3-B371-B4837778FB40}" srcId="{9DDB1AAB-EB19-47BB-B0CE-D8A933E60059}" destId="{BCCB3100-2D1E-46A0-936C-7E3A9A43628C}" srcOrd="0" destOrd="0" parTransId="{E5743F7F-F1B7-4FD0-BFF3-87D13C03D292}" sibTransId="{E4CBAA37-F77C-458C-B3C3-BC43D2272596}"/>
    <dgm:cxn modelId="{7BDED019-11F0-421A-8947-CC97BC8D4C1B}" srcId="{CC507050-2BCF-418F-BA52-0E70E952E86F}" destId="{9DDB1AAB-EB19-47BB-B0CE-D8A933E60059}" srcOrd="1" destOrd="0" parTransId="{307C2B50-AB47-4D62-89D0-4EB3993FD15C}" sibTransId="{B479D497-7F04-4D82-A761-4EF00B1EBB6E}"/>
    <dgm:cxn modelId="{F593258F-3FF9-4840-9FA5-ACC425348097}" type="presOf" srcId="{9DDB1AAB-EB19-47BB-B0CE-D8A933E60059}" destId="{CE78EEC9-4037-4D2E-9C77-A99ACBD21CAE}" srcOrd="0" destOrd="0" presId="urn:microsoft.com/office/officeart/2009/3/layout/OpposingIdeas"/>
    <dgm:cxn modelId="{548C4F5C-C65E-094E-9DC9-0314BBF5FA70}" type="presOf" srcId="{9DDB1AAB-EB19-47BB-B0CE-D8A933E60059}" destId="{286AFBF7-6702-4A41-86F2-B7915A3E0B84}" srcOrd="1" destOrd="0" presId="urn:microsoft.com/office/officeart/2009/3/layout/OpposingIdeas"/>
    <dgm:cxn modelId="{CB7983C5-129D-D948-9C1D-184D66FC2A47}" type="presOf" srcId="{CC507050-2BCF-418F-BA52-0E70E952E86F}" destId="{6FDAC0E4-4ADD-4591-889F-FE5BD78C248E}" srcOrd="0" destOrd="0" presId="urn:microsoft.com/office/officeart/2009/3/layout/OpposingIdeas"/>
    <dgm:cxn modelId="{A7FD1E52-DA3F-470C-81CC-53037A43BB47}" srcId="{07F26E04-97D5-4058-A613-467D08388114}" destId="{3B80D827-F2CB-4766-B692-CCD1C3B8E97C}" srcOrd="0" destOrd="0" parTransId="{A2C612E2-73A6-489B-A564-4B6E9CBD0C62}" sibTransId="{E6510096-DDC0-46B0-ABD6-2245AFFD1BD9}"/>
    <dgm:cxn modelId="{332D89B9-C909-6746-A819-79C83377FF1B}" type="presParOf" srcId="{6FDAC0E4-4ADD-4591-889F-FE5BD78C248E}" destId="{C55426D1-3CA4-409C-A61A-703EF759D0C1}" srcOrd="0" destOrd="0" presId="urn:microsoft.com/office/officeart/2009/3/layout/OpposingIdeas"/>
    <dgm:cxn modelId="{ACB12EE0-422B-C849-90E4-B14787D0068C}" type="presParOf" srcId="{6FDAC0E4-4ADD-4591-889F-FE5BD78C248E}" destId="{81CE624E-AD9E-4174-9538-9DA6155748DB}" srcOrd="1" destOrd="0" presId="urn:microsoft.com/office/officeart/2009/3/layout/OpposingIdeas"/>
    <dgm:cxn modelId="{C74FD2CE-09FD-CD4F-AD1B-D3763A1650E0}" type="presParOf" srcId="{6FDAC0E4-4ADD-4591-889F-FE5BD78C248E}" destId="{79C0160F-5681-4E06-B104-E65DF6DFD2FD}" srcOrd="2" destOrd="0" presId="urn:microsoft.com/office/officeart/2009/3/layout/OpposingIdeas"/>
    <dgm:cxn modelId="{4F9ECA55-FD0F-964F-B2C2-F2BB2001A5E8}" type="presParOf" srcId="{6FDAC0E4-4ADD-4591-889F-FE5BD78C248E}" destId="{BB372F85-3E6C-4A41-ABA4-8DF92575107C}" srcOrd="3" destOrd="0" presId="urn:microsoft.com/office/officeart/2009/3/layout/OpposingIdeas"/>
    <dgm:cxn modelId="{A5071095-FE96-4441-8679-EA57805AEBF5}" type="presParOf" srcId="{6FDAC0E4-4ADD-4591-889F-FE5BD78C248E}" destId="{27E2674B-D836-407B-9BCE-3B7F06B52504}" srcOrd="4" destOrd="0" presId="urn:microsoft.com/office/officeart/2009/3/layout/OpposingIdeas"/>
    <dgm:cxn modelId="{8408BA65-4888-1046-9A56-560C4DC8D87A}" type="presParOf" srcId="{6FDAC0E4-4ADD-4591-889F-FE5BD78C248E}" destId="{A4504032-B215-4863-AD2B-8113FF2C2904}" srcOrd="5" destOrd="0" presId="urn:microsoft.com/office/officeart/2009/3/layout/OpposingIdeas"/>
    <dgm:cxn modelId="{D9F343D5-7D1D-0045-BA0F-39C1D3AB18CA}" type="presParOf" srcId="{6FDAC0E4-4ADD-4591-889F-FE5BD78C248E}" destId="{CE78EEC9-4037-4D2E-9C77-A99ACBD21CAE}" srcOrd="6" destOrd="0" presId="urn:microsoft.com/office/officeart/2009/3/layout/OpposingIdeas"/>
    <dgm:cxn modelId="{2207ADC8-0862-534C-99A4-3ECA63A25A8C}" type="presParOf" srcId="{6FDAC0E4-4ADD-4591-889F-FE5BD78C248E}" destId="{286AFBF7-6702-4A41-86F2-B7915A3E0B84}"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6C2C6-5740-45FC-8770-379CB160BC48}"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zh-TW" altLang="en-US"/>
        </a:p>
      </dgm:t>
    </dgm:pt>
    <dgm:pt modelId="{0C4A4F2D-3729-4C55-A4D8-90D388FD6CD8}">
      <dgm:prSet phldrT="[文字]"/>
      <dgm:spPr/>
      <dgm:t>
        <a:bodyPr/>
        <a:lstStyle/>
        <a:p>
          <a:r>
            <a:rPr lang="zh-TW" altLang="en-US" dirty="0" smtClean="0">
              <a:latin typeface="微軟正黑體" panose="020B0604030504040204" pitchFamily="34" charset="-120"/>
              <a:ea typeface="微軟正黑體" panose="020B0604030504040204" pitchFamily="34" charset="-120"/>
            </a:rPr>
            <a:t>一、二級</a:t>
          </a:r>
          <a:endParaRPr lang="zh-TW" altLang="en-US" dirty="0">
            <a:latin typeface="微軟正黑體" panose="020B0604030504040204" pitchFamily="34" charset="-120"/>
            <a:ea typeface="微軟正黑體" panose="020B0604030504040204" pitchFamily="34" charset="-120"/>
          </a:endParaRPr>
        </a:p>
      </dgm:t>
    </dgm:pt>
    <dgm:pt modelId="{BE2C7055-D58C-417B-8128-8041B6B202F1}" type="parTrans" cxnId="{1AD30DC9-0D01-40FD-BB05-601D9B7D3860}">
      <dgm:prSet/>
      <dgm:spPr/>
      <dgm:t>
        <a:bodyPr/>
        <a:lstStyle/>
        <a:p>
          <a:endParaRPr lang="zh-TW" altLang="en-US"/>
        </a:p>
      </dgm:t>
    </dgm:pt>
    <dgm:pt modelId="{DC13CB59-0607-488A-A121-97C31BB8180B}" type="sibTrans" cxnId="{1AD30DC9-0D01-40FD-BB05-601D9B7D3860}">
      <dgm:prSet/>
      <dgm:spPr/>
      <dgm:t>
        <a:bodyPr/>
        <a:lstStyle/>
        <a:p>
          <a:endParaRPr lang="zh-TW" altLang="en-US"/>
        </a:p>
      </dgm:t>
    </dgm:pt>
    <dgm:pt modelId="{30BD4E54-3263-42EE-86B5-E445C4B8B6FD}">
      <dgm:prSet phldrT="[文字]" custT="1"/>
      <dgm:spPr/>
      <dgm:t>
        <a:bodyPr/>
        <a:lstStyle/>
        <a:p>
          <a:r>
            <a:rPr lang="zh-TW" altLang="en-US" sz="2400" dirty="0" smtClean="0">
              <a:latin typeface="微軟正黑體" panose="020B0604030504040204" pitchFamily="34" charset="-120"/>
              <a:ea typeface="微軟正黑體" panose="020B0604030504040204" pitchFamily="34" charset="-120"/>
            </a:rPr>
            <a:t>處以刑罰，且優先適用醫療戒癮、觀察勒戒等非刑罰處遇。</a:t>
          </a:r>
          <a:endParaRPr lang="zh-TW" altLang="en-US" sz="2400" dirty="0">
            <a:latin typeface="微軟正黑體" panose="020B0604030504040204" pitchFamily="34" charset="-120"/>
            <a:ea typeface="微軟正黑體" panose="020B0604030504040204" pitchFamily="34" charset="-120"/>
          </a:endParaRPr>
        </a:p>
      </dgm:t>
    </dgm:pt>
    <dgm:pt modelId="{D350E166-44E6-4851-8270-3294F4E3B59D}" type="parTrans" cxnId="{016CBE1D-2FCB-40B1-81DC-4C1C253582C1}">
      <dgm:prSet/>
      <dgm:spPr/>
      <dgm:t>
        <a:bodyPr/>
        <a:lstStyle/>
        <a:p>
          <a:endParaRPr lang="zh-TW" altLang="en-US"/>
        </a:p>
      </dgm:t>
    </dgm:pt>
    <dgm:pt modelId="{11EB17B8-61A9-495C-8169-CEC421B6CA3F}" type="sibTrans" cxnId="{016CBE1D-2FCB-40B1-81DC-4C1C253582C1}">
      <dgm:prSet/>
      <dgm:spPr/>
      <dgm:t>
        <a:bodyPr/>
        <a:lstStyle/>
        <a:p>
          <a:endParaRPr lang="zh-TW" altLang="en-US"/>
        </a:p>
      </dgm:t>
    </dgm:pt>
    <dgm:pt modelId="{9C558512-70F5-469C-ADF7-22886D04278E}">
      <dgm:prSet phldrT="[文字]"/>
      <dgm:spPr/>
      <dgm:t>
        <a:bodyPr/>
        <a:lstStyle/>
        <a:p>
          <a:r>
            <a:rPr lang="zh-TW" altLang="en-US" dirty="0" smtClean="0">
              <a:latin typeface="微軟正黑體" panose="020B0604030504040204" pitchFamily="34" charset="-120"/>
              <a:ea typeface="微軟正黑體" panose="020B0604030504040204" pitchFamily="34" charset="-120"/>
            </a:rPr>
            <a:t>三、四級</a:t>
          </a:r>
          <a:endParaRPr lang="zh-TW" altLang="en-US" dirty="0">
            <a:latin typeface="微軟正黑體" panose="020B0604030504040204" pitchFamily="34" charset="-120"/>
            <a:ea typeface="微軟正黑體" panose="020B0604030504040204" pitchFamily="34" charset="-120"/>
          </a:endParaRPr>
        </a:p>
      </dgm:t>
    </dgm:pt>
    <dgm:pt modelId="{A6485A4A-FB73-4C91-8B6D-36154218E439}" type="parTrans" cxnId="{04594427-09DA-4840-A9F0-FA5E56AA6181}">
      <dgm:prSet/>
      <dgm:spPr/>
      <dgm:t>
        <a:bodyPr/>
        <a:lstStyle/>
        <a:p>
          <a:endParaRPr lang="zh-TW" altLang="en-US"/>
        </a:p>
      </dgm:t>
    </dgm:pt>
    <dgm:pt modelId="{F97331E9-0EC9-4B91-BB14-48E7E47E59BA}" type="sibTrans" cxnId="{04594427-09DA-4840-A9F0-FA5E56AA6181}">
      <dgm:prSet/>
      <dgm:spPr/>
      <dgm:t>
        <a:bodyPr/>
        <a:lstStyle/>
        <a:p>
          <a:endParaRPr lang="zh-TW" altLang="en-US"/>
        </a:p>
      </dgm:t>
    </dgm:pt>
    <dgm:pt modelId="{03256F6C-C794-4880-B959-FF9A1F6CC16A}">
      <dgm:prSet phldrT="[文字]" custT="1"/>
      <dgm:spPr/>
      <dgm:t>
        <a:bodyPr/>
        <a:lstStyle/>
        <a:p>
          <a:r>
            <a:rPr lang="zh-TW" altLang="en-US" sz="2400" dirty="0" smtClean="0">
              <a:latin typeface="微軟正黑體" panose="020B0604030504040204" pitchFamily="34" charset="-120"/>
              <a:ea typeface="微軟正黑體" panose="020B0604030504040204" pitchFamily="34" charset="-120"/>
            </a:rPr>
            <a:t>施以行政罰鍰，加上</a:t>
          </a:r>
          <a:r>
            <a:rPr lang="en-US" altLang="en-US"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小時以上，八小時以下之毒品危害講習。</a:t>
          </a:r>
          <a:endParaRPr lang="zh-TW" altLang="en-US" sz="2400" dirty="0">
            <a:latin typeface="微軟正黑體" panose="020B0604030504040204" pitchFamily="34" charset="-120"/>
            <a:ea typeface="微軟正黑體" panose="020B0604030504040204" pitchFamily="34" charset="-120"/>
          </a:endParaRPr>
        </a:p>
      </dgm:t>
    </dgm:pt>
    <dgm:pt modelId="{78D9E128-8AC3-4F0D-8B54-8FB5330099D3}" type="parTrans" cxnId="{852BD3E2-49BD-4C07-AF30-89E5BDA673F8}">
      <dgm:prSet/>
      <dgm:spPr/>
      <dgm:t>
        <a:bodyPr/>
        <a:lstStyle/>
        <a:p>
          <a:endParaRPr lang="zh-TW" altLang="en-US"/>
        </a:p>
      </dgm:t>
    </dgm:pt>
    <dgm:pt modelId="{475F283A-3E05-4E8F-BE59-4450C52A4647}" type="sibTrans" cxnId="{852BD3E2-49BD-4C07-AF30-89E5BDA673F8}">
      <dgm:prSet/>
      <dgm:spPr/>
      <dgm:t>
        <a:bodyPr/>
        <a:lstStyle/>
        <a:p>
          <a:endParaRPr lang="zh-TW" altLang="en-US"/>
        </a:p>
      </dgm:t>
    </dgm:pt>
    <dgm:pt modelId="{4F72E6F9-E734-4F35-9AD7-B5654835165A}" type="pres">
      <dgm:prSet presAssocID="{3EF6C2C6-5740-45FC-8770-379CB160BC48}" presName="Name0" presStyleCnt="0">
        <dgm:presLayoutVars>
          <dgm:dir/>
          <dgm:animLvl val="lvl"/>
          <dgm:resizeHandles/>
        </dgm:presLayoutVars>
      </dgm:prSet>
      <dgm:spPr/>
      <dgm:t>
        <a:bodyPr/>
        <a:lstStyle/>
        <a:p>
          <a:endParaRPr lang="zh-TW" altLang="en-US"/>
        </a:p>
      </dgm:t>
    </dgm:pt>
    <dgm:pt modelId="{7E2DE4EC-31A1-44E8-BCC4-7AB37BF96A47}" type="pres">
      <dgm:prSet presAssocID="{0C4A4F2D-3729-4C55-A4D8-90D388FD6CD8}" presName="linNode" presStyleCnt="0"/>
      <dgm:spPr/>
    </dgm:pt>
    <dgm:pt modelId="{98B0E1A1-0544-4271-A57D-6C1168330944}" type="pres">
      <dgm:prSet presAssocID="{0C4A4F2D-3729-4C55-A4D8-90D388FD6CD8}" presName="parentShp" presStyleLbl="node1" presStyleIdx="0" presStyleCnt="2">
        <dgm:presLayoutVars>
          <dgm:bulletEnabled val="1"/>
        </dgm:presLayoutVars>
      </dgm:prSet>
      <dgm:spPr/>
      <dgm:t>
        <a:bodyPr/>
        <a:lstStyle/>
        <a:p>
          <a:endParaRPr lang="zh-TW" altLang="en-US"/>
        </a:p>
      </dgm:t>
    </dgm:pt>
    <dgm:pt modelId="{A5B034C5-C56C-479B-A826-A603FF9E213B}" type="pres">
      <dgm:prSet presAssocID="{0C4A4F2D-3729-4C55-A4D8-90D388FD6CD8}" presName="childShp" presStyleLbl="bgAccFollowNode1" presStyleIdx="0" presStyleCnt="2" custLinFactNeighborX="-478" custLinFactNeighborY="1583">
        <dgm:presLayoutVars>
          <dgm:bulletEnabled val="1"/>
        </dgm:presLayoutVars>
      </dgm:prSet>
      <dgm:spPr/>
      <dgm:t>
        <a:bodyPr/>
        <a:lstStyle/>
        <a:p>
          <a:endParaRPr lang="zh-TW" altLang="en-US"/>
        </a:p>
      </dgm:t>
    </dgm:pt>
    <dgm:pt modelId="{D3D683A5-2BD2-4A46-BFA2-5E9C63AF5FD3}" type="pres">
      <dgm:prSet presAssocID="{DC13CB59-0607-488A-A121-97C31BB8180B}" presName="spacing" presStyleCnt="0"/>
      <dgm:spPr/>
    </dgm:pt>
    <dgm:pt modelId="{FA50764B-2E7A-493C-BC11-AB05487F2499}" type="pres">
      <dgm:prSet presAssocID="{9C558512-70F5-469C-ADF7-22886D04278E}" presName="linNode" presStyleCnt="0"/>
      <dgm:spPr/>
    </dgm:pt>
    <dgm:pt modelId="{2A7F81D2-E859-442B-A8A5-0F79703EFBBE}" type="pres">
      <dgm:prSet presAssocID="{9C558512-70F5-469C-ADF7-22886D04278E}" presName="parentShp" presStyleLbl="node1" presStyleIdx="1" presStyleCnt="2">
        <dgm:presLayoutVars>
          <dgm:bulletEnabled val="1"/>
        </dgm:presLayoutVars>
      </dgm:prSet>
      <dgm:spPr/>
      <dgm:t>
        <a:bodyPr/>
        <a:lstStyle/>
        <a:p>
          <a:endParaRPr lang="zh-TW" altLang="en-US"/>
        </a:p>
      </dgm:t>
    </dgm:pt>
    <dgm:pt modelId="{5D32951F-ACAF-402E-B280-4BBB9BBE358A}" type="pres">
      <dgm:prSet presAssocID="{9C558512-70F5-469C-ADF7-22886D04278E}" presName="childShp" presStyleLbl="bgAccFollowNode1" presStyleIdx="1" presStyleCnt="2">
        <dgm:presLayoutVars>
          <dgm:bulletEnabled val="1"/>
        </dgm:presLayoutVars>
      </dgm:prSet>
      <dgm:spPr/>
      <dgm:t>
        <a:bodyPr/>
        <a:lstStyle/>
        <a:p>
          <a:endParaRPr lang="zh-TW" altLang="en-US"/>
        </a:p>
      </dgm:t>
    </dgm:pt>
  </dgm:ptLst>
  <dgm:cxnLst>
    <dgm:cxn modelId="{28EB42CC-AE97-5B41-A106-E8B07D8AFA05}" type="presOf" srcId="{03256F6C-C794-4880-B959-FF9A1F6CC16A}" destId="{5D32951F-ACAF-402E-B280-4BBB9BBE358A}" srcOrd="0" destOrd="0" presId="urn:microsoft.com/office/officeart/2005/8/layout/vList6"/>
    <dgm:cxn modelId="{34071A96-3253-F941-B8ED-63D9553A8B3C}" type="presOf" srcId="{3EF6C2C6-5740-45FC-8770-379CB160BC48}" destId="{4F72E6F9-E734-4F35-9AD7-B5654835165A}" srcOrd="0" destOrd="0" presId="urn:microsoft.com/office/officeart/2005/8/layout/vList6"/>
    <dgm:cxn modelId="{04594427-09DA-4840-A9F0-FA5E56AA6181}" srcId="{3EF6C2C6-5740-45FC-8770-379CB160BC48}" destId="{9C558512-70F5-469C-ADF7-22886D04278E}" srcOrd="1" destOrd="0" parTransId="{A6485A4A-FB73-4C91-8B6D-36154218E439}" sibTransId="{F97331E9-0EC9-4B91-BB14-48E7E47E59BA}"/>
    <dgm:cxn modelId="{25B546FA-6B1F-3C4C-A222-0525E860BA8B}" type="presOf" srcId="{30BD4E54-3263-42EE-86B5-E445C4B8B6FD}" destId="{A5B034C5-C56C-479B-A826-A603FF9E213B}" srcOrd="0" destOrd="0" presId="urn:microsoft.com/office/officeart/2005/8/layout/vList6"/>
    <dgm:cxn modelId="{016CBE1D-2FCB-40B1-81DC-4C1C253582C1}" srcId="{0C4A4F2D-3729-4C55-A4D8-90D388FD6CD8}" destId="{30BD4E54-3263-42EE-86B5-E445C4B8B6FD}" srcOrd="0" destOrd="0" parTransId="{D350E166-44E6-4851-8270-3294F4E3B59D}" sibTransId="{11EB17B8-61A9-495C-8169-CEC421B6CA3F}"/>
    <dgm:cxn modelId="{852BD3E2-49BD-4C07-AF30-89E5BDA673F8}" srcId="{9C558512-70F5-469C-ADF7-22886D04278E}" destId="{03256F6C-C794-4880-B959-FF9A1F6CC16A}" srcOrd="0" destOrd="0" parTransId="{78D9E128-8AC3-4F0D-8B54-8FB5330099D3}" sibTransId="{475F283A-3E05-4E8F-BE59-4450C52A4647}"/>
    <dgm:cxn modelId="{6362E0EA-798F-1B40-B157-B06CFE4AB245}" type="presOf" srcId="{0C4A4F2D-3729-4C55-A4D8-90D388FD6CD8}" destId="{98B0E1A1-0544-4271-A57D-6C1168330944}" srcOrd="0" destOrd="0" presId="urn:microsoft.com/office/officeart/2005/8/layout/vList6"/>
    <dgm:cxn modelId="{B69A2455-CBD5-CC43-A826-B83FB5BA0CA2}" type="presOf" srcId="{9C558512-70F5-469C-ADF7-22886D04278E}" destId="{2A7F81D2-E859-442B-A8A5-0F79703EFBBE}" srcOrd="0" destOrd="0" presId="urn:microsoft.com/office/officeart/2005/8/layout/vList6"/>
    <dgm:cxn modelId="{1AD30DC9-0D01-40FD-BB05-601D9B7D3860}" srcId="{3EF6C2C6-5740-45FC-8770-379CB160BC48}" destId="{0C4A4F2D-3729-4C55-A4D8-90D388FD6CD8}" srcOrd="0" destOrd="0" parTransId="{BE2C7055-D58C-417B-8128-8041B6B202F1}" sibTransId="{DC13CB59-0607-488A-A121-97C31BB8180B}"/>
    <dgm:cxn modelId="{07BC749D-C0AF-AE4B-8F0D-E3926E30F400}" type="presParOf" srcId="{4F72E6F9-E734-4F35-9AD7-B5654835165A}" destId="{7E2DE4EC-31A1-44E8-BCC4-7AB37BF96A47}" srcOrd="0" destOrd="0" presId="urn:microsoft.com/office/officeart/2005/8/layout/vList6"/>
    <dgm:cxn modelId="{D1D93056-DB66-F643-BB27-FCD9FCCA2905}" type="presParOf" srcId="{7E2DE4EC-31A1-44E8-BCC4-7AB37BF96A47}" destId="{98B0E1A1-0544-4271-A57D-6C1168330944}" srcOrd="0" destOrd="0" presId="urn:microsoft.com/office/officeart/2005/8/layout/vList6"/>
    <dgm:cxn modelId="{0EF70145-D789-FA48-A2FC-BBEFE163B478}" type="presParOf" srcId="{7E2DE4EC-31A1-44E8-BCC4-7AB37BF96A47}" destId="{A5B034C5-C56C-479B-A826-A603FF9E213B}" srcOrd="1" destOrd="0" presId="urn:microsoft.com/office/officeart/2005/8/layout/vList6"/>
    <dgm:cxn modelId="{E2E40DE6-1FD9-C949-93F9-4A567CD5320B}" type="presParOf" srcId="{4F72E6F9-E734-4F35-9AD7-B5654835165A}" destId="{D3D683A5-2BD2-4A46-BFA2-5E9C63AF5FD3}" srcOrd="1" destOrd="0" presId="urn:microsoft.com/office/officeart/2005/8/layout/vList6"/>
    <dgm:cxn modelId="{CB58D0B1-0CA7-254B-890D-71E9DEDB7B9F}" type="presParOf" srcId="{4F72E6F9-E734-4F35-9AD7-B5654835165A}" destId="{FA50764B-2E7A-493C-BC11-AB05487F2499}" srcOrd="2" destOrd="0" presId="urn:microsoft.com/office/officeart/2005/8/layout/vList6"/>
    <dgm:cxn modelId="{EE614A95-885C-194C-AB8D-A210720FE819}" type="presParOf" srcId="{FA50764B-2E7A-493C-BC11-AB05487F2499}" destId="{2A7F81D2-E859-442B-A8A5-0F79703EFBBE}" srcOrd="0" destOrd="0" presId="urn:microsoft.com/office/officeart/2005/8/layout/vList6"/>
    <dgm:cxn modelId="{A51AE1DE-DFFB-AE46-AE85-E5D1C6FE408F}" type="presParOf" srcId="{FA50764B-2E7A-493C-BC11-AB05487F2499}" destId="{5D32951F-ACAF-402E-B280-4BBB9BBE35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3B6AD9-A935-4900-A69E-3ACA6D0E3EEC}" type="doc">
      <dgm:prSet loTypeId="urn:microsoft.com/office/officeart/2011/layout/HexagonRadial" loCatId="cycle" qsTypeId="urn:microsoft.com/office/officeart/2005/8/quickstyle/3d1" qsCatId="3D" csTypeId="urn:microsoft.com/office/officeart/2005/8/colors/colorful1" csCatId="colorful" phldr="1"/>
      <dgm:spPr/>
      <dgm:t>
        <a:bodyPr/>
        <a:lstStyle/>
        <a:p>
          <a:endParaRPr lang="zh-TW" altLang="en-US"/>
        </a:p>
      </dgm:t>
    </dgm:pt>
    <dgm:pt modelId="{F90FB797-21A0-432C-889B-61DFAC2ADFB0}">
      <dgm:prSet phldrT="[文字]" custT="1"/>
      <dgm:spPr>
        <a:solidFill>
          <a:schemeClr val="accent5">
            <a:lumMod val="50000"/>
          </a:schemeClr>
        </a:solidFill>
      </dgm:spPr>
      <dgm:t>
        <a:bodyPr/>
        <a:lstStyle/>
        <a:p>
          <a:r>
            <a:rPr lang="zh-TW" altLang="en-US" sz="3000" b="1" dirty="0" smtClean="0">
              <a:latin typeface="微軟正黑體" panose="020B0604030504040204" pitchFamily="34" charset="-120"/>
              <a:ea typeface="微軟正黑體" panose="020B0604030504040204" pitchFamily="34" charset="-120"/>
            </a:rPr>
            <a:t>吸食動機</a:t>
          </a:r>
          <a:endParaRPr lang="zh-TW" altLang="en-US" sz="3000" b="1" dirty="0">
            <a:latin typeface="微軟正黑體" panose="020B0604030504040204" pitchFamily="34" charset="-120"/>
            <a:ea typeface="微軟正黑體" panose="020B0604030504040204" pitchFamily="34" charset="-120"/>
          </a:endParaRPr>
        </a:p>
      </dgm:t>
    </dgm:pt>
    <dgm:pt modelId="{7860A21F-2F1A-4176-9763-1B09CE1A72AB}" type="parTrans" cxnId="{362A7C5E-7523-4D8B-92DB-7854FAAD2E6C}">
      <dgm:prSet/>
      <dgm:spPr/>
      <dgm:t>
        <a:bodyPr/>
        <a:lstStyle/>
        <a:p>
          <a:endParaRPr lang="zh-TW" altLang="en-US"/>
        </a:p>
      </dgm:t>
    </dgm:pt>
    <dgm:pt modelId="{AD404A4E-2310-4AA2-9CC9-4C08FEC3CED1}" type="sibTrans" cxnId="{362A7C5E-7523-4D8B-92DB-7854FAAD2E6C}">
      <dgm:prSet/>
      <dgm:spPr/>
      <dgm:t>
        <a:bodyPr/>
        <a:lstStyle/>
        <a:p>
          <a:endParaRPr lang="zh-TW" altLang="en-US"/>
        </a:p>
      </dgm:t>
    </dgm:pt>
    <dgm:pt modelId="{435C24D1-3B6A-4B6E-BBB1-B912549DE806}">
      <dgm:prSet phldrT="[文字]" custT="1"/>
      <dgm:spPr>
        <a:solidFill>
          <a:srgbClr val="CCCC00"/>
        </a:solidFill>
      </dgm:spPr>
      <dgm:t>
        <a:bodyPr/>
        <a:lstStyle/>
        <a:p>
          <a:r>
            <a:rPr lang="zh-TW" altLang="en-US" sz="2600" b="1" dirty="0" smtClean="0">
              <a:latin typeface="微軟正黑體" panose="020B0604030504040204" pitchFamily="34" charset="-120"/>
              <a:ea typeface="微軟正黑體" panose="020B0604030504040204" pitchFamily="34" charset="-120"/>
            </a:rPr>
            <a:t>心理因素</a:t>
          </a:r>
          <a:endParaRPr lang="zh-TW" altLang="en-US" sz="2600" b="1" dirty="0">
            <a:latin typeface="微軟正黑體" panose="020B0604030504040204" pitchFamily="34" charset="-120"/>
            <a:ea typeface="微軟正黑體" panose="020B0604030504040204" pitchFamily="34" charset="-120"/>
          </a:endParaRPr>
        </a:p>
      </dgm:t>
    </dgm:pt>
    <dgm:pt modelId="{42B13C5F-650F-4F42-9455-3BE4138B1F04}" type="parTrans" cxnId="{7E01B976-516C-4291-B27D-CE4AC2979EA7}">
      <dgm:prSet/>
      <dgm:spPr/>
      <dgm:t>
        <a:bodyPr/>
        <a:lstStyle/>
        <a:p>
          <a:endParaRPr lang="zh-TW" altLang="en-US"/>
        </a:p>
      </dgm:t>
    </dgm:pt>
    <dgm:pt modelId="{C4FD8942-B8CB-446B-81EF-DAFD7343F00D}" type="sibTrans" cxnId="{7E01B976-516C-4291-B27D-CE4AC2979EA7}">
      <dgm:prSet/>
      <dgm:spPr/>
      <dgm:t>
        <a:bodyPr/>
        <a:lstStyle/>
        <a:p>
          <a:endParaRPr lang="zh-TW" altLang="en-US"/>
        </a:p>
      </dgm:t>
    </dgm:pt>
    <dgm:pt modelId="{5757F935-C328-4D13-934D-9E08DF6106B9}">
      <dgm:prSet phldrT="[文字]" custT="1"/>
      <dgm:spPr/>
      <dgm:t>
        <a:bodyPr/>
        <a:lstStyle/>
        <a:p>
          <a:r>
            <a:rPr lang="zh-TW" altLang="en-US" sz="2800" b="1" dirty="0" smtClean="0">
              <a:latin typeface="微軟正黑體" panose="020B0604030504040204" pitchFamily="34" charset="-120"/>
              <a:ea typeface="微軟正黑體" panose="020B0604030504040204" pitchFamily="34" charset="-120"/>
            </a:rPr>
            <a:t>宣示長大</a:t>
          </a:r>
          <a:endParaRPr lang="zh-TW" altLang="en-US" sz="2800" b="1" dirty="0">
            <a:latin typeface="微軟正黑體" panose="020B0604030504040204" pitchFamily="34" charset="-120"/>
            <a:ea typeface="微軟正黑體" panose="020B0604030504040204" pitchFamily="34" charset="-120"/>
          </a:endParaRPr>
        </a:p>
      </dgm:t>
    </dgm:pt>
    <dgm:pt modelId="{973D7954-82F4-49B0-A887-AEF5C93D2BD4}" type="parTrans" cxnId="{7D7504E0-4C7D-4CA3-9EAA-5966EB92B8AB}">
      <dgm:prSet/>
      <dgm:spPr/>
      <dgm:t>
        <a:bodyPr/>
        <a:lstStyle/>
        <a:p>
          <a:endParaRPr lang="zh-TW" altLang="en-US"/>
        </a:p>
      </dgm:t>
    </dgm:pt>
    <dgm:pt modelId="{57E22423-643B-4A79-BC21-F10E38355F38}" type="sibTrans" cxnId="{7D7504E0-4C7D-4CA3-9EAA-5966EB92B8AB}">
      <dgm:prSet/>
      <dgm:spPr/>
      <dgm:t>
        <a:bodyPr/>
        <a:lstStyle/>
        <a:p>
          <a:endParaRPr lang="zh-TW" altLang="en-US"/>
        </a:p>
      </dgm:t>
    </dgm:pt>
    <dgm:pt modelId="{8FCE273D-EA9B-4B31-95B3-965DD4E3BDD4}">
      <dgm:prSet phldrT="[文字]" custT="1"/>
      <dgm:spPr>
        <a:solidFill>
          <a:srgbClr val="00FF99"/>
        </a:solidFill>
      </dgm:spPr>
      <dgm:t>
        <a:bodyPr/>
        <a:lstStyle/>
        <a:p>
          <a:r>
            <a:rPr lang="zh-TW" altLang="en-US" sz="2800" b="1" dirty="0" smtClean="0">
              <a:latin typeface="微軟正黑體" panose="020B0604030504040204" pitchFamily="34" charset="-120"/>
              <a:ea typeface="微軟正黑體" panose="020B0604030504040204" pitchFamily="34" charset="-120"/>
            </a:rPr>
            <a:t>突現自我</a:t>
          </a:r>
          <a:endParaRPr lang="zh-TW" altLang="en-US" sz="2800" b="1" dirty="0">
            <a:latin typeface="微軟正黑體" panose="020B0604030504040204" pitchFamily="34" charset="-120"/>
            <a:ea typeface="微軟正黑體" panose="020B0604030504040204" pitchFamily="34" charset="-120"/>
          </a:endParaRPr>
        </a:p>
      </dgm:t>
    </dgm:pt>
    <dgm:pt modelId="{8B2977C0-DBD8-4267-9B8D-52F7930CC4CF}" type="parTrans" cxnId="{429A8EFB-A659-4D4D-8B58-01D5646FC738}">
      <dgm:prSet/>
      <dgm:spPr/>
      <dgm:t>
        <a:bodyPr/>
        <a:lstStyle/>
        <a:p>
          <a:endParaRPr lang="zh-TW" altLang="en-US"/>
        </a:p>
      </dgm:t>
    </dgm:pt>
    <dgm:pt modelId="{E480B35E-17AC-4812-A124-C0877F0BE329}" type="sibTrans" cxnId="{429A8EFB-A659-4D4D-8B58-01D5646FC738}">
      <dgm:prSet/>
      <dgm:spPr/>
      <dgm:t>
        <a:bodyPr/>
        <a:lstStyle/>
        <a:p>
          <a:endParaRPr lang="zh-TW" altLang="en-US"/>
        </a:p>
      </dgm:t>
    </dgm:pt>
    <dgm:pt modelId="{B7FFD268-B5E2-4B9B-980F-BEBE432E8BBA}">
      <dgm:prSet phldrT="[文字]" custT="1"/>
      <dgm:spPr>
        <a:solidFill>
          <a:schemeClr val="accent4">
            <a:lumMod val="75000"/>
          </a:schemeClr>
        </a:solidFill>
      </dgm:spPr>
      <dgm:t>
        <a:bodyPr/>
        <a:lstStyle/>
        <a:p>
          <a:r>
            <a:rPr lang="zh-TW" altLang="en-US" sz="2800" b="1" dirty="0" smtClean="0">
              <a:latin typeface="微軟正黑體" panose="020B0604030504040204" pitchFamily="34" charset="-120"/>
              <a:ea typeface="微軟正黑體" panose="020B0604030504040204" pitchFamily="34" charset="-120"/>
            </a:rPr>
            <a:t>言語刺激</a:t>
          </a:r>
          <a:endParaRPr lang="zh-TW" altLang="en-US" sz="2800" b="1" dirty="0">
            <a:latin typeface="微軟正黑體" panose="020B0604030504040204" pitchFamily="34" charset="-120"/>
            <a:ea typeface="微軟正黑體" panose="020B0604030504040204" pitchFamily="34" charset="-120"/>
          </a:endParaRPr>
        </a:p>
      </dgm:t>
    </dgm:pt>
    <dgm:pt modelId="{8FF114F2-F050-48EB-853C-64780C4EFA79}" type="parTrans" cxnId="{E31EBD01-3E20-455A-AFD6-CC6404A54CC5}">
      <dgm:prSet/>
      <dgm:spPr/>
      <dgm:t>
        <a:bodyPr/>
        <a:lstStyle/>
        <a:p>
          <a:endParaRPr lang="zh-TW" altLang="en-US"/>
        </a:p>
      </dgm:t>
    </dgm:pt>
    <dgm:pt modelId="{EDEB8781-F665-4227-A16D-97ED26BC7C27}" type="sibTrans" cxnId="{E31EBD01-3E20-455A-AFD6-CC6404A54CC5}">
      <dgm:prSet/>
      <dgm:spPr/>
      <dgm:t>
        <a:bodyPr/>
        <a:lstStyle/>
        <a:p>
          <a:endParaRPr lang="zh-TW" altLang="en-US"/>
        </a:p>
      </dgm:t>
    </dgm:pt>
    <dgm:pt modelId="{D72A26D3-199F-4C8B-85B5-915E0091A254}">
      <dgm:prSet phldrT="[文字]" custT="1"/>
      <dgm:spPr>
        <a:solidFill>
          <a:schemeClr val="bg2">
            <a:lumMod val="60000"/>
            <a:lumOff val="40000"/>
          </a:schemeClr>
        </a:solidFill>
      </dgm:spPr>
      <dgm:t>
        <a:bodyPr/>
        <a:lstStyle/>
        <a:p>
          <a:r>
            <a:rPr lang="zh-TW" altLang="en-US" sz="3600" b="0" dirty="0" smtClean="0">
              <a:latin typeface="微軟正黑體" panose="020B0604030504040204" pitchFamily="34" charset="-120"/>
              <a:ea typeface="微軟正黑體" panose="020B0604030504040204" pitchFamily="34" charset="-120"/>
            </a:rPr>
            <a:t>同儕</a:t>
          </a:r>
          <a:endParaRPr lang="zh-TW" altLang="en-US" sz="3600" b="0" dirty="0">
            <a:latin typeface="微軟正黑體" panose="020B0604030504040204" pitchFamily="34" charset="-120"/>
            <a:ea typeface="微軟正黑體" panose="020B0604030504040204" pitchFamily="34" charset="-120"/>
          </a:endParaRPr>
        </a:p>
      </dgm:t>
    </dgm:pt>
    <dgm:pt modelId="{365D7999-BDA4-4F54-8940-31A6CBE22146}" type="parTrans" cxnId="{BC057EEA-785B-4C83-9A28-5358B80D3F27}">
      <dgm:prSet/>
      <dgm:spPr/>
      <dgm:t>
        <a:bodyPr/>
        <a:lstStyle/>
        <a:p>
          <a:endParaRPr lang="zh-TW" altLang="en-US"/>
        </a:p>
      </dgm:t>
    </dgm:pt>
    <dgm:pt modelId="{FDDAF3B3-B072-4B87-9D45-FD7EF7C88DCF}" type="sibTrans" cxnId="{BC057EEA-785B-4C83-9A28-5358B80D3F27}">
      <dgm:prSet/>
      <dgm:spPr/>
      <dgm:t>
        <a:bodyPr/>
        <a:lstStyle/>
        <a:p>
          <a:endParaRPr lang="zh-TW" altLang="en-US"/>
        </a:p>
      </dgm:t>
    </dgm:pt>
    <dgm:pt modelId="{583FD81E-B58E-49FE-BE8C-1A4DC9817586}">
      <dgm:prSet custT="1"/>
      <dgm:spPr>
        <a:solidFill>
          <a:schemeClr val="accent1">
            <a:lumMod val="40000"/>
            <a:lumOff val="60000"/>
          </a:schemeClr>
        </a:solidFill>
      </dgm:spPr>
      <dgm:t>
        <a:bodyPr/>
        <a:lstStyle/>
        <a:p>
          <a:r>
            <a:rPr lang="zh-TW" altLang="en-US" sz="3000" b="1" dirty="0" smtClean="0">
              <a:latin typeface="微軟正黑體" panose="020B0604030504040204" pitchFamily="34" charset="-120"/>
              <a:ea typeface="微軟正黑體" panose="020B0604030504040204" pitchFamily="34" charset="-120"/>
            </a:rPr>
            <a:t>環境</a:t>
          </a:r>
          <a:endParaRPr lang="zh-TW" altLang="en-US" sz="3000" b="1" dirty="0">
            <a:latin typeface="微軟正黑體" panose="020B0604030504040204" pitchFamily="34" charset="-120"/>
            <a:ea typeface="微軟正黑體" panose="020B0604030504040204" pitchFamily="34" charset="-120"/>
          </a:endParaRPr>
        </a:p>
      </dgm:t>
    </dgm:pt>
    <dgm:pt modelId="{FB826E17-3892-4B70-9814-C5AE5718686B}" type="parTrans" cxnId="{805FACE1-2D32-4ADD-AA4C-44F02968331E}">
      <dgm:prSet/>
      <dgm:spPr/>
      <dgm:t>
        <a:bodyPr/>
        <a:lstStyle/>
        <a:p>
          <a:endParaRPr lang="zh-TW" altLang="en-US"/>
        </a:p>
      </dgm:t>
    </dgm:pt>
    <dgm:pt modelId="{722FE889-3794-45FC-96ED-CA40CC59B5F9}" type="sibTrans" cxnId="{805FACE1-2D32-4ADD-AA4C-44F02968331E}">
      <dgm:prSet/>
      <dgm:spPr/>
      <dgm:t>
        <a:bodyPr/>
        <a:lstStyle/>
        <a:p>
          <a:endParaRPr lang="zh-TW" altLang="en-US"/>
        </a:p>
      </dgm:t>
    </dgm:pt>
    <dgm:pt modelId="{360733D6-75C4-4A7D-867B-ECC1C675B90A}" type="pres">
      <dgm:prSet presAssocID="{3C3B6AD9-A935-4900-A69E-3ACA6D0E3EEC}" presName="Name0" presStyleCnt="0">
        <dgm:presLayoutVars>
          <dgm:chMax val="1"/>
          <dgm:chPref val="1"/>
          <dgm:dir/>
          <dgm:animOne val="branch"/>
          <dgm:animLvl val="lvl"/>
        </dgm:presLayoutVars>
      </dgm:prSet>
      <dgm:spPr/>
      <dgm:t>
        <a:bodyPr/>
        <a:lstStyle/>
        <a:p>
          <a:endParaRPr lang="zh-TW" altLang="en-US"/>
        </a:p>
      </dgm:t>
    </dgm:pt>
    <dgm:pt modelId="{512CFDEC-0025-47D5-81F5-9C3432B62F7C}" type="pres">
      <dgm:prSet presAssocID="{F90FB797-21A0-432C-889B-61DFAC2ADFB0}" presName="Parent" presStyleLbl="node0" presStyleIdx="0" presStyleCnt="1">
        <dgm:presLayoutVars>
          <dgm:chMax val="6"/>
          <dgm:chPref val="6"/>
        </dgm:presLayoutVars>
      </dgm:prSet>
      <dgm:spPr/>
      <dgm:t>
        <a:bodyPr/>
        <a:lstStyle/>
        <a:p>
          <a:endParaRPr lang="zh-TW" altLang="en-US"/>
        </a:p>
      </dgm:t>
    </dgm:pt>
    <dgm:pt modelId="{A2A9590E-93EA-45C5-AD9D-063986C537D3}" type="pres">
      <dgm:prSet presAssocID="{435C24D1-3B6A-4B6E-BBB1-B912549DE806}" presName="Accent1" presStyleCnt="0"/>
      <dgm:spPr/>
    </dgm:pt>
    <dgm:pt modelId="{7C99B928-5F4E-4A13-AAC8-124F2D54FBD6}" type="pres">
      <dgm:prSet presAssocID="{435C24D1-3B6A-4B6E-BBB1-B912549DE806}" presName="Accent" presStyleLbl="bgShp" presStyleIdx="0" presStyleCnt="6"/>
      <dgm:spPr/>
    </dgm:pt>
    <dgm:pt modelId="{84B02998-9F69-466F-95D7-329E599BA9B5}" type="pres">
      <dgm:prSet presAssocID="{435C24D1-3B6A-4B6E-BBB1-B912549DE806}" presName="Child1" presStyleLbl="node1" presStyleIdx="0" presStyleCnt="6" custLinFactNeighborY="6161">
        <dgm:presLayoutVars>
          <dgm:chMax val="0"/>
          <dgm:chPref val="0"/>
          <dgm:bulletEnabled val="1"/>
        </dgm:presLayoutVars>
      </dgm:prSet>
      <dgm:spPr/>
      <dgm:t>
        <a:bodyPr/>
        <a:lstStyle/>
        <a:p>
          <a:endParaRPr lang="zh-TW" altLang="en-US"/>
        </a:p>
      </dgm:t>
    </dgm:pt>
    <dgm:pt modelId="{ED9FAD41-6A40-4720-9C80-46EEDFC7FC3B}" type="pres">
      <dgm:prSet presAssocID="{5757F935-C328-4D13-934D-9E08DF6106B9}" presName="Accent2" presStyleCnt="0"/>
      <dgm:spPr/>
    </dgm:pt>
    <dgm:pt modelId="{225334D3-9AF8-4DF8-A9B1-9AB40D62F4EA}" type="pres">
      <dgm:prSet presAssocID="{5757F935-C328-4D13-934D-9E08DF6106B9}" presName="Accent" presStyleLbl="bgShp" presStyleIdx="1" presStyleCnt="6"/>
      <dgm:spPr/>
    </dgm:pt>
    <dgm:pt modelId="{AE284536-5F2E-4C8D-B5FB-33BE36A3F95F}" type="pres">
      <dgm:prSet presAssocID="{5757F935-C328-4D13-934D-9E08DF6106B9}" presName="Child2" presStyleLbl="node1" presStyleIdx="1" presStyleCnt="6">
        <dgm:presLayoutVars>
          <dgm:chMax val="0"/>
          <dgm:chPref val="0"/>
          <dgm:bulletEnabled val="1"/>
        </dgm:presLayoutVars>
      </dgm:prSet>
      <dgm:spPr/>
      <dgm:t>
        <a:bodyPr/>
        <a:lstStyle/>
        <a:p>
          <a:endParaRPr lang="zh-TW" altLang="en-US"/>
        </a:p>
      </dgm:t>
    </dgm:pt>
    <dgm:pt modelId="{F433DBA5-CBBC-4A8E-AEE8-79C4DC14264B}" type="pres">
      <dgm:prSet presAssocID="{8FCE273D-EA9B-4B31-95B3-965DD4E3BDD4}" presName="Accent3" presStyleCnt="0"/>
      <dgm:spPr/>
    </dgm:pt>
    <dgm:pt modelId="{4D738207-234E-4B1C-A06B-7AC8C8C7E3CA}" type="pres">
      <dgm:prSet presAssocID="{8FCE273D-EA9B-4B31-95B3-965DD4E3BDD4}" presName="Accent" presStyleLbl="bgShp" presStyleIdx="2" presStyleCnt="6"/>
      <dgm:spPr/>
    </dgm:pt>
    <dgm:pt modelId="{F554E7E5-9F85-477D-9680-9899E3189974}" type="pres">
      <dgm:prSet presAssocID="{8FCE273D-EA9B-4B31-95B3-965DD4E3BDD4}" presName="Child3" presStyleLbl="node1" presStyleIdx="2" presStyleCnt="6">
        <dgm:presLayoutVars>
          <dgm:chMax val="0"/>
          <dgm:chPref val="0"/>
          <dgm:bulletEnabled val="1"/>
        </dgm:presLayoutVars>
      </dgm:prSet>
      <dgm:spPr/>
      <dgm:t>
        <a:bodyPr/>
        <a:lstStyle/>
        <a:p>
          <a:endParaRPr lang="zh-TW" altLang="en-US"/>
        </a:p>
      </dgm:t>
    </dgm:pt>
    <dgm:pt modelId="{2E182BD8-2044-4084-A907-541493C41515}" type="pres">
      <dgm:prSet presAssocID="{B7FFD268-B5E2-4B9B-980F-BEBE432E8BBA}" presName="Accent4" presStyleCnt="0"/>
      <dgm:spPr/>
    </dgm:pt>
    <dgm:pt modelId="{93189601-8AC7-40FC-8595-67D43105E311}" type="pres">
      <dgm:prSet presAssocID="{B7FFD268-B5E2-4B9B-980F-BEBE432E8BBA}" presName="Accent" presStyleLbl="bgShp" presStyleIdx="3" presStyleCnt="6"/>
      <dgm:spPr/>
    </dgm:pt>
    <dgm:pt modelId="{756D4631-F8A1-4258-8BC4-62462DA54CB7}" type="pres">
      <dgm:prSet presAssocID="{B7FFD268-B5E2-4B9B-980F-BEBE432E8BBA}" presName="Child4" presStyleLbl="node1" presStyleIdx="3" presStyleCnt="6">
        <dgm:presLayoutVars>
          <dgm:chMax val="0"/>
          <dgm:chPref val="0"/>
          <dgm:bulletEnabled val="1"/>
        </dgm:presLayoutVars>
      </dgm:prSet>
      <dgm:spPr/>
      <dgm:t>
        <a:bodyPr/>
        <a:lstStyle/>
        <a:p>
          <a:endParaRPr lang="zh-TW" altLang="en-US"/>
        </a:p>
      </dgm:t>
    </dgm:pt>
    <dgm:pt modelId="{B1508C10-D3E4-45CA-A21F-7469D94276CA}" type="pres">
      <dgm:prSet presAssocID="{D72A26D3-199F-4C8B-85B5-915E0091A254}" presName="Accent5" presStyleCnt="0"/>
      <dgm:spPr/>
    </dgm:pt>
    <dgm:pt modelId="{8838BE5D-92E2-4000-B88A-C895449DE882}" type="pres">
      <dgm:prSet presAssocID="{D72A26D3-199F-4C8B-85B5-915E0091A254}" presName="Accent" presStyleLbl="bgShp" presStyleIdx="4" presStyleCnt="6"/>
      <dgm:spPr/>
    </dgm:pt>
    <dgm:pt modelId="{D3488506-2361-41D1-B03D-5FA6A88B5AFB}" type="pres">
      <dgm:prSet presAssocID="{D72A26D3-199F-4C8B-85B5-915E0091A254}" presName="Child5" presStyleLbl="node1" presStyleIdx="4" presStyleCnt="6">
        <dgm:presLayoutVars>
          <dgm:chMax val="0"/>
          <dgm:chPref val="0"/>
          <dgm:bulletEnabled val="1"/>
        </dgm:presLayoutVars>
      </dgm:prSet>
      <dgm:spPr/>
      <dgm:t>
        <a:bodyPr/>
        <a:lstStyle/>
        <a:p>
          <a:endParaRPr lang="zh-TW" altLang="en-US"/>
        </a:p>
      </dgm:t>
    </dgm:pt>
    <dgm:pt modelId="{43ABDD07-86CD-47F3-9A5C-F26B26B2D464}" type="pres">
      <dgm:prSet presAssocID="{583FD81E-B58E-49FE-BE8C-1A4DC9817586}" presName="Accent6" presStyleCnt="0"/>
      <dgm:spPr/>
    </dgm:pt>
    <dgm:pt modelId="{4A3E64CC-0B04-4AFF-9D6C-DC6015F0B0DA}" type="pres">
      <dgm:prSet presAssocID="{583FD81E-B58E-49FE-BE8C-1A4DC9817586}" presName="Accent" presStyleLbl="bgShp" presStyleIdx="5" presStyleCnt="6"/>
      <dgm:spPr/>
    </dgm:pt>
    <dgm:pt modelId="{BE9196D9-8E18-42E5-B9F4-AE4E3FB64C30}" type="pres">
      <dgm:prSet presAssocID="{583FD81E-B58E-49FE-BE8C-1A4DC9817586}" presName="Child6" presStyleLbl="node1" presStyleIdx="5" presStyleCnt="6">
        <dgm:presLayoutVars>
          <dgm:chMax val="0"/>
          <dgm:chPref val="0"/>
          <dgm:bulletEnabled val="1"/>
        </dgm:presLayoutVars>
      </dgm:prSet>
      <dgm:spPr/>
      <dgm:t>
        <a:bodyPr/>
        <a:lstStyle/>
        <a:p>
          <a:endParaRPr lang="zh-TW" altLang="en-US"/>
        </a:p>
      </dgm:t>
    </dgm:pt>
  </dgm:ptLst>
  <dgm:cxnLst>
    <dgm:cxn modelId="{BC057EEA-785B-4C83-9A28-5358B80D3F27}" srcId="{F90FB797-21A0-432C-889B-61DFAC2ADFB0}" destId="{D72A26D3-199F-4C8B-85B5-915E0091A254}" srcOrd="4" destOrd="0" parTransId="{365D7999-BDA4-4F54-8940-31A6CBE22146}" sibTransId="{FDDAF3B3-B072-4B87-9D45-FD7EF7C88DCF}"/>
    <dgm:cxn modelId="{1BE3D7DD-B0A3-6649-8586-74C425F0A7CC}" type="presOf" srcId="{435C24D1-3B6A-4B6E-BBB1-B912549DE806}" destId="{84B02998-9F69-466F-95D7-329E599BA9B5}" srcOrd="0" destOrd="0" presId="urn:microsoft.com/office/officeart/2011/layout/HexagonRadial"/>
    <dgm:cxn modelId="{805FACE1-2D32-4ADD-AA4C-44F02968331E}" srcId="{F90FB797-21A0-432C-889B-61DFAC2ADFB0}" destId="{583FD81E-B58E-49FE-BE8C-1A4DC9817586}" srcOrd="5" destOrd="0" parTransId="{FB826E17-3892-4B70-9814-C5AE5718686B}" sibTransId="{722FE889-3794-45FC-96ED-CA40CC59B5F9}"/>
    <dgm:cxn modelId="{362A7C5E-7523-4D8B-92DB-7854FAAD2E6C}" srcId="{3C3B6AD9-A935-4900-A69E-3ACA6D0E3EEC}" destId="{F90FB797-21A0-432C-889B-61DFAC2ADFB0}" srcOrd="0" destOrd="0" parTransId="{7860A21F-2F1A-4176-9763-1B09CE1A72AB}" sibTransId="{AD404A4E-2310-4AA2-9CC9-4C08FEC3CED1}"/>
    <dgm:cxn modelId="{429A8EFB-A659-4D4D-8B58-01D5646FC738}" srcId="{F90FB797-21A0-432C-889B-61DFAC2ADFB0}" destId="{8FCE273D-EA9B-4B31-95B3-965DD4E3BDD4}" srcOrd="2" destOrd="0" parTransId="{8B2977C0-DBD8-4267-9B8D-52F7930CC4CF}" sibTransId="{E480B35E-17AC-4812-A124-C0877F0BE329}"/>
    <dgm:cxn modelId="{CBE0091D-AD7E-1C4E-8CD7-005939EFEE84}" type="presOf" srcId="{8FCE273D-EA9B-4B31-95B3-965DD4E3BDD4}" destId="{F554E7E5-9F85-477D-9680-9899E3189974}" srcOrd="0" destOrd="0" presId="urn:microsoft.com/office/officeart/2011/layout/HexagonRadial"/>
    <dgm:cxn modelId="{85A8B5D5-0866-934D-91E8-7E72B1CAB44B}" type="presOf" srcId="{5757F935-C328-4D13-934D-9E08DF6106B9}" destId="{AE284536-5F2E-4C8D-B5FB-33BE36A3F95F}" srcOrd="0" destOrd="0" presId="urn:microsoft.com/office/officeart/2011/layout/HexagonRadial"/>
    <dgm:cxn modelId="{7D7504E0-4C7D-4CA3-9EAA-5966EB92B8AB}" srcId="{F90FB797-21A0-432C-889B-61DFAC2ADFB0}" destId="{5757F935-C328-4D13-934D-9E08DF6106B9}" srcOrd="1" destOrd="0" parTransId="{973D7954-82F4-49B0-A887-AEF5C93D2BD4}" sibTransId="{57E22423-643B-4A79-BC21-F10E38355F38}"/>
    <dgm:cxn modelId="{A85AE9E7-E425-B241-9A18-304DC4F81178}" type="presOf" srcId="{F90FB797-21A0-432C-889B-61DFAC2ADFB0}" destId="{512CFDEC-0025-47D5-81F5-9C3432B62F7C}" srcOrd="0" destOrd="0" presId="urn:microsoft.com/office/officeart/2011/layout/HexagonRadial"/>
    <dgm:cxn modelId="{79C2CC72-8DD4-8841-B2A8-349DE559EB97}" type="presOf" srcId="{3C3B6AD9-A935-4900-A69E-3ACA6D0E3EEC}" destId="{360733D6-75C4-4A7D-867B-ECC1C675B90A}" srcOrd="0" destOrd="0" presId="urn:microsoft.com/office/officeart/2011/layout/HexagonRadial"/>
    <dgm:cxn modelId="{2D04F9B8-EE87-904C-BB04-EDB1C251A78E}" type="presOf" srcId="{583FD81E-B58E-49FE-BE8C-1A4DC9817586}" destId="{BE9196D9-8E18-42E5-B9F4-AE4E3FB64C30}" srcOrd="0" destOrd="0" presId="urn:microsoft.com/office/officeart/2011/layout/HexagonRadial"/>
    <dgm:cxn modelId="{960DD8EB-34C2-E54B-99E0-05191BAF3E32}" type="presOf" srcId="{B7FFD268-B5E2-4B9B-980F-BEBE432E8BBA}" destId="{756D4631-F8A1-4258-8BC4-62462DA54CB7}" srcOrd="0" destOrd="0" presId="urn:microsoft.com/office/officeart/2011/layout/HexagonRadial"/>
    <dgm:cxn modelId="{E31EBD01-3E20-455A-AFD6-CC6404A54CC5}" srcId="{F90FB797-21A0-432C-889B-61DFAC2ADFB0}" destId="{B7FFD268-B5E2-4B9B-980F-BEBE432E8BBA}" srcOrd="3" destOrd="0" parTransId="{8FF114F2-F050-48EB-853C-64780C4EFA79}" sibTransId="{EDEB8781-F665-4227-A16D-97ED26BC7C27}"/>
    <dgm:cxn modelId="{5D2DDF0C-DE27-E64D-A8D4-0E5F03D5117F}" type="presOf" srcId="{D72A26D3-199F-4C8B-85B5-915E0091A254}" destId="{D3488506-2361-41D1-B03D-5FA6A88B5AFB}" srcOrd="0" destOrd="0" presId="urn:microsoft.com/office/officeart/2011/layout/HexagonRadial"/>
    <dgm:cxn modelId="{7E01B976-516C-4291-B27D-CE4AC2979EA7}" srcId="{F90FB797-21A0-432C-889B-61DFAC2ADFB0}" destId="{435C24D1-3B6A-4B6E-BBB1-B912549DE806}" srcOrd="0" destOrd="0" parTransId="{42B13C5F-650F-4F42-9455-3BE4138B1F04}" sibTransId="{C4FD8942-B8CB-446B-81EF-DAFD7343F00D}"/>
    <dgm:cxn modelId="{8A02C7C5-F154-E241-BF8C-09E694567C53}" type="presParOf" srcId="{360733D6-75C4-4A7D-867B-ECC1C675B90A}" destId="{512CFDEC-0025-47D5-81F5-9C3432B62F7C}" srcOrd="0" destOrd="0" presId="urn:microsoft.com/office/officeart/2011/layout/HexagonRadial"/>
    <dgm:cxn modelId="{E85E8EDC-7156-7F4B-8394-BAAE1F8923FA}" type="presParOf" srcId="{360733D6-75C4-4A7D-867B-ECC1C675B90A}" destId="{A2A9590E-93EA-45C5-AD9D-063986C537D3}" srcOrd="1" destOrd="0" presId="urn:microsoft.com/office/officeart/2011/layout/HexagonRadial"/>
    <dgm:cxn modelId="{DA03583F-F371-AF41-8837-341F8C26E1BD}" type="presParOf" srcId="{A2A9590E-93EA-45C5-AD9D-063986C537D3}" destId="{7C99B928-5F4E-4A13-AAC8-124F2D54FBD6}" srcOrd="0" destOrd="0" presId="urn:microsoft.com/office/officeart/2011/layout/HexagonRadial"/>
    <dgm:cxn modelId="{A6AF1D68-3C29-404A-95F7-290DB8E3ADEC}" type="presParOf" srcId="{360733D6-75C4-4A7D-867B-ECC1C675B90A}" destId="{84B02998-9F69-466F-95D7-329E599BA9B5}" srcOrd="2" destOrd="0" presId="urn:microsoft.com/office/officeart/2011/layout/HexagonRadial"/>
    <dgm:cxn modelId="{69F0890C-5041-A642-93ED-8CE6E10D097E}" type="presParOf" srcId="{360733D6-75C4-4A7D-867B-ECC1C675B90A}" destId="{ED9FAD41-6A40-4720-9C80-46EEDFC7FC3B}" srcOrd="3" destOrd="0" presId="urn:microsoft.com/office/officeart/2011/layout/HexagonRadial"/>
    <dgm:cxn modelId="{3340713D-5588-AF4E-8D93-09A06E7D11BB}" type="presParOf" srcId="{ED9FAD41-6A40-4720-9C80-46EEDFC7FC3B}" destId="{225334D3-9AF8-4DF8-A9B1-9AB40D62F4EA}" srcOrd="0" destOrd="0" presId="urn:microsoft.com/office/officeart/2011/layout/HexagonRadial"/>
    <dgm:cxn modelId="{555F3CF0-2519-7C40-BC69-003C88BAA149}" type="presParOf" srcId="{360733D6-75C4-4A7D-867B-ECC1C675B90A}" destId="{AE284536-5F2E-4C8D-B5FB-33BE36A3F95F}" srcOrd="4" destOrd="0" presId="urn:microsoft.com/office/officeart/2011/layout/HexagonRadial"/>
    <dgm:cxn modelId="{93F2EA68-72D8-C747-9532-2EAF7969DF67}" type="presParOf" srcId="{360733D6-75C4-4A7D-867B-ECC1C675B90A}" destId="{F433DBA5-CBBC-4A8E-AEE8-79C4DC14264B}" srcOrd="5" destOrd="0" presId="urn:microsoft.com/office/officeart/2011/layout/HexagonRadial"/>
    <dgm:cxn modelId="{1A918D0A-FF79-7647-A7CC-D16C699C6B1B}" type="presParOf" srcId="{F433DBA5-CBBC-4A8E-AEE8-79C4DC14264B}" destId="{4D738207-234E-4B1C-A06B-7AC8C8C7E3CA}" srcOrd="0" destOrd="0" presId="urn:microsoft.com/office/officeart/2011/layout/HexagonRadial"/>
    <dgm:cxn modelId="{073B35D2-EF25-434A-9AA9-58D3F63C5F64}" type="presParOf" srcId="{360733D6-75C4-4A7D-867B-ECC1C675B90A}" destId="{F554E7E5-9F85-477D-9680-9899E3189974}" srcOrd="6" destOrd="0" presId="urn:microsoft.com/office/officeart/2011/layout/HexagonRadial"/>
    <dgm:cxn modelId="{1C099772-89E0-1040-A931-B3A9CC101664}" type="presParOf" srcId="{360733D6-75C4-4A7D-867B-ECC1C675B90A}" destId="{2E182BD8-2044-4084-A907-541493C41515}" srcOrd="7" destOrd="0" presId="urn:microsoft.com/office/officeart/2011/layout/HexagonRadial"/>
    <dgm:cxn modelId="{C16BC762-D582-2A4D-91DE-ADB14FBDF0CA}" type="presParOf" srcId="{2E182BD8-2044-4084-A907-541493C41515}" destId="{93189601-8AC7-40FC-8595-67D43105E311}" srcOrd="0" destOrd="0" presId="urn:microsoft.com/office/officeart/2011/layout/HexagonRadial"/>
    <dgm:cxn modelId="{C4AE9957-60BC-A54E-904A-342C62AB4A87}" type="presParOf" srcId="{360733D6-75C4-4A7D-867B-ECC1C675B90A}" destId="{756D4631-F8A1-4258-8BC4-62462DA54CB7}" srcOrd="8" destOrd="0" presId="urn:microsoft.com/office/officeart/2011/layout/HexagonRadial"/>
    <dgm:cxn modelId="{C82FB64C-44B9-D44B-9570-A65223DCB7C7}" type="presParOf" srcId="{360733D6-75C4-4A7D-867B-ECC1C675B90A}" destId="{B1508C10-D3E4-45CA-A21F-7469D94276CA}" srcOrd="9" destOrd="0" presId="urn:microsoft.com/office/officeart/2011/layout/HexagonRadial"/>
    <dgm:cxn modelId="{1DB1FC0A-D778-2341-AE3F-BF6001B1F95E}" type="presParOf" srcId="{B1508C10-D3E4-45CA-A21F-7469D94276CA}" destId="{8838BE5D-92E2-4000-B88A-C895449DE882}" srcOrd="0" destOrd="0" presId="urn:microsoft.com/office/officeart/2011/layout/HexagonRadial"/>
    <dgm:cxn modelId="{A5955626-5E3B-4345-AD8D-8D70F51C9A83}" type="presParOf" srcId="{360733D6-75C4-4A7D-867B-ECC1C675B90A}" destId="{D3488506-2361-41D1-B03D-5FA6A88B5AFB}" srcOrd="10" destOrd="0" presId="urn:microsoft.com/office/officeart/2011/layout/HexagonRadial"/>
    <dgm:cxn modelId="{23AB99A6-0045-114D-A2EB-BE6B665EEBE9}" type="presParOf" srcId="{360733D6-75C4-4A7D-867B-ECC1C675B90A}" destId="{43ABDD07-86CD-47F3-9A5C-F26B26B2D464}" srcOrd="11" destOrd="0" presId="urn:microsoft.com/office/officeart/2011/layout/HexagonRadial"/>
    <dgm:cxn modelId="{50BB004A-D9F4-2E42-BF77-C950FA448301}" type="presParOf" srcId="{43ABDD07-86CD-47F3-9A5C-F26B26B2D464}" destId="{4A3E64CC-0B04-4AFF-9D6C-DC6015F0B0DA}" srcOrd="0" destOrd="0" presId="urn:microsoft.com/office/officeart/2011/layout/HexagonRadial"/>
    <dgm:cxn modelId="{25F99436-18F4-7549-A59E-E5030065683A}" type="presParOf" srcId="{360733D6-75C4-4A7D-867B-ECC1C675B90A}" destId="{BE9196D9-8E18-42E5-B9F4-AE4E3FB64C3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AE3902-D1A1-4B77-9D63-3A507F0340FF}" type="doc">
      <dgm:prSet loTypeId="urn:microsoft.com/office/officeart/2005/8/layout/hChevron3" loCatId="process" qsTypeId="urn:microsoft.com/office/officeart/2005/8/quickstyle/3d1" qsCatId="3D" csTypeId="urn:microsoft.com/office/officeart/2005/8/colors/colorful4" csCatId="colorful" phldr="1"/>
      <dgm:spPr/>
    </dgm:pt>
    <dgm:pt modelId="{184DE2AD-029A-4431-A496-5741F3D2BC02}">
      <dgm:prSet phldrT="[文字]" custT="1"/>
      <dgm:spPr/>
      <dgm:t>
        <a:bodyPr/>
        <a:lstStyle/>
        <a:p>
          <a:r>
            <a:rPr lang="zh-TW" altLang="en-US" sz="3800" dirty="0" smtClean="0">
              <a:latin typeface="微軟正黑體" panose="020B0604030504040204" pitchFamily="34" charset="-120"/>
              <a:ea typeface="微軟正黑體" panose="020B0604030504040204" pitchFamily="34" charset="-120"/>
            </a:rPr>
            <a:t>好奇</a:t>
          </a:r>
          <a:endParaRPr lang="zh-TW" altLang="en-US" sz="3800" dirty="0">
            <a:latin typeface="微軟正黑體" panose="020B0604030504040204" pitchFamily="34" charset="-120"/>
            <a:ea typeface="微軟正黑體" panose="020B0604030504040204" pitchFamily="34" charset="-120"/>
          </a:endParaRPr>
        </a:p>
      </dgm:t>
    </dgm:pt>
    <dgm:pt modelId="{6919056C-F10D-4FD7-B7A3-2D4D1326F060}" type="parTrans" cxnId="{9F9CD1E3-882E-44D9-B61D-0F4A4F3D2649}">
      <dgm:prSet/>
      <dgm:spPr/>
      <dgm:t>
        <a:bodyPr/>
        <a:lstStyle/>
        <a:p>
          <a:endParaRPr lang="zh-TW" altLang="en-US"/>
        </a:p>
      </dgm:t>
    </dgm:pt>
    <dgm:pt modelId="{ABF41992-F944-4706-9C10-D89C39DB6D8F}" type="sibTrans" cxnId="{9F9CD1E3-882E-44D9-B61D-0F4A4F3D2649}">
      <dgm:prSet/>
      <dgm:spPr/>
      <dgm:t>
        <a:bodyPr/>
        <a:lstStyle/>
        <a:p>
          <a:endParaRPr lang="zh-TW" altLang="en-US"/>
        </a:p>
      </dgm:t>
    </dgm:pt>
    <dgm:pt modelId="{A0883373-383A-4BAE-9558-C4315F5C8DD4}">
      <dgm:prSet phldrT="[文字]" custT="1"/>
      <dgm:spPr/>
      <dgm:t>
        <a:bodyPr/>
        <a:lstStyle/>
        <a:p>
          <a:r>
            <a:rPr lang="zh-TW" altLang="en-US" sz="3800" dirty="0" smtClean="0">
              <a:latin typeface="微軟正黑體" panose="020B0604030504040204" pitchFamily="34" charset="-120"/>
              <a:ea typeface="微軟正黑體" panose="020B0604030504040204" pitchFamily="34" charset="-120"/>
            </a:rPr>
            <a:t>刺激</a:t>
          </a:r>
          <a:endParaRPr lang="zh-TW" altLang="en-US" sz="3800" dirty="0">
            <a:latin typeface="微軟正黑體" panose="020B0604030504040204" pitchFamily="34" charset="-120"/>
            <a:ea typeface="微軟正黑體" panose="020B0604030504040204" pitchFamily="34" charset="-120"/>
          </a:endParaRPr>
        </a:p>
      </dgm:t>
    </dgm:pt>
    <dgm:pt modelId="{658BC077-FCA9-4F7C-AF4F-8492355246CB}" type="parTrans" cxnId="{74EEE19C-C531-46B7-93F5-4DCEB5AB83E5}">
      <dgm:prSet/>
      <dgm:spPr/>
      <dgm:t>
        <a:bodyPr/>
        <a:lstStyle/>
        <a:p>
          <a:endParaRPr lang="zh-TW" altLang="en-US"/>
        </a:p>
      </dgm:t>
    </dgm:pt>
    <dgm:pt modelId="{FC5695D8-319F-4492-ABF8-36C8DB979A71}" type="sibTrans" cxnId="{74EEE19C-C531-46B7-93F5-4DCEB5AB83E5}">
      <dgm:prSet/>
      <dgm:spPr/>
      <dgm:t>
        <a:bodyPr/>
        <a:lstStyle/>
        <a:p>
          <a:endParaRPr lang="zh-TW" altLang="en-US"/>
        </a:p>
      </dgm:t>
    </dgm:pt>
    <dgm:pt modelId="{7AEDA3FC-7458-41F9-BFE0-EC0BE5885862}">
      <dgm:prSet phldrT="[文字]" custT="1"/>
      <dgm:spPr/>
      <dgm:t>
        <a:bodyPr/>
        <a:lstStyle/>
        <a:p>
          <a:r>
            <a:rPr lang="zh-TW" altLang="en-US" sz="3800" dirty="0" smtClean="0">
              <a:latin typeface="微軟正黑體" panose="020B0604030504040204" pitchFamily="34" charset="-120"/>
              <a:ea typeface="微軟正黑體" panose="020B0604030504040204" pitchFamily="34" charset="-120"/>
            </a:rPr>
            <a:t>依賴</a:t>
          </a:r>
          <a:endParaRPr lang="zh-TW" altLang="en-US" sz="3800" dirty="0">
            <a:latin typeface="微軟正黑體" panose="020B0604030504040204" pitchFamily="34" charset="-120"/>
            <a:ea typeface="微軟正黑體" panose="020B0604030504040204" pitchFamily="34" charset="-120"/>
          </a:endParaRPr>
        </a:p>
      </dgm:t>
    </dgm:pt>
    <dgm:pt modelId="{A08EA280-7C1D-4F15-B828-208DA0A0D846}" type="parTrans" cxnId="{58C502EF-9406-4B30-8CC5-2B6D77D8494B}">
      <dgm:prSet/>
      <dgm:spPr/>
      <dgm:t>
        <a:bodyPr/>
        <a:lstStyle/>
        <a:p>
          <a:endParaRPr lang="zh-TW" altLang="en-US"/>
        </a:p>
      </dgm:t>
    </dgm:pt>
    <dgm:pt modelId="{C821CBFC-6B07-4A19-8EC4-51F3C9982435}" type="sibTrans" cxnId="{58C502EF-9406-4B30-8CC5-2B6D77D8494B}">
      <dgm:prSet/>
      <dgm:spPr/>
      <dgm:t>
        <a:bodyPr/>
        <a:lstStyle/>
        <a:p>
          <a:endParaRPr lang="zh-TW" altLang="en-US"/>
        </a:p>
      </dgm:t>
    </dgm:pt>
    <dgm:pt modelId="{90EB407D-3372-4894-9438-54EE137E9BE6}">
      <dgm:prSet custT="1"/>
      <dgm:spPr/>
      <dgm:t>
        <a:bodyPr/>
        <a:lstStyle/>
        <a:p>
          <a:r>
            <a:rPr lang="zh-TW" altLang="en-US" sz="3800" dirty="0" smtClean="0">
              <a:latin typeface="微軟正黑體" panose="020B0604030504040204" pitchFamily="34" charset="-120"/>
              <a:ea typeface="微軟正黑體" panose="020B0604030504040204" pitchFamily="34" charset="-120"/>
            </a:rPr>
            <a:t>成癮</a:t>
          </a:r>
          <a:endParaRPr lang="zh-TW" altLang="en-US" sz="3800" dirty="0">
            <a:latin typeface="微軟正黑體" panose="020B0604030504040204" pitchFamily="34" charset="-120"/>
            <a:ea typeface="微軟正黑體" panose="020B0604030504040204" pitchFamily="34" charset="-120"/>
          </a:endParaRPr>
        </a:p>
      </dgm:t>
    </dgm:pt>
    <dgm:pt modelId="{A20B2D36-4A75-460D-A924-857F867951A7}" type="parTrans" cxnId="{8077C904-889B-4A1F-A706-3E05AF336CF5}">
      <dgm:prSet/>
      <dgm:spPr/>
      <dgm:t>
        <a:bodyPr/>
        <a:lstStyle/>
        <a:p>
          <a:endParaRPr lang="zh-TW" altLang="en-US"/>
        </a:p>
      </dgm:t>
    </dgm:pt>
    <dgm:pt modelId="{73166AB6-1260-45E2-B721-484CAFE3238A}" type="sibTrans" cxnId="{8077C904-889B-4A1F-A706-3E05AF336CF5}">
      <dgm:prSet/>
      <dgm:spPr/>
      <dgm:t>
        <a:bodyPr/>
        <a:lstStyle/>
        <a:p>
          <a:endParaRPr lang="zh-TW" altLang="en-US"/>
        </a:p>
      </dgm:t>
    </dgm:pt>
    <dgm:pt modelId="{A25C85D0-E83E-42AC-8374-8BD71989161D}">
      <dgm:prSet custT="1"/>
      <dgm:spPr/>
      <dgm:t>
        <a:bodyPr/>
        <a:lstStyle/>
        <a:p>
          <a:r>
            <a:rPr lang="zh-TW" altLang="en-US" sz="3800" dirty="0" smtClean="0">
              <a:latin typeface="微軟正黑體" panose="020B0604030504040204" pitchFamily="34" charset="-120"/>
              <a:ea typeface="微軟正黑體" panose="020B0604030504040204" pitchFamily="34" charset="-120"/>
            </a:rPr>
            <a:t>習慣</a:t>
          </a:r>
          <a:endParaRPr lang="zh-TW" altLang="en-US" sz="3800" dirty="0">
            <a:latin typeface="微軟正黑體" panose="020B0604030504040204" pitchFamily="34" charset="-120"/>
            <a:ea typeface="微軟正黑體" panose="020B0604030504040204" pitchFamily="34" charset="-120"/>
          </a:endParaRPr>
        </a:p>
      </dgm:t>
    </dgm:pt>
    <dgm:pt modelId="{4A658AA7-84A3-470E-AC89-6251E46CD080}" type="parTrans" cxnId="{C0875F35-73E6-4BEA-A64A-55B0D3EF2196}">
      <dgm:prSet/>
      <dgm:spPr/>
      <dgm:t>
        <a:bodyPr/>
        <a:lstStyle/>
        <a:p>
          <a:endParaRPr lang="zh-TW" altLang="en-US"/>
        </a:p>
      </dgm:t>
    </dgm:pt>
    <dgm:pt modelId="{496A1C99-DEEB-40DB-88DC-14478FB473A8}" type="sibTrans" cxnId="{C0875F35-73E6-4BEA-A64A-55B0D3EF2196}">
      <dgm:prSet/>
      <dgm:spPr/>
      <dgm:t>
        <a:bodyPr/>
        <a:lstStyle/>
        <a:p>
          <a:endParaRPr lang="zh-TW" altLang="en-US"/>
        </a:p>
      </dgm:t>
    </dgm:pt>
    <dgm:pt modelId="{4CE0471E-7A61-40AB-B7A7-A82CF64984D9}" type="pres">
      <dgm:prSet presAssocID="{ADAE3902-D1A1-4B77-9D63-3A507F0340FF}" presName="Name0" presStyleCnt="0">
        <dgm:presLayoutVars>
          <dgm:dir/>
          <dgm:resizeHandles val="exact"/>
        </dgm:presLayoutVars>
      </dgm:prSet>
      <dgm:spPr/>
    </dgm:pt>
    <dgm:pt modelId="{6BBB5D9D-A490-4F4D-9DA4-65F1801F4D3A}" type="pres">
      <dgm:prSet presAssocID="{184DE2AD-029A-4431-A496-5741F3D2BC02}" presName="parTxOnly" presStyleLbl="node1" presStyleIdx="0" presStyleCnt="5">
        <dgm:presLayoutVars>
          <dgm:bulletEnabled val="1"/>
        </dgm:presLayoutVars>
      </dgm:prSet>
      <dgm:spPr/>
      <dgm:t>
        <a:bodyPr/>
        <a:lstStyle/>
        <a:p>
          <a:endParaRPr lang="zh-TW" altLang="en-US"/>
        </a:p>
      </dgm:t>
    </dgm:pt>
    <dgm:pt modelId="{B23CF2AE-8D2E-4853-A468-8C90F4DB6266}" type="pres">
      <dgm:prSet presAssocID="{ABF41992-F944-4706-9C10-D89C39DB6D8F}" presName="parSpace" presStyleCnt="0"/>
      <dgm:spPr/>
    </dgm:pt>
    <dgm:pt modelId="{B44B69C9-A02C-49B8-8A40-2E2EB03E690A}" type="pres">
      <dgm:prSet presAssocID="{A0883373-383A-4BAE-9558-C4315F5C8DD4}" presName="parTxOnly" presStyleLbl="node1" presStyleIdx="1" presStyleCnt="5">
        <dgm:presLayoutVars>
          <dgm:bulletEnabled val="1"/>
        </dgm:presLayoutVars>
      </dgm:prSet>
      <dgm:spPr/>
      <dgm:t>
        <a:bodyPr/>
        <a:lstStyle/>
        <a:p>
          <a:endParaRPr lang="zh-TW" altLang="en-US"/>
        </a:p>
      </dgm:t>
    </dgm:pt>
    <dgm:pt modelId="{FA28018C-CA3D-4216-BE99-8DBF73A7E82A}" type="pres">
      <dgm:prSet presAssocID="{FC5695D8-319F-4492-ABF8-36C8DB979A71}" presName="parSpace" presStyleCnt="0"/>
      <dgm:spPr/>
    </dgm:pt>
    <dgm:pt modelId="{2FA9BE32-36C0-41B6-B7A2-D03189702840}" type="pres">
      <dgm:prSet presAssocID="{90EB407D-3372-4894-9438-54EE137E9BE6}" presName="parTxOnly" presStyleLbl="node1" presStyleIdx="2" presStyleCnt="5">
        <dgm:presLayoutVars>
          <dgm:bulletEnabled val="1"/>
        </dgm:presLayoutVars>
      </dgm:prSet>
      <dgm:spPr/>
      <dgm:t>
        <a:bodyPr/>
        <a:lstStyle/>
        <a:p>
          <a:endParaRPr lang="zh-TW" altLang="en-US"/>
        </a:p>
      </dgm:t>
    </dgm:pt>
    <dgm:pt modelId="{FA621953-92C1-4D95-90F8-03E25B111427}" type="pres">
      <dgm:prSet presAssocID="{73166AB6-1260-45E2-B721-484CAFE3238A}" presName="parSpace" presStyleCnt="0"/>
      <dgm:spPr/>
    </dgm:pt>
    <dgm:pt modelId="{3529D835-6292-4923-81E3-5B755153B0D3}" type="pres">
      <dgm:prSet presAssocID="{7AEDA3FC-7458-41F9-BFE0-EC0BE5885862}" presName="parTxOnly" presStyleLbl="node1" presStyleIdx="3" presStyleCnt="5">
        <dgm:presLayoutVars>
          <dgm:bulletEnabled val="1"/>
        </dgm:presLayoutVars>
      </dgm:prSet>
      <dgm:spPr/>
      <dgm:t>
        <a:bodyPr/>
        <a:lstStyle/>
        <a:p>
          <a:endParaRPr lang="zh-TW" altLang="en-US"/>
        </a:p>
      </dgm:t>
    </dgm:pt>
    <dgm:pt modelId="{B5453989-C630-41D2-8DFB-1DBECB0148C1}" type="pres">
      <dgm:prSet presAssocID="{C821CBFC-6B07-4A19-8EC4-51F3C9982435}" presName="parSpace" presStyleCnt="0"/>
      <dgm:spPr/>
    </dgm:pt>
    <dgm:pt modelId="{55A8E36E-ACD4-441F-B521-7176E1C5967E}" type="pres">
      <dgm:prSet presAssocID="{A25C85D0-E83E-42AC-8374-8BD71989161D}" presName="parTxOnly" presStyleLbl="node1" presStyleIdx="4" presStyleCnt="5">
        <dgm:presLayoutVars>
          <dgm:bulletEnabled val="1"/>
        </dgm:presLayoutVars>
      </dgm:prSet>
      <dgm:spPr/>
      <dgm:t>
        <a:bodyPr/>
        <a:lstStyle/>
        <a:p>
          <a:endParaRPr lang="zh-TW" altLang="en-US"/>
        </a:p>
      </dgm:t>
    </dgm:pt>
  </dgm:ptLst>
  <dgm:cxnLst>
    <dgm:cxn modelId="{8077C904-889B-4A1F-A706-3E05AF336CF5}" srcId="{ADAE3902-D1A1-4B77-9D63-3A507F0340FF}" destId="{90EB407D-3372-4894-9438-54EE137E9BE6}" srcOrd="2" destOrd="0" parTransId="{A20B2D36-4A75-460D-A924-857F867951A7}" sibTransId="{73166AB6-1260-45E2-B721-484CAFE3238A}"/>
    <dgm:cxn modelId="{A0965E5F-C4CD-F841-82BC-3E6186EAC3C5}" type="presOf" srcId="{184DE2AD-029A-4431-A496-5741F3D2BC02}" destId="{6BBB5D9D-A490-4F4D-9DA4-65F1801F4D3A}" srcOrd="0" destOrd="0" presId="urn:microsoft.com/office/officeart/2005/8/layout/hChevron3"/>
    <dgm:cxn modelId="{BB44AFF7-1D6B-4D4D-8773-E13056F3C65E}" type="presOf" srcId="{A25C85D0-E83E-42AC-8374-8BD71989161D}" destId="{55A8E36E-ACD4-441F-B521-7176E1C5967E}" srcOrd="0" destOrd="0" presId="urn:microsoft.com/office/officeart/2005/8/layout/hChevron3"/>
    <dgm:cxn modelId="{642E6332-A613-2D45-A6D9-026A0459D6B3}" type="presOf" srcId="{7AEDA3FC-7458-41F9-BFE0-EC0BE5885862}" destId="{3529D835-6292-4923-81E3-5B755153B0D3}" srcOrd="0" destOrd="0" presId="urn:microsoft.com/office/officeart/2005/8/layout/hChevron3"/>
    <dgm:cxn modelId="{C644CBE7-C5B2-6D44-8D41-2C06D20D7221}" type="presOf" srcId="{90EB407D-3372-4894-9438-54EE137E9BE6}" destId="{2FA9BE32-36C0-41B6-B7A2-D03189702840}" srcOrd="0" destOrd="0" presId="urn:microsoft.com/office/officeart/2005/8/layout/hChevron3"/>
    <dgm:cxn modelId="{58C502EF-9406-4B30-8CC5-2B6D77D8494B}" srcId="{ADAE3902-D1A1-4B77-9D63-3A507F0340FF}" destId="{7AEDA3FC-7458-41F9-BFE0-EC0BE5885862}" srcOrd="3" destOrd="0" parTransId="{A08EA280-7C1D-4F15-B828-208DA0A0D846}" sibTransId="{C821CBFC-6B07-4A19-8EC4-51F3C9982435}"/>
    <dgm:cxn modelId="{9F9CD1E3-882E-44D9-B61D-0F4A4F3D2649}" srcId="{ADAE3902-D1A1-4B77-9D63-3A507F0340FF}" destId="{184DE2AD-029A-4431-A496-5741F3D2BC02}" srcOrd="0" destOrd="0" parTransId="{6919056C-F10D-4FD7-B7A3-2D4D1326F060}" sibTransId="{ABF41992-F944-4706-9C10-D89C39DB6D8F}"/>
    <dgm:cxn modelId="{C0875F35-73E6-4BEA-A64A-55B0D3EF2196}" srcId="{ADAE3902-D1A1-4B77-9D63-3A507F0340FF}" destId="{A25C85D0-E83E-42AC-8374-8BD71989161D}" srcOrd="4" destOrd="0" parTransId="{4A658AA7-84A3-470E-AC89-6251E46CD080}" sibTransId="{496A1C99-DEEB-40DB-88DC-14478FB473A8}"/>
    <dgm:cxn modelId="{74EEE19C-C531-46B7-93F5-4DCEB5AB83E5}" srcId="{ADAE3902-D1A1-4B77-9D63-3A507F0340FF}" destId="{A0883373-383A-4BAE-9558-C4315F5C8DD4}" srcOrd="1" destOrd="0" parTransId="{658BC077-FCA9-4F7C-AF4F-8492355246CB}" sibTransId="{FC5695D8-319F-4492-ABF8-36C8DB979A71}"/>
    <dgm:cxn modelId="{AD4B468E-3487-0142-8B36-1F08BBD36B89}" type="presOf" srcId="{A0883373-383A-4BAE-9558-C4315F5C8DD4}" destId="{B44B69C9-A02C-49B8-8A40-2E2EB03E690A}" srcOrd="0" destOrd="0" presId="urn:microsoft.com/office/officeart/2005/8/layout/hChevron3"/>
    <dgm:cxn modelId="{5A0CA25C-9F73-784F-9137-CBC656AF230B}" type="presOf" srcId="{ADAE3902-D1A1-4B77-9D63-3A507F0340FF}" destId="{4CE0471E-7A61-40AB-B7A7-A82CF64984D9}" srcOrd="0" destOrd="0" presId="urn:microsoft.com/office/officeart/2005/8/layout/hChevron3"/>
    <dgm:cxn modelId="{A14F9C7E-31C5-7F42-AAE0-DC3CFCF5C80D}" type="presParOf" srcId="{4CE0471E-7A61-40AB-B7A7-A82CF64984D9}" destId="{6BBB5D9D-A490-4F4D-9DA4-65F1801F4D3A}" srcOrd="0" destOrd="0" presId="urn:microsoft.com/office/officeart/2005/8/layout/hChevron3"/>
    <dgm:cxn modelId="{77A11416-94FE-EF49-9507-EB3092AC968C}" type="presParOf" srcId="{4CE0471E-7A61-40AB-B7A7-A82CF64984D9}" destId="{B23CF2AE-8D2E-4853-A468-8C90F4DB6266}" srcOrd="1" destOrd="0" presId="urn:microsoft.com/office/officeart/2005/8/layout/hChevron3"/>
    <dgm:cxn modelId="{9C238524-CF7F-7646-ADB5-744FF6C684ED}" type="presParOf" srcId="{4CE0471E-7A61-40AB-B7A7-A82CF64984D9}" destId="{B44B69C9-A02C-49B8-8A40-2E2EB03E690A}" srcOrd="2" destOrd="0" presId="urn:microsoft.com/office/officeart/2005/8/layout/hChevron3"/>
    <dgm:cxn modelId="{4E45D1DA-A657-9641-8BE5-23FB8103D293}" type="presParOf" srcId="{4CE0471E-7A61-40AB-B7A7-A82CF64984D9}" destId="{FA28018C-CA3D-4216-BE99-8DBF73A7E82A}" srcOrd="3" destOrd="0" presId="urn:microsoft.com/office/officeart/2005/8/layout/hChevron3"/>
    <dgm:cxn modelId="{DF7E6F56-7485-A743-A277-8869FD4A8B42}" type="presParOf" srcId="{4CE0471E-7A61-40AB-B7A7-A82CF64984D9}" destId="{2FA9BE32-36C0-41B6-B7A2-D03189702840}" srcOrd="4" destOrd="0" presId="urn:microsoft.com/office/officeart/2005/8/layout/hChevron3"/>
    <dgm:cxn modelId="{67D7BC83-1F43-5845-9561-35788982C87C}" type="presParOf" srcId="{4CE0471E-7A61-40AB-B7A7-A82CF64984D9}" destId="{FA621953-92C1-4D95-90F8-03E25B111427}" srcOrd="5" destOrd="0" presId="urn:microsoft.com/office/officeart/2005/8/layout/hChevron3"/>
    <dgm:cxn modelId="{97359C90-290F-344C-852A-5AE68254139D}" type="presParOf" srcId="{4CE0471E-7A61-40AB-B7A7-A82CF64984D9}" destId="{3529D835-6292-4923-81E3-5B755153B0D3}" srcOrd="6" destOrd="0" presId="urn:microsoft.com/office/officeart/2005/8/layout/hChevron3"/>
    <dgm:cxn modelId="{EC5DCC4C-83DE-4748-826F-82D99D392AA7}" type="presParOf" srcId="{4CE0471E-7A61-40AB-B7A7-A82CF64984D9}" destId="{B5453989-C630-41D2-8DFB-1DBECB0148C1}" srcOrd="7" destOrd="0" presId="urn:microsoft.com/office/officeart/2005/8/layout/hChevron3"/>
    <dgm:cxn modelId="{1D957064-1F53-CB48-9145-9C9915C843A5}" type="presParOf" srcId="{4CE0471E-7A61-40AB-B7A7-A82CF64984D9}" destId="{55A8E36E-ACD4-441F-B521-7176E1C5967E}"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86A21B-A6B0-4C94-9CA2-033192B67D24}" type="doc">
      <dgm:prSet loTypeId="urn:microsoft.com/office/officeart/2005/8/layout/cycle6" loCatId="relationship" qsTypeId="urn:microsoft.com/office/officeart/2005/8/quickstyle/3d1" qsCatId="3D" csTypeId="urn:microsoft.com/office/officeart/2005/8/colors/colorful5" csCatId="colorful" phldr="1"/>
      <dgm:spPr/>
      <dgm:t>
        <a:bodyPr/>
        <a:lstStyle/>
        <a:p>
          <a:endParaRPr lang="zh-TW" altLang="en-US"/>
        </a:p>
      </dgm:t>
    </dgm:pt>
    <dgm:pt modelId="{E09120ED-7695-489D-8BE7-A76049FD7418}">
      <dgm:prSet phldrT="[文字]" custT="1"/>
      <dgm:spPr/>
      <dgm:t>
        <a:bodyPr/>
        <a:lstStyle/>
        <a:p>
          <a:r>
            <a:rPr lang="zh-TW" altLang="en-US" sz="2200" b="1" dirty="0" smtClean="0">
              <a:latin typeface="微軟正黑體" panose="020B0604030504040204" pitchFamily="34" charset="-120"/>
              <a:ea typeface="微軟正黑體" panose="020B0604030504040204" pitchFamily="34" charset="-120"/>
            </a:rPr>
            <a:t>價格低廉</a:t>
          </a:r>
          <a:endParaRPr lang="zh-TW" altLang="en-US" sz="2200" b="1" dirty="0">
            <a:latin typeface="微軟正黑體" panose="020B0604030504040204" pitchFamily="34" charset="-120"/>
            <a:ea typeface="微軟正黑體" panose="020B0604030504040204" pitchFamily="34" charset="-120"/>
          </a:endParaRPr>
        </a:p>
      </dgm:t>
    </dgm:pt>
    <dgm:pt modelId="{B987DEE7-3681-4916-B428-4278B7B1F7D8}" type="parTrans" cxnId="{D2C87DC1-D854-45AC-98B4-B9BD91F733DB}">
      <dgm:prSet/>
      <dgm:spPr/>
      <dgm:t>
        <a:bodyPr/>
        <a:lstStyle/>
        <a:p>
          <a:endParaRPr lang="zh-TW" altLang="en-US"/>
        </a:p>
      </dgm:t>
    </dgm:pt>
    <dgm:pt modelId="{17985C76-B63D-42E5-8E9A-8506C830D4A4}" type="sibTrans" cxnId="{D2C87DC1-D854-45AC-98B4-B9BD91F733DB}">
      <dgm:prSet/>
      <dgm:spPr/>
      <dgm:t>
        <a:bodyPr/>
        <a:lstStyle/>
        <a:p>
          <a:endParaRPr lang="zh-TW" altLang="en-US"/>
        </a:p>
      </dgm:t>
    </dgm:pt>
    <dgm:pt modelId="{7A8A96AA-A388-457F-9064-DF21839AE0EB}">
      <dgm:prSet phldrT="[文字]" custT="1"/>
      <dgm:spPr/>
      <dgm:t>
        <a:bodyPr/>
        <a:lstStyle/>
        <a:p>
          <a:r>
            <a:rPr lang="zh-TW" altLang="en-US" sz="2200" b="1" dirty="0" smtClean="0">
              <a:latin typeface="微軟正黑體" panose="020B0604030504040204" pitchFamily="34" charset="-120"/>
              <a:ea typeface="微軟正黑體" panose="020B0604030504040204" pitchFamily="34" charset="-120"/>
            </a:rPr>
            <a:t>成本低</a:t>
          </a:r>
          <a:endParaRPr lang="zh-TW" altLang="en-US" sz="2200" b="1" dirty="0">
            <a:latin typeface="微軟正黑體" panose="020B0604030504040204" pitchFamily="34" charset="-120"/>
            <a:ea typeface="微軟正黑體" panose="020B0604030504040204" pitchFamily="34" charset="-120"/>
          </a:endParaRPr>
        </a:p>
      </dgm:t>
    </dgm:pt>
    <dgm:pt modelId="{AB2CD797-13BE-4CFB-A740-4844DED1AB08}" type="parTrans" cxnId="{536A73FB-545F-47B5-9402-256220BBE2A6}">
      <dgm:prSet/>
      <dgm:spPr/>
      <dgm:t>
        <a:bodyPr/>
        <a:lstStyle/>
        <a:p>
          <a:endParaRPr lang="zh-TW" altLang="en-US"/>
        </a:p>
      </dgm:t>
    </dgm:pt>
    <dgm:pt modelId="{C33405E8-C27B-46DD-9963-B2F71CEB0739}" type="sibTrans" cxnId="{536A73FB-545F-47B5-9402-256220BBE2A6}">
      <dgm:prSet/>
      <dgm:spPr/>
      <dgm:t>
        <a:bodyPr/>
        <a:lstStyle/>
        <a:p>
          <a:endParaRPr lang="zh-TW" altLang="en-US"/>
        </a:p>
      </dgm:t>
    </dgm:pt>
    <dgm:pt modelId="{4D6729BC-15CA-4CE5-8165-0BD10CA91BA0}">
      <dgm:prSet phldrT="[文字]"/>
      <dgm:spPr/>
      <dgm:t>
        <a:bodyPr/>
        <a:lstStyle/>
        <a:p>
          <a:r>
            <a:rPr lang="zh-TW" altLang="en-US" b="1" dirty="0" smtClean="0">
              <a:latin typeface="微軟正黑體" panose="020B0604030504040204" pitchFamily="34" charset="-120"/>
              <a:ea typeface="微軟正黑體" panose="020B0604030504040204" pitchFamily="34" charset="-120"/>
            </a:rPr>
            <a:t>不易列管</a:t>
          </a:r>
          <a:endParaRPr lang="zh-TW" altLang="en-US" b="1" dirty="0">
            <a:latin typeface="微軟正黑體" panose="020B0604030504040204" pitchFamily="34" charset="-120"/>
            <a:ea typeface="微軟正黑體" panose="020B0604030504040204" pitchFamily="34" charset="-120"/>
          </a:endParaRPr>
        </a:p>
      </dgm:t>
    </dgm:pt>
    <dgm:pt modelId="{75ABDFC9-98C6-4B60-8668-435750159212}" type="parTrans" cxnId="{2E8280F3-2B1C-4CFF-B34C-A004F58C896B}">
      <dgm:prSet/>
      <dgm:spPr/>
      <dgm:t>
        <a:bodyPr/>
        <a:lstStyle/>
        <a:p>
          <a:endParaRPr lang="zh-TW" altLang="en-US"/>
        </a:p>
      </dgm:t>
    </dgm:pt>
    <dgm:pt modelId="{F65EB59D-8E06-4E35-823B-96F62F7DCE4B}" type="sibTrans" cxnId="{2E8280F3-2B1C-4CFF-B34C-A004F58C896B}">
      <dgm:prSet/>
      <dgm:spPr/>
      <dgm:t>
        <a:bodyPr/>
        <a:lstStyle/>
        <a:p>
          <a:endParaRPr lang="zh-TW" altLang="en-US"/>
        </a:p>
      </dgm:t>
    </dgm:pt>
    <dgm:pt modelId="{8232B323-C837-4C44-9A9E-581504C9CE9E}">
      <dgm:prSet phldrT="[文字]" custT="1"/>
      <dgm:spPr/>
      <dgm:t>
        <a:bodyPr/>
        <a:lstStyle/>
        <a:p>
          <a:r>
            <a:rPr lang="zh-TW" altLang="en-US" sz="2000" b="1" dirty="0" smtClean="0">
              <a:latin typeface="微軟正黑體" panose="020B0604030504040204" pitchFamily="34" charset="-120"/>
              <a:ea typeface="微軟正黑體" panose="020B0604030504040204" pitchFamily="34" charset="-120"/>
            </a:rPr>
            <a:t>易開發新市場</a:t>
          </a:r>
          <a:endParaRPr lang="zh-TW" altLang="en-US" sz="2000" b="1" dirty="0">
            <a:latin typeface="微軟正黑體" panose="020B0604030504040204" pitchFamily="34" charset="-120"/>
            <a:ea typeface="微軟正黑體" panose="020B0604030504040204" pitchFamily="34" charset="-120"/>
          </a:endParaRPr>
        </a:p>
      </dgm:t>
    </dgm:pt>
    <dgm:pt modelId="{B0B04976-D93D-483A-9E83-50B3C7C4912D}" type="parTrans" cxnId="{9A7DDE39-F422-4447-ACCA-F10914DF0D79}">
      <dgm:prSet/>
      <dgm:spPr/>
      <dgm:t>
        <a:bodyPr/>
        <a:lstStyle/>
        <a:p>
          <a:endParaRPr lang="zh-TW" altLang="en-US"/>
        </a:p>
      </dgm:t>
    </dgm:pt>
    <dgm:pt modelId="{D1B5EF73-7690-4061-835E-FC7149C7A78E}" type="sibTrans" cxnId="{9A7DDE39-F422-4447-ACCA-F10914DF0D79}">
      <dgm:prSet/>
      <dgm:spPr/>
      <dgm:t>
        <a:bodyPr/>
        <a:lstStyle/>
        <a:p>
          <a:endParaRPr lang="zh-TW" altLang="en-US"/>
        </a:p>
      </dgm:t>
    </dgm:pt>
    <dgm:pt modelId="{DDE87444-42E1-440B-B53B-FD97A1904690}">
      <dgm:prSet phldrT="[文字]" custT="1"/>
      <dgm:spPr/>
      <dgm:t>
        <a:bodyPr/>
        <a:lstStyle/>
        <a:p>
          <a:r>
            <a:rPr lang="zh-TW" altLang="en-US" sz="2200" b="1" dirty="0" smtClean="0">
              <a:latin typeface="微軟正黑體" panose="020B0604030504040204" pitchFamily="34" charset="-120"/>
              <a:ea typeface="微軟正黑體" panose="020B0604030504040204" pitchFamily="34" charset="-120"/>
            </a:rPr>
            <a:t>滲透新族群</a:t>
          </a:r>
          <a:endParaRPr lang="zh-TW" altLang="en-US" sz="2200" b="1" dirty="0">
            <a:latin typeface="微軟正黑體" panose="020B0604030504040204" pitchFamily="34" charset="-120"/>
            <a:ea typeface="微軟正黑體" panose="020B0604030504040204" pitchFamily="34" charset="-120"/>
          </a:endParaRPr>
        </a:p>
      </dgm:t>
    </dgm:pt>
    <dgm:pt modelId="{2ADCE8E5-03F6-4803-8CA4-879BAC113C01}" type="parTrans" cxnId="{B0FB2997-5D4C-463E-978A-D53C71CE7CE4}">
      <dgm:prSet/>
      <dgm:spPr/>
      <dgm:t>
        <a:bodyPr/>
        <a:lstStyle/>
        <a:p>
          <a:endParaRPr lang="zh-TW" altLang="en-US"/>
        </a:p>
      </dgm:t>
    </dgm:pt>
    <dgm:pt modelId="{34325FAE-AF62-45DD-B44E-E8E254FCA257}" type="sibTrans" cxnId="{B0FB2997-5D4C-463E-978A-D53C71CE7CE4}">
      <dgm:prSet/>
      <dgm:spPr/>
      <dgm:t>
        <a:bodyPr/>
        <a:lstStyle/>
        <a:p>
          <a:endParaRPr lang="zh-TW" altLang="en-US"/>
        </a:p>
      </dgm:t>
    </dgm:pt>
    <dgm:pt modelId="{FF0454E7-8598-4A31-A00D-C10AFF9C08A6}">
      <dgm:prSet custT="1"/>
      <dgm:spPr/>
      <dgm:t>
        <a:bodyPr/>
        <a:lstStyle/>
        <a:p>
          <a:r>
            <a:rPr lang="zh-TW" altLang="en-US" sz="2200" b="1" dirty="0" smtClean="0">
              <a:latin typeface="微軟正黑體" panose="020B0604030504040204" pitchFamily="34" charset="-120"/>
              <a:ea typeface="微軟正黑體" panose="020B0604030504040204" pitchFamily="34" charset="-120"/>
            </a:rPr>
            <a:t>高獲利</a:t>
          </a:r>
          <a:endParaRPr lang="zh-TW" altLang="en-US" sz="2200" b="1" dirty="0">
            <a:latin typeface="微軟正黑體" panose="020B0604030504040204" pitchFamily="34" charset="-120"/>
            <a:ea typeface="微軟正黑體" panose="020B0604030504040204" pitchFamily="34" charset="-120"/>
          </a:endParaRPr>
        </a:p>
      </dgm:t>
    </dgm:pt>
    <dgm:pt modelId="{454E3CF6-DDE7-40C8-9298-211788448A5C}" type="parTrans" cxnId="{6DAAD1F9-577E-43FF-8ED4-4614408B9914}">
      <dgm:prSet/>
      <dgm:spPr/>
      <dgm:t>
        <a:bodyPr/>
        <a:lstStyle/>
        <a:p>
          <a:endParaRPr lang="zh-TW" altLang="en-US"/>
        </a:p>
      </dgm:t>
    </dgm:pt>
    <dgm:pt modelId="{8ABE5B29-3A23-4358-8569-62C892C6DDCE}" type="sibTrans" cxnId="{6DAAD1F9-577E-43FF-8ED4-4614408B9914}">
      <dgm:prSet/>
      <dgm:spPr/>
      <dgm:t>
        <a:bodyPr/>
        <a:lstStyle/>
        <a:p>
          <a:endParaRPr lang="zh-TW" altLang="en-US"/>
        </a:p>
      </dgm:t>
    </dgm:pt>
    <dgm:pt modelId="{3CEA8F5E-E074-440C-A6D3-2DF547C63FCE}">
      <dgm:prSet custT="1"/>
      <dgm:spPr/>
      <dgm:t>
        <a:bodyPr/>
        <a:lstStyle/>
        <a:p>
          <a:r>
            <a:rPr lang="zh-TW" altLang="en-US" sz="2200" b="1" dirty="0" smtClean="0">
              <a:latin typeface="微軟正黑體" panose="020B0604030504040204" pitchFamily="34" charset="-120"/>
              <a:ea typeface="微軟正黑體" panose="020B0604030504040204" pitchFamily="34" charset="-120"/>
            </a:rPr>
            <a:t>藥效強</a:t>
          </a:r>
          <a:endParaRPr lang="zh-TW" altLang="en-US" sz="2200" b="1" dirty="0">
            <a:latin typeface="微軟正黑體" panose="020B0604030504040204" pitchFamily="34" charset="-120"/>
            <a:ea typeface="微軟正黑體" panose="020B0604030504040204" pitchFamily="34" charset="-120"/>
          </a:endParaRPr>
        </a:p>
      </dgm:t>
    </dgm:pt>
    <dgm:pt modelId="{F0540E18-EE92-4A03-80AF-A843EDD0CBB1}" type="parTrans" cxnId="{F9C46203-E1F5-4732-98EE-06FFD0BEED00}">
      <dgm:prSet/>
      <dgm:spPr/>
      <dgm:t>
        <a:bodyPr/>
        <a:lstStyle/>
        <a:p>
          <a:endParaRPr lang="zh-TW" altLang="en-US"/>
        </a:p>
      </dgm:t>
    </dgm:pt>
    <dgm:pt modelId="{7B7C3984-B7DB-47AF-9963-7096E2A13072}" type="sibTrans" cxnId="{F9C46203-E1F5-4732-98EE-06FFD0BEED00}">
      <dgm:prSet/>
      <dgm:spPr/>
      <dgm:t>
        <a:bodyPr/>
        <a:lstStyle/>
        <a:p>
          <a:endParaRPr lang="zh-TW" altLang="en-US"/>
        </a:p>
      </dgm:t>
    </dgm:pt>
    <dgm:pt modelId="{9FA75DB9-8A26-4F43-A665-C83A4CD2110C}">
      <dgm:prSet custT="1"/>
      <dgm:spPr/>
      <dgm:t>
        <a:bodyPr/>
        <a:lstStyle/>
        <a:p>
          <a:r>
            <a:rPr lang="zh-TW" altLang="en-US" sz="1800" b="1" dirty="0" smtClean="0">
              <a:latin typeface="微軟正黑體" panose="020B0604030504040204" pitchFamily="34" charset="-120"/>
              <a:ea typeface="微軟正黑體" panose="020B0604030504040204" pitchFamily="34" charset="-120"/>
            </a:rPr>
            <a:t>生產便利</a:t>
          </a:r>
          <a:endParaRPr lang="en-US" altLang="zh-TW" sz="1800" b="1" dirty="0" smtClean="0">
            <a:latin typeface="微軟正黑體" panose="020B0604030504040204" pitchFamily="34" charset="-120"/>
            <a:ea typeface="微軟正黑體" panose="020B0604030504040204" pitchFamily="34" charset="-120"/>
          </a:endParaRPr>
        </a:p>
        <a:p>
          <a:r>
            <a:rPr lang="zh-TW" altLang="en-US" sz="1800" b="1" dirty="0" smtClean="0">
              <a:latin typeface="微軟正黑體" panose="020B0604030504040204" pitchFamily="34" charset="-120"/>
              <a:ea typeface="微軟正黑體" panose="020B0604030504040204" pitchFamily="34" charset="-120"/>
            </a:rPr>
            <a:t>利於運輸</a:t>
          </a:r>
          <a:endParaRPr lang="zh-TW" altLang="en-US" sz="1800" b="1" dirty="0">
            <a:latin typeface="微軟正黑體" panose="020B0604030504040204" pitchFamily="34" charset="-120"/>
            <a:ea typeface="微軟正黑體" panose="020B0604030504040204" pitchFamily="34" charset="-120"/>
          </a:endParaRPr>
        </a:p>
      </dgm:t>
    </dgm:pt>
    <dgm:pt modelId="{063E53D0-4C84-4C5D-A69F-5683EB8559FD}" type="parTrans" cxnId="{F03B6315-F058-4F26-8849-95330A3CF5AA}">
      <dgm:prSet/>
      <dgm:spPr/>
      <dgm:t>
        <a:bodyPr/>
        <a:lstStyle/>
        <a:p>
          <a:endParaRPr lang="zh-TW" altLang="en-US"/>
        </a:p>
      </dgm:t>
    </dgm:pt>
    <dgm:pt modelId="{3748F4D3-B9E3-43B1-9AA2-4643911E9748}" type="sibTrans" cxnId="{F03B6315-F058-4F26-8849-95330A3CF5AA}">
      <dgm:prSet/>
      <dgm:spPr/>
      <dgm:t>
        <a:bodyPr/>
        <a:lstStyle/>
        <a:p>
          <a:endParaRPr lang="zh-TW" altLang="en-US"/>
        </a:p>
      </dgm:t>
    </dgm:pt>
    <dgm:pt modelId="{3623B24C-8600-40E5-BC3E-76B21E880C09}" type="pres">
      <dgm:prSet presAssocID="{5D86A21B-A6B0-4C94-9CA2-033192B67D24}" presName="cycle" presStyleCnt="0">
        <dgm:presLayoutVars>
          <dgm:dir/>
          <dgm:resizeHandles val="exact"/>
        </dgm:presLayoutVars>
      </dgm:prSet>
      <dgm:spPr/>
      <dgm:t>
        <a:bodyPr/>
        <a:lstStyle/>
        <a:p>
          <a:endParaRPr lang="zh-TW" altLang="en-US"/>
        </a:p>
      </dgm:t>
    </dgm:pt>
    <dgm:pt modelId="{164E6FA2-C7A6-4448-BB2B-648063D18A73}" type="pres">
      <dgm:prSet presAssocID="{E09120ED-7695-489D-8BE7-A76049FD7418}" presName="node" presStyleLbl="node1" presStyleIdx="0" presStyleCnt="8" custScaleX="129167" custScaleY="123222">
        <dgm:presLayoutVars>
          <dgm:bulletEnabled val="1"/>
        </dgm:presLayoutVars>
      </dgm:prSet>
      <dgm:spPr/>
      <dgm:t>
        <a:bodyPr/>
        <a:lstStyle/>
        <a:p>
          <a:endParaRPr lang="zh-TW" altLang="en-US"/>
        </a:p>
      </dgm:t>
    </dgm:pt>
    <dgm:pt modelId="{A1054CE9-1914-4B0B-90A3-CE183FB909A5}" type="pres">
      <dgm:prSet presAssocID="{E09120ED-7695-489D-8BE7-A76049FD7418}" presName="spNode" presStyleCnt="0"/>
      <dgm:spPr/>
    </dgm:pt>
    <dgm:pt modelId="{A086C606-3CAB-4719-ADB5-ABE040B7768A}" type="pres">
      <dgm:prSet presAssocID="{17985C76-B63D-42E5-8E9A-8506C830D4A4}" presName="sibTrans" presStyleLbl="sibTrans1D1" presStyleIdx="0" presStyleCnt="8"/>
      <dgm:spPr/>
      <dgm:t>
        <a:bodyPr/>
        <a:lstStyle/>
        <a:p>
          <a:endParaRPr lang="zh-TW" altLang="en-US"/>
        </a:p>
      </dgm:t>
    </dgm:pt>
    <dgm:pt modelId="{01E3F9C5-57BA-40F5-8F46-A7F9D3534444}" type="pres">
      <dgm:prSet presAssocID="{7A8A96AA-A388-457F-9064-DF21839AE0EB}" presName="node" presStyleLbl="node1" presStyleIdx="1" presStyleCnt="8" custScaleX="114923" custScaleY="132546" custRadScaleRad="99662" custRadScaleInc="-6303">
        <dgm:presLayoutVars>
          <dgm:bulletEnabled val="1"/>
        </dgm:presLayoutVars>
      </dgm:prSet>
      <dgm:spPr/>
      <dgm:t>
        <a:bodyPr/>
        <a:lstStyle/>
        <a:p>
          <a:endParaRPr lang="zh-TW" altLang="en-US"/>
        </a:p>
      </dgm:t>
    </dgm:pt>
    <dgm:pt modelId="{4BB90025-9824-4ED1-B81E-8928B4F5C7B5}" type="pres">
      <dgm:prSet presAssocID="{7A8A96AA-A388-457F-9064-DF21839AE0EB}" presName="spNode" presStyleCnt="0"/>
      <dgm:spPr/>
    </dgm:pt>
    <dgm:pt modelId="{654E43DC-1611-41F2-98AB-335C7CF00085}" type="pres">
      <dgm:prSet presAssocID="{C33405E8-C27B-46DD-9963-B2F71CEB0739}" presName="sibTrans" presStyleLbl="sibTrans1D1" presStyleIdx="1" presStyleCnt="8"/>
      <dgm:spPr/>
      <dgm:t>
        <a:bodyPr/>
        <a:lstStyle/>
        <a:p>
          <a:endParaRPr lang="zh-TW" altLang="en-US"/>
        </a:p>
      </dgm:t>
    </dgm:pt>
    <dgm:pt modelId="{16611C1D-23B4-42D5-AAEC-57AE0657105A}" type="pres">
      <dgm:prSet presAssocID="{FF0454E7-8598-4A31-A00D-C10AFF9C08A6}" presName="node" presStyleLbl="node1" presStyleIdx="2" presStyleCnt="8" custScaleX="115288" custScaleY="131007">
        <dgm:presLayoutVars>
          <dgm:bulletEnabled val="1"/>
        </dgm:presLayoutVars>
      </dgm:prSet>
      <dgm:spPr/>
      <dgm:t>
        <a:bodyPr/>
        <a:lstStyle/>
        <a:p>
          <a:endParaRPr lang="zh-TW" altLang="en-US"/>
        </a:p>
      </dgm:t>
    </dgm:pt>
    <dgm:pt modelId="{2D80F80A-2FA9-48C7-9526-ED4FE5B79473}" type="pres">
      <dgm:prSet presAssocID="{FF0454E7-8598-4A31-A00D-C10AFF9C08A6}" presName="spNode" presStyleCnt="0"/>
      <dgm:spPr/>
    </dgm:pt>
    <dgm:pt modelId="{F6C69FA3-4741-4B90-9BFD-FAE5F6218649}" type="pres">
      <dgm:prSet presAssocID="{8ABE5B29-3A23-4358-8569-62C892C6DDCE}" presName="sibTrans" presStyleLbl="sibTrans1D1" presStyleIdx="2" presStyleCnt="8"/>
      <dgm:spPr/>
      <dgm:t>
        <a:bodyPr/>
        <a:lstStyle/>
        <a:p>
          <a:endParaRPr lang="zh-TW" altLang="en-US"/>
        </a:p>
      </dgm:t>
    </dgm:pt>
    <dgm:pt modelId="{CBE0793B-FB0F-44B6-9F46-7F0F662FDA39}" type="pres">
      <dgm:prSet presAssocID="{3CEA8F5E-E074-440C-A6D3-2DF547C63FCE}" presName="node" presStyleLbl="node1" presStyleIdx="3" presStyleCnt="8" custScaleX="122567" custScaleY="128165">
        <dgm:presLayoutVars>
          <dgm:bulletEnabled val="1"/>
        </dgm:presLayoutVars>
      </dgm:prSet>
      <dgm:spPr/>
      <dgm:t>
        <a:bodyPr/>
        <a:lstStyle/>
        <a:p>
          <a:endParaRPr lang="zh-TW" altLang="en-US"/>
        </a:p>
      </dgm:t>
    </dgm:pt>
    <dgm:pt modelId="{9A0E5A12-EA90-465E-ACE0-F026D940A96B}" type="pres">
      <dgm:prSet presAssocID="{3CEA8F5E-E074-440C-A6D3-2DF547C63FCE}" presName="spNode" presStyleCnt="0"/>
      <dgm:spPr/>
    </dgm:pt>
    <dgm:pt modelId="{E710604D-0090-4211-B8E0-DF3D5D065530}" type="pres">
      <dgm:prSet presAssocID="{7B7C3984-B7DB-47AF-9963-7096E2A13072}" presName="sibTrans" presStyleLbl="sibTrans1D1" presStyleIdx="3" presStyleCnt="8"/>
      <dgm:spPr/>
      <dgm:t>
        <a:bodyPr/>
        <a:lstStyle/>
        <a:p>
          <a:endParaRPr lang="zh-TW" altLang="en-US"/>
        </a:p>
      </dgm:t>
    </dgm:pt>
    <dgm:pt modelId="{4E125934-631D-4F18-9621-BC7C621F7742}" type="pres">
      <dgm:prSet presAssocID="{4D6729BC-15CA-4CE5-8165-0BD10CA91BA0}" presName="node" presStyleLbl="node1" presStyleIdx="4" presStyleCnt="8" custScaleX="123568" custScaleY="127603">
        <dgm:presLayoutVars>
          <dgm:bulletEnabled val="1"/>
        </dgm:presLayoutVars>
      </dgm:prSet>
      <dgm:spPr/>
      <dgm:t>
        <a:bodyPr/>
        <a:lstStyle/>
        <a:p>
          <a:endParaRPr lang="zh-TW" altLang="en-US"/>
        </a:p>
      </dgm:t>
    </dgm:pt>
    <dgm:pt modelId="{F2C25A2C-427C-4D52-99ED-7ED15AD6838D}" type="pres">
      <dgm:prSet presAssocID="{4D6729BC-15CA-4CE5-8165-0BD10CA91BA0}" presName="spNode" presStyleCnt="0"/>
      <dgm:spPr/>
    </dgm:pt>
    <dgm:pt modelId="{E3420D2D-7A06-4634-A143-255C0C6C6A06}" type="pres">
      <dgm:prSet presAssocID="{F65EB59D-8E06-4E35-823B-96F62F7DCE4B}" presName="sibTrans" presStyleLbl="sibTrans1D1" presStyleIdx="4" presStyleCnt="8"/>
      <dgm:spPr/>
      <dgm:t>
        <a:bodyPr/>
        <a:lstStyle/>
        <a:p>
          <a:endParaRPr lang="zh-TW" altLang="en-US"/>
        </a:p>
      </dgm:t>
    </dgm:pt>
    <dgm:pt modelId="{0239A243-41CB-4558-8267-856B75B8CC17}" type="pres">
      <dgm:prSet presAssocID="{9FA75DB9-8A26-4F43-A665-C83A4CD2110C}" presName="node" presStyleLbl="node1" presStyleIdx="5" presStyleCnt="8" custScaleX="124568" custScaleY="128164">
        <dgm:presLayoutVars>
          <dgm:bulletEnabled val="1"/>
        </dgm:presLayoutVars>
      </dgm:prSet>
      <dgm:spPr/>
      <dgm:t>
        <a:bodyPr/>
        <a:lstStyle/>
        <a:p>
          <a:endParaRPr lang="zh-TW" altLang="en-US"/>
        </a:p>
      </dgm:t>
    </dgm:pt>
    <dgm:pt modelId="{94CEA17D-E4CC-4220-A72C-FB1F3787A5E4}" type="pres">
      <dgm:prSet presAssocID="{9FA75DB9-8A26-4F43-A665-C83A4CD2110C}" presName="spNode" presStyleCnt="0"/>
      <dgm:spPr/>
    </dgm:pt>
    <dgm:pt modelId="{F8121172-74FD-42CB-BB97-8317CACC3E5C}" type="pres">
      <dgm:prSet presAssocID="{3748F4D3-B9E3-43B1-9AA2-4643911E9748}" presName="sibTrans" presStyleLbl="sibTrans1D1" presStyleIdx="5" presStyleCnt="8"/>
      <dgm:spPr/>
      <dgm:t>
        <a:bodyPr/>
        <a:lstStyle/>
        <a:p>
          <a:endParaRPr lang="zh-TW" altLang="en-US"/>
        </a:p>
      </dgm:t>
    </dgm:pt>
    <dgm:pt modelId="{CB910861-42D9-4F2A-B600-A3A4421EEA75}" type="pres">
      <dgm:prSet presAssocID="{8232B323-C837-4C44-9A9E-581504C9CE9E}" presName="node" presStyleLbl="node1" presStyleIdx="6" presStyleCnt="8" custScaleX="110960" custScaleY="124434">
        <dgm:presLayoutVars>
          <dgm:bulletEnabled val="1"/>
        </dgm:presLayoutVars>
      </dgm:prSet>
      <dgm:spPr/>
      <dgm:t>
        <a:bodyPr/>
        <a:lstStyle/>
        <a:p>
          <a:endParaRPr lang="zh-TW" altLang="en-US"/>
        </a:p>
      </dgm:t>
    </dgm:pt>
    <dgm:pt modelId="{600031F6-9AFC-4C2D-ADF5-7C6570358CBB}" type="pres">
      <dgm:prSet presAssocID="{8232B323-C837-4C44-9A9E-581504C9CE9E}" presName="spNode" presStyleCnt="0"/>
      <dgm:spPr/>
    </dgm:pt>
    <dgm:pt modelId="{853E9348-39F1-428C-8878-4D351270FE77}" type="pres">
      <dgm:prSet presAssocID="{D1B5EF73-7690-4061-835E-FC7149C7A78E}" presName="sibTrans" presStyleLbl="sibTrans1D1" presStyleIdx="6" presStyleCnt="8"/>
      <dgm:spPr/>
      <dgm:t>
        <a:bodyPr/>
        <a:lstStyle/>
        <a:p>
          <a:endParaRPr lang="zh-TW" altLang="en-US"/>
        </a:p>
      </dgm:t>
    </dgm:pt>
    <dgm:pt modelId="{4975F0A5-7D33-4668-8660-B787BCDBB25C}" type="pres">
      <dgm:prSet presAssocID="{DDE87444-42E1-440B-B53B-FD97A1904690}" presName="node" presStyleLbl="node1" presStyleIdx="7" presStyleCnt="8" custScaleX="119088" custScaleY="125974" custRadScaleRad="99274" custRadScaleInc="-3046">
        <dgm:presLayoutVars>
          <dgm:bulletEnabled val="1"/>
        </dgm:presLayoutVars>
      </dgm:prSet>
      <dgm:spPr/>
      <dgm:t>
        <a:bodyPr/>
        <a:lstStyle/>
        <a:p>
          <a:endParaRPr lang="zh-TW" altLang="en-US"/>
        </a:p>
      </dgm:t>
    </dgm:pt>
    <dgm:pt modelId="{8C9EB7F4-C46A-4D53-94C5-D97E104C9589}" type="pres">
      <dgm:prSet presAssocID="{DDE87444-42E1-440B-B53B-FD97A1904690}" presName="spNode" presStyleCnt="0"/>
      <dgm:spPr/>
    </dgm:pt>
    <dgm:pt modelId="{CE75E295-D54F-4F01-B010-7EF996CF290C}" type="pres">
      <dgm:prSet presAssocID="{34325FAE-AF62-45DD-B44E-E8E254FCA257}" presName="sibTrans" presStyleLbl="sibTrans1D1" presStyleIdx="7" presStyleCnt="8"/>
      <dgm:spPr/>
      <dgm:t>
        <a:bodyPr/>
        <a:lstStyle/>
        <a:p>
          <a:endParaRPr lang="zh-TW" altLang="en-US"/>
        </a:p>
      </dgm:t>
    </dgm:pt>
  </dgm:ptLst>
  <dgm:cxnLst>
    <dgm:cxn modelId="{2E8280F3-2B1C-4CFF-B34C-A004F58C896B}" srcId="{5D86A21B-A6B0-4C94-9CA2-033192B67D24}" destId="{4D6729BC-15CA-4CE5-8165-0BD10CA91BA0}" srcOrd="4" destOrd="0" parTransId="{75ABDFC9-98C6-4B60-8668-435750159212}" sibTransId="{F65EB59D-8E06-4E35-823B-96F62F7DCE4B}"/>
    <dgm:cxn modelId="{A780D2D6-569C-A746-A77B-0CAFE9CF480C}" type="presOf" srcId="{7A8A96AA-A388-457F-9064-DF21839AE0EB}" destId="{01E3F9C5-57BA-40F5-8F46-A7F9D3534444}" srcOrd="0" destOrd="0" presId="urn:microsoft.com/office/officeart/2005/8/layout/cycle6"/>
    <dgm:cxn modelId="{F9C46203-E1F5-4732-98EE-06FFD0BEED00}" srcId="{5D86A21B-A6B0-4C94-9CA2-033192B67D24}" destId="{3CEA8F5E-E074-440C-A6D3-2DF547C63FCE}" srcOrd="3" destOrd="0" parTransId="{F0540E18-EE92-4A03-80AF-A843EDD0CBB1}" sibTransId="{7B7C3984-B7DB-47AF-9963-7096E2A13072}"/>
    <dgm:cxn modelId="{F6BF9045-9165-6245-8410-BD50BA0176ED}" type="presOf" srcId="{17985C76-B63D-42E5-8E9A-8506C830D4A4}" destId="{A086C606-3CAB-4719-ADB5-ABE040B7768A}" srcOrd="0" destOrd="0" presId="urn:microsoft.com/office/officeart/2005/8/layout/cycle6"/>
    <dgm:cxn modelId="{6DAAD1F9-577E-43FF-8ED4-4614408B9914}" srcId="{5D86A21B-A6B0-4C94-9CA2-033192B67D24}" destId="{FF0454E7-8598-4A31-A00D-C10AFF9C08A6}" srcOrd="2" destOrd="0" parTransId="{454E3CF6-DDE7-40C8-9298-211788448A5C}" sibTransId="{8ABE5B29-3A23-4358-8569-62C892C6DDCE}"/>
    <dgm:cxn modelId="{16BB8C2F-4A8E-0549-B828-829730BBBFB1}" type="presOf" srcId="{8232B323-C837-4C44-9A9E-581504C9CE9E}" destId="{CB910861-42D9-4F2A-B600-A3A4421EEA75}" srcOrd="0" destOrd="0" presId="urn:microsoft.com/office/officeart/2005/8/layout/cycle6"/>
    <dgm:cxn modelId="{B0FB2997-5D4C-463E-978A-D53C71CE7CE4}" srcId="{5D86A21B-A6B0-4C94-9CA2-033192B67D24}" destId="{DDE87444-42E1-440B-B53B-FD97A1904690}" srcOrd="7" destOrd="0" parTransId="{2ADCE8E5-03F6-4803-8CA4-879BAC113C01}" sibTransId="{34325FAE-AF62-45DD-B44E-E8E254FCA257}"/>
    <dgm:cxn modelId="{9A7DDE39-F422-4447-ACCA-F10914DF0D79}" srcId="{5D86A21B-A6B0-4C94-9CA2-033192B67D24}" destId="{8232B323-C837-4C44-9A9E-581504C9CE9E}" srcOrd="6" destOrd="0" parTransId="{B0B04976-D93D-483A-9E83-50B3C7C4912D}" sibTransId="{D1B5EF73-7690-4061-835E-FC7149C7A78E}"/>
    <dgm:cxn modelId="{CDA7B481-97C7-E34F-B430-23AAACF3A203}" type="presOf" srcId="{34325FAE-AF62-45DD-B44E-E8E254FCA257}" destId="{CE75E295-D54F-4F01-B010-7EF996CF290C}" srcOrd="0" destOrd="0" presId="urn:microsoft.com/office/officeart/2005/8/layout/cycle6"/>
    <dgm:cxn modelId="{851AB1F2-7648-7D49-BF9E-56FD0C796B91}" type="presOf" srcId="{FF0454E7-8598-4A31-A00D-C10AFF9C08A6}" destId="{16611C1D-23B4-42D5-AAEC-57AE0657105A}" srcOrd="0" destOrd="0" presId="urn:microsoft.com/office/officeart/2005/8/layout/cycle6"/>
    <dgm:cxn modelId="{50ED5DBF-0CD5-D04B-AA72-B9DC1C3F8CE3}" type="presOf" srcId="{3748F4D3-B9E3-43B1-9AA2-4643911E9748}" destId="{F8121172-74FD-42CB-BB97-8317CACC3E5C}" srcOrd="0" destOrd="0" presId="urn:microsoft.com/office/officeart/2005/8/layout/cycle6"/>
    <dgm:cxn modelId="{40B740BA-7C93-8E42-8AF2-D2A838BF38B0}" type="presOf" srcId="{F65EB59D-8E06-4E35-823B-96F62F7DCE4B}" destId="{E3420D2D-7A06-4634-A143-255C0C6C6A06}" srcOrd="0" destOrd="0" presId="urn:microsoft.com/office/officeart/2005/8/layout/cycle6"/>
    <dgm:cxn modelId="{3CA07F7A-A54F-1849-A75C-0A40CFB41D50}" type="presOf" srcId="{9FA75DB9-8A26-4F43-A665-C83A4CD2110C}" destId="{0239A243-41CB-4558-8267-856B75B8CC17}" srcOrd="0" destOrd="0" presId="urn:microsoft.com/office/officeart/2005/8/layout/cycle6"/>
    <dgm:cxn modelId="{D2C87DC1-D854-45AC-98B4-B9BD91F733DB}" srcId="{5D86A21B-A6B0-4C94-9CA2-033192B67D24}" destId="{E09120ED-7695-489D-8BE7-A76049FD7418}" srcOrd="0" destOrd="0" parTransId="{B987DEE7-3681-4916-B428-4278B7B1F7D8}" sibTransId="{17985C76-B63D-42E5-8E9A-8506C830D4A4}"/>
    <dgm:cxn modelId="{AE5648D8-6EA6-204E-A92A-4C4D0684626D}" type="presOf" srcId="{4D6729BC-15CA-4CE5-8165-0BD10CA91BA0}" destId="{4E125934-631D-4F18-9621-BC7C621F7742}" srcOrd="0" destOrd="0" presId="urn:microsoft.com/office/officeart/2005/8/layout/cycle6"/>
    <dgm:cxn modelId="{536A73FB-545F-47B5-9402-256220BBE2A6}" srcId="{5D86A21B-A6B0-4C94-9CA2-033192B67D24}" destId="{7A8A96AA-A388-457F-9064-DF21839AE0EB}" srcOrd="1" destOrd="0" parTransId="{AB2CD797-13BE-4CFB-A740-4844DED1AB08}" sibTransId="{C33405E8-C27B-46DD-9963-B2F71CEB0739}"/>
    <dgm:cxn modelId="{4F6ABB60-7D45-EF4B-BB66-6FBCE6FEA508}" type="presOf" srcId="{7B7C3984-B7DB-47AF-9963-7096E2A13072}" destId="{E710604D-0090-4211-B8E0-DF3D5D065530}" srcOrd="0" destOrd="0" presId="urn:microsoft.com/office/officeart/2005/8/layout/cycle6"/>
    <dgm:cxn modelId="{FB4F628C-F06C-1742-8059-6AE98039D8EF}" type="presOf" srcId="{3CEA8F5E-E074-440C-A6D3-2DF547C63FCE}" destId="{CBE0793B-FB0F-44B6-9F46-7F0F662FDA39}" srcOrd="0" destOrd="0" presId="urn:microsoft.com/office/officeart/2005/8/layout/cycle6"/>
    <dgm:cxn modelId="{2116C2F3-055D-8945-9AFE-4023FC21B4F8}" type="presOf" srcId="{DDE87444-42E1-440B-B53B-FD97A1904690}" destId="{4975F0A5-7D33-4668-8660-B787BCDBB25C}" srcOrd="0" destOrd="0" presId="urn:microsoft.com/office/officeart/2005/8/layout/cycle6"/>
    <dgm:cxn modelId="{A938374C-1F33-1F43-A802-52DE776EBC5F}" type="presOf" srcId="{8ABE5B29-3A23-4358-8569-62C892C6DDCE}" destId="{F6C69FA3-4741-4B90-9BFD-FAE5F6218649}" srcOrd="0" destOrd="0" presId="urn:microsoft.com/office/officeart/2005/8/layout/cycle6"/>
    <dgm:cxn modelId="{F03B6315-F058-4F26-8849-95330A3CF5AA}" srcId="{5D86A21B-A6B0-4C94-9CA2-033192B67D24}" destId="{9FA75DB9-8A26-4F43-A665-C83A4CD2110C}" srcOrd="5" destOrd="0" parTransId="{063E53D0-4C84-4C5D-A69F-5683EB8559FD}" sibTransId="{3748F4D3-B9E3-43B1-9AA2-4643911E9748}"/>
    <dgm:cxn modelId="{D67452B1-0881-EC46-8DC1-7D087A21EA12}" type="presOf" srcId="{D1B5EF73-7690-4061-835E-FC7149C7A78E}" destId="{853E9348-39F1-428C-8878-4D351270FE77}" srcOrd="0" destOrd="0" presId="urn:microsoft.com/office/officeart/2005/8/layout/cycle6"/>
    <dgm:cxn modelId="{82D4C01F-EFC8-604D-A460-F1DC2383BF06}" type="presOf" srcId="{C33405E8-C27B-46DD-9963-B2F71CEB0739}" destId="{654E43DC-1611-41F2-98AB-335C7CF00085}" srcOrd="0" destOrd="0" presId="urn:microsoft.com/office/officeart/2005/8/layout/cycle6"/>
    <dgm:cxn modelId="{9D7677B9-742F-5047-864E-07D1E6D6B2B9}" type="presOf" srcId="{5D86A21B-A6B0-4C94-9CA2-033192B67D24}" destId="{3623B24C-8600-40E5-BC3E-76B21E880C09}" srcOrd="0" destOrd="0" presId="urn:microsoft.com/office/officeart/2005/8/layout/cycle6"/>
    <dgm:cxn modelId="{316441A7-755F-D24C-9BCF-56B363D88AB8}" type="presOf" srcId="{E09120ED-7695-489D-8BE7-A76049FD7418}" destId="{164E6FA2-C7A6-4448-BB2B-648063D18A73}" srcOrd="0" destOrd="0" presId="urn:microsoft.com/office/officeart/2005/8/layout/cycle6"/>
    <dgm:cxn modelId="{DBE67362-EF7C-8343-9BDC-D4BE5E162F1B}" type="presParOf" srcId="{3623B24C-8600-40E5-BC3E-76B21E880C09}" destId="{164E6FA2-C7A6-4448-BB2B-648063D18A73}" srcOrd="0" destOrd="0" presId="urn:microsoft.com/office/officeart/2005/8/layout/cycle6"/>
    <dgm:cxn modelId="{182B68FA-AB04-954F-B0CF-AE469754D8B7}" type="presParOf" srcId="{3623B24C-8600-40E5-BC3E-76B21E880C09}" destId="{A1054CE9-1914-4B0B-90A3-CE183FB909A5}" srcOrd="1" destOrd="0" presId="urn:microsoft.com/office/officeart/2005/8/layout/cycle6"/>
    <dgm:cxn modelId="{150C84D2-EB80-E742-B4FD-79A84541A607}" type="presParOf" srcId="{3623B24C-8600-40E5-BC3E-76B21E880C09}" destId="{A086C606-3CAB-4719-ADB5-ABE040B7768A}" srcOrd="2" destOrd="0" presId="urn:microsoft.com/office/officeart/2005/8/layout/cycle6"/>
    <dgm:cxn modelId="{F9CF8FD6-5A07-B246-ADE4-AA353A58A514}" type="presParOf" srcId="{3623B24C-8600-40E5-BC3E-76B21E880C09}" destId="{01E3F9C5-57BA-40F5-8F46-A7F9D3534444}" srcOrd="3" destOrd="0" presId="urn:microsoft.com/office/officeart/2005/8/layout/cycle6"/>
    <dgm:cxn modelId="{F9AE1D78-EC6C-D247-B5ED-CDC28EA812C0}" type="presParOf" srcId="{3623B24C-8600-40E5-BC3E-76B21E880C09}" destId="{4BB90025-9824-4ED1-B81E-8928B4F5C7B5}" srcOrd="4" destOrd="0" presId="urn:microsoft.com/office/officeart/2005/8/layout/cycle6"/>
    <dgm:cxn modelId="{5CF83991-8496-634D-9245-8706B4A9B442}" type="presParOf" srcId="{3623B24C-8600-40E5-BC3E-76B21E880C09}" destId="{654E43DC-1611-41F2-98AB-335C7CF00085}" srcOrd="5" destOrd="0" presId="urn:microsoft.com/office/officeart/2005/8/layout/cycle6"/>
    <dgm:cxn modelId="{1EAB59C1-7893-6F48-8C64-C1BB0DEC3D6A}" type="presParOf" srcId="{3623B24C-8600-40E5-BC3E-76B21E880C09}" destId="{16611C1D-23B4-42D5-AAEC-57AE0657105A}" srcOrd="6" destOrd="0" presId="urn:microsoft.com/office/officeart/2005/8/layout/cycle6"/>
    <dgm:cxn modelId="{84BAD8B6-FB66-824D-A480-02496D261DBD}" type="presParOf" srcId="{3623B24C-8600-40E5-BC3E-76B21E880C09}" destId="{2D80F80A-2FA9-48C7-9526-ED4FE5B79473}" srcOrd="7" destOrd="0" presId="urn:microsoft.com/office/officeart/2005/8/layout/cycle6"/>
    <dgm:cxn modelId="{60A3D90A-41D9-D742-88C3-31CB0749550A}" type="presParOf" srcId="{3623B24C-8600-40E5-BC3E-76B21E880C09}" destId="{F6C69FA3-4741-4B90-9BFD-FAE5F6218649}" srcOrd="8" destOrd="0" presId="urn:microsoft.com/office/officeart/2005/8/layout/cycle6"/>
    <dgm:cxn modelId="{27624C76-F205-5C4F-890B-861A4CE08C8F}" type="presParOf" srcId="{3623B24C-8600-40E5-BC3E-76B21E880C09}" destId="{CBE0793B-FB0F-44B6-9F46-7F0F662FDA39}" srcOrd="9" destOrd="0" presId="urn:microsoft.com/office/officeart/2005/8/layout/cycle6"/>
    <dgm:cxn modelId="{027BC1A0-B2F7-644E-AF7A-AAC1D9279D18}" type="presParOf" srcId="{3623B24C-8600-40E5-BC3E-76B21E880C09}" destId="{9A0E5A12-EA90-465E-ACE0-F026D940A96B}" srcOrd="10" destOrd="0" presId="urn:microsoft.com/office/officeart/2005/8/layout/cycle6"/>
    <dgm:cxn modelId="{3276B2B2-986F-3B4C-832D-9C9032FCB8B8}" type="presParOf" srcId="{3623B24C-8600-40E5-BC3E-76B21E880C09}" destId="{E710604D-0090-4211-B8E0-DF3D5D065530}" srcOrd="11" destOrd="0" presId="urn:microsoft.com/office/officeart/2005/8/layout/cycle6"/>
    <dgm:cxn modelId="{8198587A-C5D5-BF43-9DB2-7519BBC540F7}" type="presParOf" srcId="{3623B24C-8600-40E5-BC3E-76B21E880C09}" destId="{4E125934-631D-4F18-9621-BC7C621F7742}" srcOrd="12" destOrd="0" presId="urn:microsoft.com/office/officeart/2005/8/layout/cycle6"/>
    <dgm:cxn modelId="{C0FACC25-4C4A-8442-8A7A-F02FF2103C49}" type="presParOf" srcId="{3623B24C-8600-40E5-BC3E-76B21E880C09}" destId="{F2C25A2C-427C-4D52-99ED-7ED15AD6838D}" srcOrd="13" destOrd="0" presId="urn:microsoft.com/office/officeart/2005/8/layout/cycle6"/>
    <dgm:cxn modelId="{B1F22EFA-A126-2241-847F-2E456835EE53}" type="presParOf" srcId="{3623B24C-8600-40E5-BC3E-76B21E880C09}" destId="{E3420D2D-7A06-4634-A143-255C0C6C6A06}" srcOrd="14" destOrd="0" presId="urn:microsoft.com/office/officeart/2005/8/layout/cycle6"/>
    <dgm:cxn modelId="{F91D7C7B-8FAD-2A41-A14A-025280D2BBAC}" type="presParOf" srcId="{3623B24C-8600-40E5-BC3E-76B21E880C09}" destId="{0239A243-41CB-4558-8267-856B75B8CC17}" srcOrd="15" destOrd="0" presId="urn:microsoft.com/office/officeart/2005/8/layout/cycle6"/>
    <dgm:cxn modelId="{76107880-2890-E94D-94B6-606632EBA1C7}" type="presParOf" srcId="{3623B24C-8600-40E5-BC3E-76B21E880C09}" destId="{94CEA17D-E4CC-4220-A72C-FB1F3787A5E4}" srcOrd="16" destOrd="0" presId="urn:microsoft.com/office/officeart/2005/8/layout/cycle6"/>
    <dgm:cxn modelId="{3B8BE853-8E17-8F42-91A5-A85D32F8B9AA}" type="presParOf" srcId="{3623B24C-8600-40E5-BC3E-76B21E880C09}" destId="{F8121172-74FD-42CB-BB97-8317CACC3E5C}" srcOrd="17" destOrd="0" presId="urn:microsoft.com/office/officeart/2005/8/layout/cycle6"/>
    <dgm:cxn modelId="{1F46869C-1848-8C4F-A549-C95FF668C923}" type="presParOf" srcId="{3623B24C-8600-40E5-BC3E-76B21E880C09}" destId="{CB910861-42D9-4F2A-B600-A3A4421EEA75}" srcOrd="18" destOrd="0" presId="urn:microsoft.com/office/officeart/2005/8/layout/cycle6"/>
    <dgm:cxn modelId="{7AFD40EA-D093-0A44-A2FA-246A70545E56}" type="presParOf" srcId="{3623B24C-8600-40E5-BC3E-76B21E880C09}" destId="{600031F6-9AFC-4C2D-ADF5-7C6570358CBB}" srcOrd="19" destOrd="0" presId="urn:microsoft.com/office/officeart/2005/8/layout/cycle6"/>
    <dgm:cxn modelId="{7CC0A98D-43EB-2B4D-8425-6557A1CD97EF}" type="presParOf" srcId="{3623B24C-8600-40E5-BC3E-76B21E880C09}" destId="{853E9348-39F1-428C-8878-4D351270FE77}" srcOrd="20" destOrd="0" presId="urn:microsoft.com/office/officeart/2005/8/layout/cycle6"/>
    <dgm:cxn modelId="{8C901C83-4106-3044-A25B-3597DDD1A48F}" type="presParOf" srcId="{3623B24C-8600-40E5-BC3E-76B21E880C09}" destId="{4975F0A5-7D33-4668-8660-B787BCDBB25C}" srcOrd="21" destOrd="0" presId="urn:microsoft.com/office/officeart/2005/8/layout/cycle6"/>
    <dgm:cxn modelId="{D2566C50-E504-3D40-84A6-329E0A23CA3B}" type="presParOf" srcId="{3623B24C-8600-40E5-BC3E-76B21E880C09}" destId="{8C9EB7F4-C46A-4D53-94C5-D97E104C9589}" srcOrd="22" destOrd="0" presId="urn:microsoft.com/office/officeart/2005/8/layout/cycle6"/>
    <dgm:cxn modelId="{D2CEF539-6A1E-8640-B7CE-515A9E03AF01}" type="presParOf" srcId="{3623B24C-8600-40E5-BC3E-76B21E880C09}" destId="{CE75E295-D54F-4F01-B010-7EF996CF290C}"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5781BA-F4CC-4206-8EC2-FCDC9A656463}" type="doc">
      <dgm:prSet loTypeId="urn:microsoft.com/office/officeart/2005/8/layout/vList3" loCatId="picture" qsTypeId="urn:microsoft.com/office/officeart/2005/8/quickstyle/3d1" qsCatId="3D" csTypeId="urn:microsoft.com/office/officeart/2005/8/colors/colorful3" csCatId="colorful" phldr="1"/>
      <dgm:spPr/>
    </dgm:pt>
    <dgm:pt modelId="{79753976-338F-48C4-93E2-5B82E21102F9}">
      <dgm:prSet phldrT="[文字]"/>
      <dgm:spPr/>
      <dgm:t>
        <a:bodyPr/>
        <a:lstStyle/>
        <a:p>
          <a:r>
            <a:rPr lang="zh-TW" altLang="en-US" dirty="0" smtClean="0">
              <a:latin typeface="微軟正黑體" panose="020B0604030504040204" pitchFamily="34" charset="-120"/>
              <a:ea typeface="微軟正黑體" panose="020B0604030504040204" pitchFamily="34" charset="-120"/>
            </a:rPr>
            <a:t>隱匿性</a:t>
          </a:r>
          <a:endParaRPr lang="zh-TW" altLang="en-US" dirty="0">
            <a:latin typeface="微軟正黑體" panose="020B0604030504040204" pitchFamily="34" charset="-120"/>
            <a:ea typeface="微軟正黑體" panose="020B0604030504040204" pitchFamily="34" charset="-120"/>
          </a:endParaRPr>
        </a:p>
      </dgm:t>
    </dgm:pt>
    <dgm:pt modelId="{69765477-8DAB-437B-96C2-2855C6541D4F}" type="parTrans" cxnId="{160ECCEE-0029-46EC-BC42-C3C435B87DDA}">
      <dgm:prSet/>
      <dgm:spPr/>
      <dgm:t>
        <a:bodyPr/>
        <a:lstStyle/>
        <a:p>
          <a:endParaRPr lang="zh-TW" altLang="en-US"/>
        </a:p>
      </dgm:t>
    </dgm:pt>
    <dgm:pt modelId="{E1083FC0-3D58-422E-866C-4D7FE4B8F169}" type="sibTrans" cxnId="{160ECCEE-0029-46EC-BC42-C3C435B87DDA}">
      <dgm:prSet/>
      <dgm:spPr/>
      <dgm:t>
        <a:bodyPr/>
        <a:lstStyle/>
        <a:p>
          <a:endParaRPr lang="zh-TW" altLang="en-US"/>
        </a:p>
      </dgm:t>
    </dgm:pt>
    <dgm:pt modelId="{32FD9CAF-9368-4E18-9D59-F2E70E567E94}">
      <dgm:prSet phldrT="[文字]"/>
      <dgm:spPr/>
      <dgm:t>
        <a:bodyPr/>
        <a:lstStyle/>
        <a:p>
          <a:r>
            <a:rPr lang="zh-TW" altLang="en-US" dirty="0" smtClean="0">
              <a:latin typeface="微軟正黑體" panose="020B0604030504040204" pitchFamily="34" charset="-120"/>
              <a:ea typeface="微軟正黑體" panose="020B0604030504040204" pitchFamily="34" charset="-120"/>
            </a:rPr>
            <a:t>群聚性</a:t>
          </a:r>
          <a:endParaRPr lang="zh-TW" altLang="en-US" dirty="0">
            <a:latin typeface="微軟正黑體" panose="020B0604030504040204" pitchFamily="34" charset="-120"/>
            <a:ea typeface="微軟正黑體" panose="020B0604030504040204" pitchFamily="34" charset="-120"/>
          </a:endParaRPr>
        </a:p>
      </dgm:t>
    </dgm:pt>
    <dgm:pt modelId="{2DDDEE47-C7F0-4EDB-B875-F146A0CA3101}" type="parTrans" cxnId="{A2F6DC9C-D4E5-4D66-A42D-5E8C54ED8380}">
      <dgm:prSet/>
      <dgm:spPr/>
      <dgm:t>
        <a:bodyPr/>
        <a:lstStyle/>
        <a:p>
          <a:endParaRPr lang="zh-TW" altLang="en-US"/>
        </a:p>
      </dgm:t>
    </dgm:pt>
    <dgm:pt modelId="{D64AE5DF-EF60-4AB5-8C95-0CD3565343B3}" type="sibTrans" cxnId="{A2F6DC9C-D4E5-4D66-A42D-5E8C54ED8380}">
      <dgm:prSet/>
      <dgm:spPr/>
      <dgm:t>
        <a:bodyPr/>
        <a:lstStyle/>
        <a:p>
          <a:endParaRPr lang="zh-TW" altLang="en-US"/>
        </a:p>
      </dgm:t>
    </dgm:pt>
    <dgm:pt modelId="{279CB0C8-00A4-4516-844E-6F21284BD0D4}" type="pres">
      <dgm:prSet presAssocID="{6C5781BA-F4CC-4206-8EC2-FCDC9A656463}" presName="linearFlow" presStyleCnt="0">
        <dgm:presLayoutVars>
          <dgm:dir/>
          <dgm:resizeHandles val="exact"/>
        </dgm:presLayoutVars>
      </dgm:prSet>
      <dgm:spPr/>
    </dgm:pt>
    <dgm:pt modelId="{87A0DC69-7A68-4A90-B81F-54977838F277}" type="pres">
      <dgm:prSet presAssocID="{79753976-338F-48C4-93E2-5B82E21102F9}" presName="composite" presStyleCnt="0"/>
      <dgm:spPr/>
    </dgm:pt>
    <dgm:pt modelId="{6A201599-83E6-4E9D-BF09-97D17998AD7B}" type="pres">
      <dgm:prSet presAssocID="{79753976-338F-48C4-93E2-5B82E21102F9}" presName="imgShp" presStyleLbl="fgImgPlace1" presStyleIdx="0" presStyleCnt="2"/>
      <dgm:spPr/>
    </dgm:pt>
    <dgm:pt modelId="{60DA204B-8698-4350-AE36-C6668822BAE1}" type="pres">
      <dgm:prSet presAssocID="{79753976-338F-48C4-93E2-5B82E21102F9}" presName="txShp" presStyleLbl="node1" presStyleIdx="0" presStyleCnt="2" custScaleX="93494">
        <dgm:presLayoutVars>
          <dgm:bulletEnabled val="1"/>
        </dgm:presLayoutVars>
      </dgm:prSet>
      <dgm:spPr/>
      <dgm:t>
        <a:bodyPr/>
        <a:lstStyle/>
        <a:p>
          <a:endParaRPr lang="zh-TW" altLang="en-US"/>
        </a:p>
      </dgm:t>
    </dgm:pt>
    <dgm:pt modelId="{B3D39A3E-7D57-4097-A513-8F5F809033D7}" type="pres">
      <dgm:prSet presAssocID="{E1083FC0-3D58-422E-866C-4D7FE4B8F169}" presName="spacing" presStyleCnt="0"/>
      <dgm:spPr/>
    </dgm:pt>
    <dgm:pt modelId="{52F998D3-05AB-40A3-9ACA-4250E1CD815C}" type="pres">
      <dgm:prSet presAssocID="{32FD9CAF-9368-4E18-9D59-F2E70E567E94}" presName="composite" presStyleCnt="0"/>
      <dgm:spPr/>
    </dgm:pt>
    <dgm:pt modelId="{04473CD1-6686-45CB-B8F3-772895B87F96}" type="pres">
      <dgm:prSet presAssocID="{32FD9CAF-9368-4E18-9D59-F2E70E567E94}" presName="imgShp" presStyleLbl="fgImgPlace1" presStyleIdx="1" presStyleCnt="2"/>
      <dgm:spPr/>
    </dgm:pt>
    <dgm:pt modelId="{8B90FBEC-C4F5-479E-A40C-D0CE4EC22144}" type="pres">
      <dgm:prSet presAssocID="{32FD9CAF-9368-4E18-9D59-F2E70E567E94}" presName="txShp" presStyleLbl="node1" presStyleIdx="1" presStyleCnt="2">
        <dgm:presLayoutVars>
          <dgm:bulletEnabled val="1"/>
        </dgm:presLayoutVars>
      </dgm:prSet>
      <dgm:spPr/>
      <dgm:t>
        <a:bodyPr/>
        <a:lstStyle/>
        <a:p>
          <a:endParaRPr lang="zh-TW" altLang="en-US"/>
        </a:p>
      </dgm:t>
    </dgm:pt>
  </dgm:ptLst>
  <dgm:cxnLst>
    <dgm:cxn modelId="{2FA75564-2031-E84A-8C4C-1D111D244F17}" type="presOf" srcId="{32FD9CAF-9368-4E18-9D59-F2E70E567E94}" destId="{8B90FBEC-C4F5-479E-A40C-D0CE4EC22144}" srcOrd="0" destOrd="0" presId="urn:microsoft.com/office/officeart/2005/8/layout/vList3"/>
    <dgm:cxn modelId="{A2F6DC9C-D4E5-4D66-A42D-5E8C54ED8380}" srcId="{6C5781BA-F4CC-4206-8EC2-FCDC9A656463}" destId="{32FD9CAF-9368-4E18-9D59-F2E70E567E94}" srcOrd="1" destOrd="0" parTransId="{2DDDEE47-C7F0-4EDB-B875-F146A0CA3101}" sibTransId="{D64AE5DF-EF60-4AB5-8C95-0CD3565343B3}"/>
    <dgm:cxn modelId="{E23FF76A-F94E-8E40-8A69-5490A88D0FFD}" type="presOf" srcId="{79753976-338F-48C4-93E2-5B82E21102F9}" destId="{60DA204B-8698-4350-AE36-C6668822BAE1}" srcOrd="0" destOrd="0" presId="urn:microsoft.com/office/officeart/2005/8/layout/vList3"/>
    <dgm:cxn modelId="{160ECCEE-0029-46EC-BC42-C3C435B87DDA}" srcId="{6C5781BA-F4CC-4206-8EC2-FCDC9A656463}" destId="{79753976-338F-48C4-93E2-5B82E21102F9}" srcOrd="0" destOrd="0" parTransId="{69765477-8DAB-437B-96C2-2855C6541D4F}" sibTransId="{E1083FC0-3D58-422E-866C-4D7FE4B8F169}"/>
    <dgm:cxn modelId="{C3AA2E81-CABA-1942-B54C-EA6E7273414D}" type="presOf" srcId="{6C5781BA-F4CC-4206-8EC2-FCDC9A656463}" destId="{279CB0C8-00A4-4516-844E-6F21284BD0D4}" srcOrd="0" destOrd="0" presId="urn:microsoft.com/office/officeart/2005/8/layout/vList3"/>
    <dgm:cxn modelId="{EFDADA0F-215F-464B-8A99-9BFADFB3AF95}" type="presParOf" srcId="{279CB0C8-00A4-4516-844E-6F21284BD0D4}" destId="{87A0DC69-7A68-4A90-B81F-54977838F277}" srcOrd="0" destOrd="0" presId="urn:microsoft.com/office/officeart/2005/8/layout/vList3"/>
    <dgm:cxn modelId="{A1003DA5-E967-BE43-BD46-CD848BB027FB}" type="presParOf" srcId="{87A0DC69-7A68-4A90-B81F-54977838F277}" destId="{6A201599-83E6-4E9D-BF09-97D17998AD7B}" srcOrd="0" destOrd="0" presId="urn:microsoft.com/office/officeart/2005/8/layout/vList3"/>
    <dgm:cxn modelId="{E120079C-BD80-794D-B24B-B49671621B17}" type="presParOf" srcId="{87A0DC69-7A68-4A90-B81F-54977838F277}" destId="{60DA204B-8698-4350-AE36-C6668822BAE1}" srcOrd="1" destOrd="0" presId="urn:microsoft.com/office/officeart/2005/8/layout/vList3"/>
    <dgm:cxn modelId="{F332D402-8411-0F4C-97AE-DE849F13CD6F}" type="presParOf" srcId="{279CB0C8-00A4-4516-844E-6F21284BD0D4}" destId="{B3D39A3E-7D57-4097-A513-8F5F809033D7}" srcOrd="1" destOrd="0" presId="urn:microsoft.com/office/officeart/2005/8/layout/vList3"/>
    <dgm:cxn modelId="{DDA788B0-CCBE-3A47-BC6C-832C681AA7EA}" type="presParOf" srcId="{279CB0C8-00A4-4516-844E-6F21284BD0D4}" destId="{52F998D3-05AB-40A3-9ACA-4250E1CD815C}" srcOrd="2" destOrd="0" presId="urn:microsoft.com/office/officeart/2005/8/layout/vList3"/>
    <dgm:cxn modelId="{F9299188-0124-A743-8C48-A46780998F3A}" type="presParOf" srcId="{52F998D3-05AB-40A3-9ACA-4250E1CD815C}" destId="{04473CD1-6686-45CB-B8F3-772895B87F96}" srcOrd="0" destOrd="0" presId="urn:microsoft.com/office/officeart/2005/8/layout/vList3"/>
    <dgm:cxn modelId="{4AE93E53-F284-EB45-AFAC-AE349EBD8C3E}" type="presParOf" srcId="{52F998D3-05AB-40A3-9ACA-4250E1CD815C}" destId="{8B90FBEC-C4F5-479E-A40C-D0CE4EC2214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7C90F5-482E-4C1D-BC7C-2D023B64D8EC}" type="doc">
      <dgm:prSet loTypeId="urn:microsoft.com/office/officeart/2005/8/layout/chart3" loCatId="cycle" qsTypeId="urn:microsoft.com/office/officeart/2005/8/quickstyle/3d1" qsCatId="3D" csTypeId="urn:microsoft.com/office/officeart/2005/8/colors/colorful4" csCatId="colorful" phldr="1"/>
      <dgm:spPr/>
    </dgm:pt>
    <dgm:pt modelId="{95A078EA-6CD9-49A9-BD05-6CB333CAFBEF}">
      <dgm:prSet phldrT="[文字]" custT="1"/>
      <dgm:spPr/>
      <dgm:t>
        <a:bodyPr/>
        <a:lstStyle/>
        <a:p>
          <a:r>
            <a:rPr lang="zh-TW" altLang="en-US" sz="2700" dirty="0" smtClean="0">
              <a:latin typeface="微軟正黑體" panose="020B0604030504040204" pitchFamily="34" charset="-120"/>
              <a:ea typeface="微軟正黑體" panose="020B0604030504040204" pitchFamily="34" charset="-120"/>
            </a:rPr>
            <a:t>基於販售與吸食之因，淪為小藥頭</a:t>
          </a:r>
          <a:endParaRPr lang="zh-TW" altLang="en-US" sz="2700" dirty="0">
            <a:latin typeface="微軟正黑體" panose="020B0604030504040204" pitchFamily="34" charset="-120"/>
            <a:ea typeface="微軟正黑體" panose="020B0604030504040204" pitchFamily="34" charset="-120"/>
          </a:endParaRPr>
        </a:p>
      </dgm:t>
    </dgm:pt>
    <dgm:pt modelId="{6232F228-5964-4559-95F6-8B9BE3BB8654}" type="parTrans" cxnId="{D957E858-A1A0-4D03-9788-82D3D8226F66}">
      <dgm:prSet/>
      <dgm:spPr/>
      <dgm:t>
        <a:bodyPr/>
        <a:lstStyle/>
        <a:p>
          <a:endParaRPr lang="zh-TW" altLang="en-US"/>
        </a:p>
      </dgm:t>
    </dgm:pt>
    <dgm:pt modelId="{8C88B40D-C9E6-4764-9FB6-23F1DFB08291}" type="sibTrans" cxnId="{D957E858-A1A0-4D03-9788-82D3D8226F66}">
      <dgm:prSet/>
      <dgm:spPr/>
      <dgm:t>
        <a:bodyPr/>
        <a:lstStyle/>
        <a:p>
          <a:endParaRPr lang="zh-TW" altLang="en-US"/>
        </a:p>
      </dgm:t>
    </dgm:pt>
    <dgm:pt modelId="{CB73DC8D-037C-4A33-A8F6-DCEDA39AA56B}">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團體壓力下而集體施用</a:t>
          </a:r>
          <a:endParaRPr lang="zh-TW" altLang="en-US" sz="3000" dirty="0">
            <a:latin typeface="微軟正黑體" panose="020B0604030504040204" pitchFamily="34" charset="-120"/>
            <a:ea typeface="微軟正黑體" panose="020B0604030504040204" pitchFamily="34" charset="-120"/>
          </a:endParaRPr>
        </a:p>
      </dgm:t>
    </dgm:pt>
    <dgm:pt modelId="{E9C2C043-5C6D-4678-8F26-CC732741B36C}" type="parTrans" cxnId="{5DDA49F7-2CCF-45FE-99CB-3D27E039C845}">
      <dgm:prSet/>
      <dgm:spPr/>
      <dgm:t>
        <a:bodyPr/>
        <a:lstStyle/>
        <a:p>
          <a:endParaRPr lang="zh-TW" altLang="en-US"/>
        </a:p>
      </dgm:t>
    </dgm:pt>
    <dgm:pt modelId="{86E49B56-5D41-474F-B852-DFBC541DCF27}" type="sibTrans" cxnId="{5DDA49F7-2CCF-45FE-99CB-3D27E039C845}">
      <dgm:prSet/>
      <dgm:spPr/>
      <dgm:t>
        <a:bodyPr/>
        <a:lstStyle/>
        <a:p>
          <a:endParaRPr lang="zh-TW" altLang="en-US"/>
        </a:p>
      </dgm:t>
    </dgm:pt>
    <dgm:pt modelId="{E2C4BEFD-C8ED-4DCF-872F-F88E17B3F3DF}">
      <dgm:prSet phldrT="[文字]" custT="1"/>
      <dgm:spPr/>
      <dgm:t>
        <a:bodyPr/>
        <a:lstStyle/>
        <a:p>
          <a:r>
            <a:rPr lang="zh-TW" altLang="en-US" sz="3000" dirty="0" smtClean="0">
              <a:latin typeface="微軟正黑體" panose="020B0604030504040204" pitchFamily="34" charset="-120"/>
              <a:ea typeface="微軟正黑體" panose="020B0604030504040204" pitchFamily="34" charset="-120"/>
            </a:rPr>
            <a:t>單方引誘</a:t>
          </a:r>
          <a:endParaRPr lang="zh-TW" altLang="en-US" sz="3000" dirty="0">
            <a:latin typeface="微軟正黑體" panose="020B0604030504040204" pitchFamily="34" charset="-120"/>
            <a:ea typeface="微軟正黑體" panose="020B0604030504040204" pitchFamily="34" charset="-120"/>
          </a:endParaRPr>
        </a:p>
      </dgm:t>
    </dgm:pt>
    <dgm:pt modelId="{15BD7B19-6788-46C9-B7E6-C5D8DC3C6CC5}" type="parTrans" cxnId="{6CD9A0AB-947B-4520-A3BE-B4042C105F0A}">
      <dgm:prSet/>
      <dgm:spPr/>
      <dgm:t>
        <a:bodyPr/>
        <a:lstStyle/>
        <a:p>
          <a:endParaRPr lang="zh-TW" altLang="en-US"/>
        </a:p>
      </dgm:t>
    </dgm:pt>
    <dgm:pt modelId="{805AEEFA-C44B-4B6C-9D0E-4D5D38FE5C41}" type="sibTrans" cxnId="{6CD9A0AB-947B-4520-A3BE-B4042C105F0A}">
      <dgm:prSet/>
      <dgm:spPr/>
      <dgm:t>
        <a:bodyPr/>
        <a:lstStyle/>
        <a:p>
          <a:endParaRPr lang="zh-TW" altLang="en-US"/>
        </a:p>
      </dgm:t>
    </dgm:pt>
    <dgm:pt modelId="{9903F8E2-389D-40C7-9044-F0E0AC6A57E5}" type="pres">
      <dgm:prSet presAssocID="{A47C90F5-482E-4C1D-BC7C-2D023B64D8EC}" presName="compositeShape" presStyleCnt="0">
        <dgm:presLayoutVars>
          <dgm:chMax val="7"/>
          <dgm:dir/>
          <dgm:resizeHandles val="exact"/>
        </dgm:presLayoutVars>
      </dgm:prSet>
      <dgm:spPr/>
    </dgm:pt>
    <dgm:pt modelId="{E14820AC-DD7B-4CD4-953E-6E7C4676946F}" type="pres">
      <dgm:prSet presAssocID="{A47C90F5-482E-4C1D-BC7C-2D023B64D8EC}" presName="wedge1" presStyleLbl="node1" presStyleIdx="0" presStyleCnt="3" custScaleX="109926" custScaleY="104014"/>
      <dgm:spPr/>
      <dgm:t>
        <a:bodyPr/>
        <a:lstStyle/>
        <a:p>
          <a:endParaRPr lang="zh-TW" altLang="en-US"/>
        </a:p>
      </dgm:t>
    </dgm:pt>
    <dgm:pt modelId="{9D8F8544-A497-4B14-8DB3-A53711EDD780}" type="pres">
      <dgm:prSet presAssocID="{A47C90F5-482E-4C1D-BC7C-2D023B64D8EC}" presName="wedge1Tx" presStyleLbl="node1" presStyleIdx="0" presStyleCnt="3">
        <dgm:presLayoutVars>
          <dgm:chMax val="0"/>
          <dgm:chPref val="0"/>
          <dgm:bulletEnabled val="1"/>
        </dgm:presLayoutVars>
      </dgm:prSet>
      <dgm:spPr/>
      <dgm:t>
        <a:bodyPr/>
        <a:lstStyle/>
        <a:p>
          <a:endParaRPr lang="zh-TW" altLang="en-US"/>
        </a:p>
      </dgm:t>
    </dgm:pt>
    <dgm:pt modelId="{333561A4-C8FD-4B17-B2F8-E88BFCFCA0E3}" type="pres">
      <dgm:prSet presAssocID="{A47C90F5-482E-4C1D-BC7C-2D023B64D8EC}" presName="wedge2" presStyleLbl="node1" presStyleIdx="1" presStyleCnt="3" custScaleX="104700" custScaleY="109155" custLinFactNeighborX="626" custLinFactNeighborY="-247"/>
      <dgm:spPr/>
      <dgm:t>
        <a:bodyPr/>
        <a:lstStyle/>
        <a:p>
          <a:endParaRPr lang="zh-TW" altLang="en-US"/>
        </a:p>
      </dgm:t>
    </dgm:pt>
    <dgm:pt modelId="{BE22744F-1E98-40F4-BD8C-3678AB5B7338}" type="pres">
      <dgm:prSet presAssocID="{A47C90F5-482E-4C1D-BC7C-2D023B64D8EC}" presName="wedge2Tx" presStyleLbl="node1" presStyleIdx="1" presStyleCnt="3">
        <dgm:presLayoutVars>
          <dgm:chMax val="0"/>
          <dgm:chPref val="0"/>
          <dgm:bulletEnabled val="1"/>
        </dgm:presLayoutVars>
      </dgm:prSet>
      <dgm:spPr/>
      <dgm:t>
        <a:bodyPr/>
        <a:lstStyle/>
        <a:p>
          <a:endParaRPr lang="zh-TW" altLang="en-US"/>
        </a:p>
      </dgm:t>
    </dgm:pt>
    <dgm:pt modelId="{F46D891C-0E90-4776-B059-F33A2D9B4AB2}" type="pres">
      <dgm:prSet presAssocID="{A47C90F5-482E-4C1D-BC7C-2D023B64D8EC}" presName="wedge3" presStyleLbl="node1" presStyleIdx="2" presStyleCnt="3" custScaleX="99474" custScaleY="109967"/>
      <dgm:spPr/>
      <dgm:t>
        <a:bodyPr/>
        <a:lstStyle/>
        <a:p>
          <a:endParaRPr lang="zh-TW" altLang="en-US"/>
        </a:p>
      </dgm:t>
    </dgm:pt>
    <dgm:pt modelId="{0585A7BE-3F68-47BF-99C3-64327B5A23C3}" type="pres">
      <dgm:prSet presAssocID="{A47C90F5-482E-4C1D-BC7C-2D023B64D8EC}" presName="wedge3Tx" presStyleLbl="node1" presStyleIdx="2" presStyleCnt="3">
        <dgm:presLayoutVars>
          <dgm:chMax val="0"/>
          <dgm:chPref val="0"/>
          <dgm:bulletEnabled val="1"/>
        </dgm:presLayoutVars>
      </dgm:prSet>
      <dgm:spPr/>
      <dgm:t>
        <a:bodyPr/>
        <a:lstStyle/>
        <a:p>
          <a:endParaRPr lang="zh-TW" altLang="en-US"/>
        </a:p>
      </dgm:t>
    </dgm:pt>
  </dgm:ptLst>
  <dgm:cxnLst>
    <dgm:cxn modelId="{5DDA49F7-2CCF-45FE-99CB-3D27E039C845}" srcId="{A47C90F5-482E-4C1D-BC7C-2D023B64D8EC}" destId="{CB73DC8D-037C-4A33-A8F6-DCEDA39AA56B}" srcOrd="1" destOrd="0" parTransId="{E9C2C043-5C6D-4678-8F26-CC732741B36C}" sibTransId="{86E49B56-5D41-474F-B852-DFBC541DCF27}"/>
    <dgm:cxn modelId="{72109AB4-057E-934B-8052-36F78F0294E0}" type="presOf" srcId="{CB73DC8D-037C-4A33-A8F6-DCEDA39AA56B}" destId="{BE22744F-1E98-40F4-BD8C-3678AB5B7338}" srcOrd="1" destOrd="0" presId="urn:microsoft.com/office/officeart/2005/8/layout/chart3"/>
    <dgm:cxn modelId="{A7406BD7-0CAB-8A48-A73D-400903240FEC}" type="presOf" srcId="{CB73DC8D-037C-4A33-A8F6-DCEDA39AA56B}" destId="{333561A4-C8FD-4B17-B2F8-E88BFCFCA0E3}" srcOrd="0" destOrd="0" presId="urn:microsoft.com/office/officeart/2005/8/layout/chart3"/>
    <dgm:cxn modelId="{D957E858-A1A0-4D03-9788-82D3D8226F66}" srcId="{A47C90F5-482E-4C1D-BC7C-2D023B64D8EC}" destId="{95A078EA-6CD9-49A9-BD05-6CB333CAFBEF}" srcOrd="0" destOrd="0" parTransId="{6232F228-5964-4559-95F6-8B9BE3BB8654}" sibTransId="{8C88B40D-C9E6-4764-9FB6-23F1DFB08291}"/>
    <dgm:cxn modelId="{E0A0EEB7-F60E-4C45-9EE6-D07FDF91BAFE}" type="presOf" srcId="{95A078EA-6CD9-49A9-BD05-6CB333CAFBEF}" destId="{E14820AC-DD7B-4CD4-953E-6E7C4676946F}" srcOrd="0" destOrd="0" presId="urn:microsoft.com/office/officeart/2005/8/layout/chart3"/>
    <dgm:cxn modelId="{538A8B9F-2161-1342-B8BB-E6E2C8B3C507}" type="presOf" srcId="{E2C4BEFD-C8ED-4DCF-872F-F88E17B3F3DF}" destId="{0585A7BE-3F68-47BF-99C3-64327B5A23C3}" srcOrd="1" destOrd="0" presId="urn:microsoft.com/office/officeart/2005/8/layout/chart3"/>
    <dgm:cxn modelId="{F09E09A3-159A-6B4B-9B67-019F30AB9FCD}" type="presOf" srcId="{A47C90F5-482E-4C1D-BC7C-2D023B64D8EC}" destId="{9903F8E2-389D-40C7-9044-F0E0AC6A57E5}" srcOrd="0" destOrd="0" presId="urn:microsoft.com/office/officeart/2005/8/layout/chart3"/>
    <dgm:cxn modelId="{6CD9A0AB-947B-4520-A3BE-B4042C105F0A}" srcId="{A47C90F5-482E-4C1D-BC7C-2D023B64D8EC}" destId="{E2C4BEFD-C8ED-4DCF-872F-F88E17B3F3DF}" srcOrd="2" destOrd="0" parTransId="{15BD7B19-6788-46C9-B7E6-C5D8DC3C6CC5}" sibTransId="{805AEEFA-C44B-4B6C-9D0E-4D5D38FE5C41}"/>
    <dgm:cxn modelId="{BDACA5C3-FBD8-E841-8503-2120D48EA219}" type="presOf" srcId="{95A078EA-6CD9-49A9-BD05-6CB333CAFBEF}" destId="{9D8F8544-A497-4B14-8DB3-A53711EDD780}" srcOrd="1" destOrd="0" presId="urn:microsoft.com/office/officeart/2005/8/layout/chart3"/>
    <dgm:cxn modelId="{4F163CA9-D118-994D-BFE5-9993400DDA59}" type="presOf" srcId="{E2C4BEFD-C8ED-4DCF-872F-F88E17B3F3DF}" destId="{F46D891C-0E90-4776-B059-F33A2D9B4AB2}" srcOrd="0" destOrd="0" presId="urn:microsoft.com/office/officeart/2005/8/layout/chart3"/>
    <dgm:cxn modelId="{F95A1000-E4A4-0146-B2D7-31066306DFF3}" type="presParOf" srcId="{9903F8E2-389D-40C7-9044-F0E0AC6A57E5}" destId="{E14820AC-DD7B-4CD4-953E-6E7C4676946F}" srcOrd="0" destOrd="0" presId="urn:microsoft.com/office/officeart/2005/8/layout/chart3"/>
    <dgm:cxn modelId="{11B6E134-5293-AC43-B941-47A68DF2AAB1}" type="presParOf" srcId="{9903F8E2-389D-40C7-9044-F0E0AC6A57E5}" destId="{9D8F8544-A497-4B14-8DB3-A53711EDD780}" srcOrd="1" destOrd="0" presId="urn:microsoft.com/office/officeart/2005/8/layout/chart3"/>
    <dgm:cxn modelId="{3292FA1E-9161-F047-A9EB-53791FFB0AA7}" type="presParOf" srcId="{9903F8E2-389D-40C7-9044-F0E0AC6A57E5}" destId="{333561A4-C8FD-4B17-B2F8-E88BFCFCA0E3}" srcOrd="2" destOrd="0" presId="urn:microsoft.com/office/officeart/2005/8/layout/chart3"/>
    <dgm:cxn modelId="{9F5E5F1B-5EC1-ED4F-9132-B8BCA9B5CCBB}" type="presParOf" srcId="{9903F8E2-389D-40C7-9044-F0E0AC6A57E5}" destId="{BE22744F-1E98-40F4-BD8C-3678AB5B7338}" srcOrd="3" destOrd="0" presId="urn:microsoft.com/office/officeart/2005/8/layout/chart3"/>
    <dgm:cxn modelId="{362CB962-57F0-0540-B42B-A5B97BE9FFEF}" type="presParOf" srcId="{9903F8E2-389D-40C7-9044-F0E0AC6A57E5}" destId="{F46D891C-0E90-4776-B059-F33A2D9B4AB2}" srcOrd="4" destOrd="0" presId="urn:microsoft.com/office/officeart/2005/8/layout/chart3"/>
    <dgm:cxn modelId="{77CB5BFD-0AD3-5D47-B808-7504DF74B540}" type="presParOf" srcId="{9903F8E2-389D-40C7-9044-F0E0AC6A57E5}" destId="{0585A7BE-3F68-47BF-99C3-64327B5A23C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426D1-3CA4-409C-A61A-703EF759D0C1}">
      <dsp:nvSpPr>
        <dsp:cNvPr id="0" name=""/>
        <dsp:cNvSpPr/>
      </dsp:nvSpPr>
      <dsp:spPr>
        <a:xfrm>
          <a:off x="1594953" y="634745"/>
          <a:ext cx="4582492" cy="2464308"/>
        </a:xfrm>
        <a:prstGeom prst="round2DiagRect">
          <a:avLst>
            <a:gd name="adj1" fmla="val 0"/>
            <a:gd name="adj2" fmla="val 16670"/>
          </a:avLst>
        </a:prstGeom>
        <a:blipFill rotWithShape="0">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CE624E-AD9E-4174-9538-9DA6155748DB}">
      <dsp:nvSpPr>
        <dsp:cNvPr id="0" name=""/>
        <dsp:cNvSpPr/>
      </dsp:nvSpPr>
      <dsp:spPr>
        <a:xfrm>
          <a:off x="3886199" y="896111"/>
          <a:ext cx="610" cy="194157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9C0160F-5681-4E06-B104-E65DF6DFD2FD}">
      <dsp:nvSpPr>
        <dsp:cNvPr id="0" name=""/>
        <dsp:cNvSpPr/>
      </dsp:nvSpPr>
      <dsp:spPr>
        <a:xfrm>
          <a:off x="1747703" y="821435"/>
          <a:ext cx="1985746" cy="20909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zh-TW" altLang="en-US" sz="6000" kern="1200" dirty="0" smtClean="0">
              <a:latin typeface="微軟正黑體" panose="020B0604030504040204" pitchFamily="34" charset="-120"/>
              <a:ea typeface="微軟正黑體" panose="020B0604030504040204" pitchFamily="34" charset="-120"/>
            </a:rPr>
            <a:t>病犯</a:t>
          </a:r>
          <a:endParaRPr lang="zh-TW" altLang="en-US" sz="6000" kern="1200" dirty="0">
            <a:latin typeface="微軟正黑體" panose="020B0604030504040204" pitchFamily="34" charset="-120"/>
            <a:ea typeface="微軟正黑體" panose="020B0604030504040204" pitchFamily="34" charset="-120"/>
          </a:endParaRPr>
        </a:p>
      </dsp:txBody>
      <dsp:txXfrm>
        <a:off x="1747703" y="821435"/>
        <a:ext cx="1985746" cy="2090928"/>
      </dsp:txXfrm>
    </dsp:sp>
    <dsp:sp modelId="{BB372F85-3E6C-4A41-ABA4-8DF92575107C}">
      <dsp:nvSpPr>
        <dsp:cNvPr id="0" name=""/>
        <dsp:cNvSpPr/>
      </dsp:nvSpPr>
      <dsp:spPr>
        <a:xfrm>
          <a:off x="4038949" y="821435"/>
          <a:ext cx="1985746" cy="209092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l" defTabSz="2667000">
            <a:lnSpc>
              <a:spcPct val="90000"/>
            </a:lnSpc>
            <a:spcBef>
              <a:spcPct val="0"/>
            </a:spcBef>
            <a:spcAft>
              <a:spcPct val="35000"/>
            </a:spcAft>
          </a:pPr>
          <a:r>
            <a:rPr lang="zh-TW" altLang="en-US" sz="6000" kern="1200" dirty="0" smtClean="0">
              <a:latin typeface="微軟正黑體" panose="020B0604030504040204" pitchFamily="34" charset="-120"/>
              <a:ea typeface="微軟正黑體" panose="020B0604030504040204" pitchFamily="34" charset="-120"/>
            </a:rPr>
            <a:t>罪犯</a:t>
          </a:r>
          <a:endParaRPr lang="zh-TW" altLang="en-US" sz="6000" kern="1200" dirty="0">
            <a:latin typeface="微軟正黑體" panose="020B0604030504040204" pitchFamily="34" charset="-120"/>
            <a:ea typeface="微軟正黑體" panose="020B0604030504040204" pitchFamily="34" charset="-120"/>
          </a:endParaRPr>
        </a:p>
      </dsp:txBody>
      <dsp:txXfrm>
        <a:off x="4038949" y="821435"/>
        <a:ext cx="1985746" cy="2090928"/>
      </dsp:txXfrm>
    </dsp:sp>
    <dsp:sp modelId="{A4504032-B215-4863-AD2B-8113FF2C2904}">
      <dsp:nvSpPr>
        <dsp:cNvPr id="0" name=""/>
        <dsp:cNvSpPr/>
      </dsp:nvSpPr>
      <dsp:spPr>
        <a:xfrm rot="16200000">
          <a:off x="-131088" y="962293"/>
          <a:ext cx="2688336" cy="763748"/>
        </a:xfrm>
        <a:prstGeom prst="rightArrow">
          <a:avLst>
            <a:gd name="adj1" fmla="val 49830"/>
            <a:gd name="adj2" fmla="val 60660"/>
          </a:avLst>
        </a:prstGeom>
        <a:solidFill>
          <a:srgbClr val="FFFF00"/>
        </a:solidFill>
        <a:ln>
          <a:noFill/>
        </a:ln>
        <a:effectLst>
          <a:softEdge rad="12700"/>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zh-TW" altLang="en-US" sz="1600" kern="1200"/>
        </a:p>
      </dsp:txBody>
      <dsp:txXfrm>
        <a:off x="-15660" y="1269308"/>
        <a:ext cx="2457479" cy="380576"/>
      </dsp:txXfrm>
    </dsp:sp>
    <dsp:sp modelId="{286AFBF7-6702-4A41-86F2-B7915A3E0B84}">
      <dsp:nvSpPr>
        <dsp:cNvPr id="0" name=""/>
        <dsp:cNvSpPr/>
      </dsp:nvSpPr>
      <dsp:spPr>
        <a:xfrm rot="5400000">
          <a:off x="5215152" y="2007757"/>
          <a:ext cx="2688336" cy="763748"/>
        </a:xfrm>
        <a:prstGeom prst="rightArrow">
          <a:avLst>
            <a:gd name="adj1" fmla="val 49830"/>
            <a:gd name="adj2" fmla="val 60660"/>
          </a:avLst>
        </a:prstGeom>
        <a:solidFill>
          <a:schemeClr val="bg2">
            <a:lumMod val="60000"/>
            <a:lumOff val="40000"/>
          </a:schemeClr>
        </a:solidFill>
        <a:ln>
          <a:noFill/>
        </a:ln>
        <a:effectLst>
          <a:softEdge rad="12700"/>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zh-TW" altLang="en-US" sz="1600" kern="1200"/>
        </a:p>
      </dsp:txBody>
      <dsp:txXfrm>
        <a:off x="5330581" y="2083915"/>
        <a:ext cx="2457479" cy="380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034C5-C56C-479B-A826-A603FF9E213B}">
      <dsp:nvSpPr>
        <dsp:cNvPr id="0" name=""/>
        <dsp:cNvSpPr/>
      </dsp:nvSpPr>
      <dsp:spPr>
        <a:xfrm>
          <a:off x="3094099" y="28594"/>
          <a:ext cx="4663440" cy="1777565"/>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anose="020B0604030504040204" pitchFamily="34" charset="-120"/>
              <a:ea typeface="微軟正黑體" panose="020B0604030504040204" pitchFamily="34" charset="-120"/>
            </a:rPr>
            <a:t>處以刑罰，且優先適用醫療戒癮、觀察勒戒等非刑罰處遇。</a:t>
          </a:r>
          <a:endParaRPr lang="zh-TW" altLang="en-US" sz="2400" kern="1200" dirty="0">
            <a:latin typeface="微軟正黑體" panose="020B0604030504040204" pitchFamily="34" charset="-120"/>
            <a:ea typeface="微軟正黑體" panose="020B0604030504040204" pitchFamily="34" charset="-120"/>
          </a:endParaRPr>
        </a:p>
      </dsp:txBody>
      <dsp:txXfrm>
        <a:off x="3094099" y="250790"/>
        <a:ext cx="3996853" cy="1333173"/>
      </dsp:txXfrm>
    </dsp:sp>
    <dsp:sp modelId="{98B0E1A1-0544-4271-A57D-6C1168330944}">
      <dsp:nvSpPr>
        <dsp:cNvPr id="0" name=""/>
        <dsp:cNvSpPr/>
      </dsp:nvSpPr>
      <dsp:spPr>
        <a:xfrm>
          <a:off x="0" y="455"/>
          <a:ext cx="3108960" cy="1777565"/>
        </a:xfrm>
        <a:prstGeom prst="roundRect">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smtClean="0">
              <a:latin typeface="微軟正黑體" panose="020B0604030504040204" pitchFamily="34" charset="-120"/>
              <a:ea typeface="微軟正黑體" panose="020B0604030504040204" pitchFamily="34" charset="-120"/>
            </a:rPr>
            <a:t>一、二級</a:t>
          </a:r>
          <a:endParaRPr lang="zh-TW" altLang="en-US" sz="5000" kern="1200" dirty="0">
            <a:latin typeface="微軟正黑體" panose="020B0604030504040204" pitchFamily="34" charset="-120"/>
            <a:ea typeface="微軟正黑體" panose="020B0604030504040204" pitchFamily="34" charset="-120"/>
          </a:endParaRPr>
        </a:p>
      </dsp:txBody>
      <dsp:txXfrm>
        <a:off x="86774" y="87229"/>
        <a:ext cx="2935412" cy="1604017"/>
      </dsp:txXfrm>
    </dsp:sp>
    <dsp:sp modelId="{5D32951F-ACAF-402E-B280-4BBB9BBE358A}">
      <dsp:nvSpPr>
        <dsp:cNvPr id="0" name=""/>
        <dsp:cNvSpPr/>
      </dsp:nvSpPr>
      <dsp:spPr>
        <a:xfrm>
          <a:off x="3108960" y="1955778"/>
          <a:ext cx="4663440" cy="1777565"/>
        </a:xfrm>
        <a:prstGeom prst="rightArrow">
          <a:avLst>
            <a:gd name="adj1" fmla="val 75000"/>
            <a:gd name="adj2" fmla="val 50000"/>
          </a:avLst>
        </a:prstGeom>
        <a:solidFill>
          <a:schemeClr val="accent5">
            <a:tint val="40000"/>
            <a:alpha val="90000"/>
            <a:hueOff val="-21336812"/>
            <a:satOff val="4612"/>
            <a:lumOff val="-1874"/>
            <a:alphaOff val="0"/>
          </a:schemeClr>
        </a:solidFill>
        <a:ln w="6350" cap="flat" cmpd="sng" algn="ctr">
          <a:solidFill>
            <a:schemeClr val="accent5">
              <a:tint val="40000"/>
              <a:alpha val="90000"/>
              <a:hueOff val="-21336812"/>
              <a:satOff val="4612"/>
              <a:lumOff val="-1874"/>
              <a:alphaOff val="0"/>
            </a:schemeClr>
          </a:solidFill>
          <a:prstDash val="solid"/>
        </a:ln>
        <a:effectLst>
          <a:softEdge rad="12700"/>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zh-TW" altLang="en-US" sz="2400" kern="1200" dirty="0" smtClean="0">
              <a:latin typeface="微軟正黑體" panose="020B0604030504040204" pitchFamily="34" charset="-120"/>
              <a:ea typeface="微軟正黑體" panose="020B0604030504040204" pitchFamily="34" charset="-120"/>
            </a:rPr>
            <a:t>施以行政罰鍰，加上</a:t>
          </a:r>
          <a:r>
            <a:rPr lang="en-US" altLang="en-US" sz="2400" kern="1200" dirty="0" smtClean="0">
              <a:latin typeface="微軟正黑體" panose="020B0604030504040204" pitchFamily="34" charset="-120"/>
              <a:ea typeface="微軟正黑體" panose="020B0604030504040204" pitchFamily="34" charset="-120"/>
            </a:rPr>
            <a:t>4</a:t>
          </a:r>
          <a:r>
            <a:rPr lang="zh-TW" altLang="en-US" sz="2400" kern="1200" dirty="0" smtClean="0">
              <a:latin typeface="微軟正黑體" panose="020B0604030504040204" pitchFamily="34" charset="-120"/>
              <a:ea typeface="微軟正黑體" panose="020B0604030504040204" pitchFamily="34" charset="-120"/>
            </a:rPr>
            <a:t>小時以上，八小時以下之毒品危害講習。</a:t>
          </a:r>
          <a:endParaRPr lang="zh-TW" altLang="en-US" sz="2400" kern="1200" dirty="0">
            <a:latin typeface="微軟正黑體" panose="020B0604030504040204" pitchFamily="34" charset="-120"/>
            <a:ea typeface="微軟正黑體" panose="020B0604030504040204" pitchFamily="34" charset="-120"/>
          </a:endParaRPr>
        </a:p>
      </dsp:txBody>
      <dsp:txXfrm>
        <a:off x="3108960" y="2177974"/>
        <a:ext cx="3996853" cy="1333173"/>
      </dsp:txXfrm>
    </dsp:sp>
    <dsp:sp modelId="{2A7F81D2-E859-442B-A8A5-0F79703EFBBE}">
      <dsp:nvSpPr>
        <dsp:cNvPr id="0" name=""/>
        <dsp:cNvSpPr/>
      </dsp:nvSpPr>
      <dsp:spPr>
        <a:xfrm>
          <a:off x="0" y="1955778"/>
          <a:ext cx="3108960" cy="1777565"/>
        </a:xfrm>
        <a:prstGeom prst="roundRect">
          <a:avLst/>
        </a:prstGeom>
        <a:blipFill rotWithShape="0">
          <a:blip xmlns:r="http://schemas.openxmlformats.org/officeDocument/2006/relationships" r:embed="rId1">
            <a:duotone>
              <a:schemeClr val="accent5">
                <a:hueOff val="-21323121"/>
                <a:satOff val="12119"/>
                <a:lumOff val="-10000"/>
                <a:alphaOff val="0"/>
                <a:shade val="36000"/>
                <a:satMod val="120000"/>
              </a:schemeClr>
              <a:schemeClr val="accent5">
                <a:hueOff val="-21323121"/>
                <a:satOff val="12119"/>
                <a:lumOff val="-1000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kern="1200" dirty="0" smtClean="0">
              <a:latin typeface="微軟正黑體" panose="020B0604030504040204" pitchFamily="34" charset="-120"/>
              <a:ea typeface="微軟正黑體" panose="020B0604030504040204" pitchFamily="34" charset="-120"/>
            </a:rPr>
            <a:t>三、四級</a:t>
          </a:r>
          <a:endParaRPr lang="zh-TW" altLang="en-US" sz="5000" kern="1200" dirty="0">
            <a:latin typeface="微軟正黑體" panose="020B0604030504040204" pitchFamily="34" charset="-120"/>
            <a:ea typeface="微軟正黑體" panose="020B0604030504040204" pitchFamily="34" charset="-120"/>
          </a:endParaRPr>
        </a:p>
      </dsp:txBody>
      <dsp:txXfrm>
        <a:off x="86774" y="2042552"/>
        <a:ext cx="2935412" cy="1604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CFDEC-0025-47D5-81F5-9C3432B62F7C}">
      <dsp:nvSpPr>
        <dsp:cNvPr id="0" name=""/>
        <dsp:cNvSpPr/>
      </dsp:nvSpPr>
      <dsp:spPr>
        <a:xfrm>
          <a:off x="3214550" y="1683147"/>
          <a:ext cx="2139353" cy="1850627"/>
        </a:xfrm>
        <a:prstGeom prst="hexagon">
          <a:avLst>
            <a:gd name="adj" fmla="val 28570"/>
            <a:gd name="vf" fmla="val 115470"/>
          </a:avLst>
        </a:prstGeom>
        <a:solidFill>
          <a:schemeClr val="accent5">
            <a:lumMod val="50000"/>
          </a:schemeClr>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吸食動機</a:t>
          </a:r>
          <a:endParaRPr lang="zh-TW" altLang="en-US" sz="3000" b="1" kern="1200" dirty="0">
            <a:latin typeface="微軟正黑體" panose="020B0604030504040204" pitchFamily="34" charset="-120"/>
            <a:ea typeface="微軟正黑體" panose="020B0604030504040204" pitchFamily="34" charset="-120"/>
          </a:endParaRPr>
        </a:p>
      </dsp:txBody>
      <dsp:txXfrm>
        <a:off x="3569071" y="1989822"/>
        <a:ext cx="1430311" cy="1237277"/>
      </dsp:txXfrm>
    </dsp:sp>
    <dsp:sp modelId="{225334D3-9AF8-4DF8-A9B1-9AB40D62F4EA}">
      <dsp:nvSpPr>
        <dsp:cNvPr id="0" name=""/>
        <dsp:cNvSpPr/>
      </dsp:nvSpPr>
      <dsp:spPr>
        <a:xfrm>
          <a:off x="4554196" y="797747"/>
          <a:ext cx="807171" cy="695485"/>
        </a:xfrm>
        <a:prstGeom prst="hexagon">
          <a:avLst>
            <a:gd name="adj" fmla="val 28900"/>
            <a:gd name="vf" fmla="val 115470"/>
          </a:avLst>
        </a:prstGeom>
        <a:blipFill rotWithShape="0">
          <a:blip xmlns:r="http://schemas.openxmlformats.org/officeDocument/2006/relationships" r:embed="rId1">
            <a:duotone>
              <a:schemeClr val="accent2">
                <a:tint val="40000"/>
                <a:hueOff val="0"/>
                <a:satOff val="0"/>
                <a:lumOff val="0"/>
                <a:alphaOff val="0"/>
                <a:shade val="36000"/>
                <a:satMod val="120000"/>
              </a:schemeClr>
              <a:schemeClr val="accent2">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4B02998-9F69-466F-95D7-329E599BA9B5}">
      <dsp:nvSpPr>
        <dsp:cNvPr id="0" name=""/>
        <dsp:cNvSpPr/>
      </dsp:nvSpPr>
      <dsp:spPr>
        <a:xfrm>
          <a:off x="3411615" y="93444"/>
          <a:ext cx="1753184" cy="1516710"/>
        </a:xfrm>
        <a:prstGeom prst="hexagon">
          <a:avLst>
            <a:gd name="adj" fmla="val 28570"/>
            <a:gd name="vf" fmla="val 115470"/>
          </a:avLst>
        </a:prstGeom>
        <a:solidFill>
          <a:srgbClr val="CCCC00"/>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anose="020B0604030504040204" pitchFamily="34" charset="-120"/>
              <a:ea typeface="微軟正黑體" panose="020B0604030504040204" pitchFamily="34" charset="-120"/>
            </a:rPr>
            <a:t>心理因素</a:t>
          </a:r>
          <a:endParaRPr lang="zh-TW" altLang="en-US" sz="2600" b="1" kern="1200" dirty="0">
            <a:latin typeface="微軟正黑體" panose="020B0604030504040204" pitchFamily="34" charset="-120"/>
            <a:ea typeface="微軟正黑體" panose="020B0604030504040204" pitchFamily="34" charset="-120"/>
          </a:endParaRPr>
        </a:p>
      </dsp:txBody>
      <dsp:txXfrm>
        <a:off x="3702155" y="344795"/>
        <a:ext cx="1172104" cy="1014008"/>
      </dsp:txXfrm>
    </dsp:sp>
    <dsp:sp modelId="{4D738207-234E-4B1C-A06B-7AC8C8C7E3CA}">
      <dsp:nvSpPr>
        <dsp:cNvPr id="0" name=""/>
        <dsp:cNvSpPr/>
      </dsp:nvSpPr>
      <dsp:spPr>
        <a:xfrm>
          <a:off x="5496228" y="2097933"/>
          <a:ext cx="807171" cy="695485"/>
        </a:xfrm>
        <a:prstGeom prst="hexagon">
          <a:avLst>
            <a:gd name="adj" fmla="val 28900"/>
            <a:gd name="vf" fmla="val 115470"/>
          </a:avLst>
        </a:prstGeom>
        <a:blipFill rotWithShape="0">
          <a:blip xmlns:r="http://schemas.openxmlformats.org/officeDocument/2006/relationships" r:embed="rId1">
            <a:duotone>
              <a:schemeClr val="accent2">
                <a:tint val="40000"/>
                <a:hueOff val="0"/>
                <a:satOff val="0"/>
                <a:lumOff val="0"/>
                <a:alphaOff val="0"/>
                <a:shade val="36000"/>
                <a:satMod val="120000"/>
              </a:schemeClr>
              <a:schemeClr val="accent2">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E284536-5F2E-4C8D-B5FB-33BE36A3F95F}">
      <dsp:nvSpPr>
        <dsp:cNvPr id="0" name=""/>
        <dsp:cNvSpPr/>
      </dsp:nvSpPr>
      <dsp:spPr>
        <a:xfrm>
          <a:off x="5019489" y="932878"/>
          <a:ext cx="1753184" cy="1516710"/>
        </a:xfrm>
        <a:prstGeom prst="hexagon">
          <a:avLst>
            <a:gd name="adj" fmla="val 28570"/>
            <a:gd name="vf" fmla="val 115470"/>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宣示長大</a:t>
          </a:r>
          <a:endParaRPr lang="zh-TW" altLang="en-US" sz="2800" b="1" kern="1200" dirty="0">
            <a:latin typeface="微軟正黑體" panose="020B0604030504040204" pitchFamily="34" charset="-120"/>
            <a:ea typeface="微軟正黑體" panose="020B0604030504040204" pitchFamily="34" charset="-120"/>
          </a:endParaRPr>
        </a:p>
      </dsp:txBody>
      <dsp:txXfrm>
        <a:off x="5310029" y="1184229"/>
        <a:ext cx="1172104" cy="1014008"/>
      </dsp:txXfrm>
    </dsp:sp>
    <dsp:sp modelId="{93189601-8AC7-40FC-8595-67D43105E311}">
      <dsp:nvSpPr>
        <dsp:cNvPr id="0" name=""/>
        <dsp:cNvSpPr/>
      </dsp:nvSpPr>
      <dsp:spPr>
        <a:xfrm>
          <a:off x="4841832" y="3565600"/>
          <a:ext cx="807171" cy="695485"/>
        </a:xfrm>
        <a:prstGeom prst="hexagon">
          <a:avLst>
            <a:gd name="adj" fmla="val 28900"/>
            <a:gd name="vf" fmla="val 115470"/>
          </a:avLst>
        </a:prstGeom>
        <a:blipFill rotWithShape="0">
          <a:blip xmlns:r="http://schemas.openxmlformats.org/officeDocument/2006/relationships" r:embed="rId1">
            <a:duotone>
              <a:schemeClr val="accent2">
                <a:tint val="40000"/>
                <a:hueOff val="0"/>
                <a:satOff val="0"/>
                <a:lumOff val="0"/>
                <a:alphaOff val="0"/>
                <a:shade val="36000"/>
                <a:satMod val="120000"/>
              </a:schemeClr>
              <a:schemeClr val="accent2">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554E7E5-9F85-477D-9680-9899E3189974}">
      <dsp:nvSpPr>
        <dsp:cNvPr id="0" name=""/>
        <dsp:cNvSpPr/>
      </dsp:nvSpPr>
      <dsp:spPr>
        <a:xfrm>
          <a:off x="5019489" y="2766810"/>
          <a:ext cx="1753184" cy="1516710"/>
        </a:xfrm>
        <a:prstGeom prst="hexagon">
          <a:avLst>
            <a:gd name="adj" fmla="val 28570"/>
            <a:gd name="vf" fmla="val 115470"/>
          </a:avLst>
        </a:prstGeom>
        <a:solidFill>
          <a:srgbClr val="00FF99"/>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突現自我</a:t>
          </a:r>
          <a:endParaRPr lang="zh-TW" altLang="en-US" sz="2800" b="1" kern="1200" dirty="0">
            <a:latin typeface="微軟正黑體" panose="020B0604030504040204" pitchFamily="34" charset="-120"/>
            <a:ea typeface="微軟正黑體" panose="020B0604030504040204" pitchFamily="34" charset="-120"/>
          </a:endParaRPr>
        </a:p>
      </dsp:txBody>
      <dsp:txXfrm>
        <a:off x="5310029" y="3018161"/>
        <a:ext cx="1172104" cy="1014008"/>
      </dsp:txXfrm>
    </dsp:sp>
    <dsp:sp modelId="{8838BE5D-92E2-4000-B88A-C895449DE882}">
      <dsp:nvSpPr>
        <dsp:cNvPr id="0" name=""/>
        <dsp:cNvSpPr/>
      </dsp:nvSpPr>
      <dsp:spPr>
        <a:xfrm>
          <a:off x="3218531" y="3717949"/>
          <a:ext cx="807171" cy="695485"/>
        </a:xfrm>
        <a:prstGeom prst="hexagon">
          <a:avLst>
            <a:gd name="adj" fmla="val 28900"/>
            <a:gd name="vf" fmla="val 115470"/>
          </a:avLst>
        </a:prstGeom>
        <a:blipFill rotWithShape="0">
          <a:blip xmlns:r="http://schemas.openxmlformats.org/officeDocument/2006/relationships" r:embed="rId1">
            <a:duotone>
              <a:schemeClr val="accent2">
                <a:tint val="40000"/>
                <a:hueOff val="0"/>
                <a:satOff val="0"/>
                <a:lumOff val="0"/>
                <a:alphaOff val="0"/>
                <a:shade val="36000"/>
                <a:satMod val="120000"/>
              </a:schemeClr>
              <a:schemeClr val="accent2">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56D4631-F8A1-4258-8BC4-62462DA54CB7}">
      <dsp:nvSpPr>
        <dsp:cNvPr id="0" name=""/>
        <dsp:cNvSpPr/>
      </dsp:nvSpPr>
      <dsp:spPr>
        <a:xfrm>
          <a:off x="3411615" y="3700732"/>
          <a:ext cx="1753184" cy="1516710"/>
        </a:xfrm>
        <a:prstGeom prst="hexagon">
          <a:avLst>
            <a:gd name="adj" fmla="val 28570"/>
            <a:gd name="vf" fmla="val 115470"/>
          </a:avLst>
        </a:prstGeom>
        <a:solidFill>
          <a:schemeClr val="accent4">
            <a:lumMod val="75000"/>
          </a:schemeClr>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smtClean="0">
              <a:latin typeface="微軟正黑體" panose="020B0604030504040204" pitchFamily="34" charset="-120"/>
              <a:ea typeface="微軟正黑體" panose="020B0604030504040204" pitchFamily="34" charset="-120"/>
            </a:rPr>
            <a:t>言語刺激</a:t>
          </a:r>
          <a:endParaRPr lang="zh-TW" altLang="en-US" sz="2800" b="1" kern="1200" dirty="0">
            <a:latin typeface="微軟正黑體" panose="020B0604030504040204" pitchFamily="34" charset="-120"/>
            <a:ea typeface="微軟正黑體" panose="020B0604030504040204" pitchFamily="34" charset="-120"/>
          </a:endParaRPr>
        </a:p>
      </dsp:txBody>
      <dsp:txXfrm>
        <a:off x="3702155" y="3952083"/>
        <a:ext cx="1172104" cy="1014008"/>
      </dsp:txXfrm>
    </dsp:sp>
    <dsp:sp modelId="{4A3E64CC-0B04-4AFF-9D6C-DC6015F0B0DA}">
      <dsp:nvSpPr>
        <dsp:cNvPr id="0" name=""/>
        <dsp:cNvSpPr/>
      </dsp:nvSpPr>
      <dsp:spPr>
        <a:xfrm>
          <a:off x="2261072" y="2418284"/>
          <a:ext cx="807171" cy="695485"/>
        </a:xfrm>
        <a:prstGeom prst="hexagon">
          <a:avLst>
            <a:gd name="adj" fmla="val 28900"/>
            <a:gd name="vf" fmla="val 115470"/>
          </a:avLst>
        </a:prstGeom>
        <a:blipFill rotWithShape="0">
          <a:blip xmlns:r="http://schemas.openxmlformats.org/officeDocument/2006/relationships" r:embed="rId1">
            <a:duotone>
              <a:schemeClr val="accent2">
                <a:tint val="40000"/>
                <a:hueOff val="0"/>
                <a:satOff val="0"/>
                <a:lumOff val="0"/>
                <a:alphaOff val="0"/>
                <a:shade val="36000"/>
                <a:satMod val="120000"/>
              </a:schemeClr>
              <a:schemeClr val="accent2">
                <a:tint val="40000"/>
                <a:hueOff val="0"/>
                <a:satOff val="0"/>
                <a:lumOff val="0"/>
                <a:alphaOff val="0"/>
                <a:tint val="40000"/>
              </a:schemeClr>
            </a:duotone>
          </a:blip>
          <a:tile tx="0" ty="0" sx="60000" sy="59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3488506-2361-41D1-B03D-5FA6A88B5AFB}">
      <dsp:nvSpPr>
        <dsp:cNvPr id="0" name=""/>
        <dsp:cNvSpPr/>
      </dsp:nvSpPr>
      <dsp:spPr>
        <a:xfrm>
          <a:off x="1796277" y="2767853"/>
          <a:ext cx="1753184" cy="1516710"/>
        </a:xfrm>
        <a:prstGeom prst="hexagon">
          <a:avLst>
            <a:gd name="adj" fmla="val 28570"/>
            <a:gd name="vf" fmla="val 115470"/>
          </a:avLst>
        </a:prstGeom>
        <a:solidFill>
          <a:schemeClr val="bg2">
            <a:lumMod val="60000"/>
            <a:lumOff val="40000"/>
          </a:schemeClr>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0" kern="1200" dirty="0" smtClean="0">
              <a:latin typeface="微軟正黑體" panose="020B0604030504040204" pitchFamily="34" charset="-120"/>
              <a:ea typeface="微軟正黑體" panose="020B0604030504040204" pitchFamily="34" charset="-120"/>
            </a:rPr>
            <a:t>同儕</a:t>
          </a:r>
          <a:endParaRPr lang="zh-TW" altLang="en-US" sz="3600" b="0" kern="1200" dirty="0">
            <a:latin typeface="微軟正黑體" panose="020B0604030504040204" pitchFamily="34" charset="-120"/>
            <a:ea typeface="微軟正黑體" panose="020B0604030504040204" pitchFamily="34" charset="-120"/>
          </a:endParaRPr>
        </a:p>
      </dsp:txBody>
      <dsp:txXfrm>
        <a:off x="2086817" y="3019204"/>
        <a:ext cx="1172104" cy="1014008"/>
      </dsp:txXfrm>
    </dsp:sp>
    <dsp:sp modelId="{BE9196D9-8E18-42E5-B9F4-AE4E3FB64C30}">
      <dsp:nvSpPr>
        <dsp:cNvPr id="0" name=""/>
        <dsp:cNvSpPr/>
      </dsp:nvSpPr>
      <dsp:spPr>
        <a:xfrm>
          <a:off x="1796277" y="930791"/>
          <a:ext cx="1753184" cy="1516710"/>
        </a:xfrm>
        <a:prstGeom prst="hexagon">
          <a:avLst>
            <a:gd name="adj" fmla="val 28570"/>
            <a:gd name="vf" fmla="val 115470"/>
          </a:avLst>
        </a:prstGeom>
        <a:solidFill>
          <a:schemeClr val="accent1">
            <a:lumMod val="40000"/>
            <a:lumOff val="60000"/>
          </a:schemeClr>
        </a:solid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b="1" kern="1200" dirty="0" smtClean="0">
              <a:latin typeface="微軟正黑體" panose="020B0604030504040204" pitchFamily="34" charset="-120"/>
              <a:ea typeface="微軟正黑體" panose="020B0604030504040204" pitchFamily="34" charset="-120"/>
            </a:rPr>
            <a:t>環境</a:t>
          </a:r>
          <a:endParaRPr lang="zh-TW" altLang="en-US" sz="3000" b="1" kern="1200" dirty="0">
            <a:latin typeface="微軟正黑體" panose="020B0604030504040204" pitchFamily="34" charset="-120"/>
            <a:ea typeface="微軟正黑體" panose="020B0604030504040204" pitchFamily="34" charset="-120"/>
          </a:endParaRPr>
        </a:p>
      </dsp:txBody>
      <dsp:txXfrm>
        <a:off x="2086817" y="1182142"/>
        <a:ext cx="1172104" cy="1014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B5D9D-A490-4F4D-9DA4-65F1801F4D3A}">
      <dsp:nvSpPr>
        <dsp:cNvPr id="0" name=""/>
        <dsp:cNvSpPr/>
      </dsp:nvSpPr>
      <dsp:spPr>
        <a:xfrm>
          <a:off x="1081" y="2178517"/>
          <a:ext cx="2108290" cy="843316"/>
        </a:xfrm>
        <a:prstGeom prst="homePlate">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2692" tIns="101346" rIns="50673" bIns="101346"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好奇</a:t>
          </a:r>
          <a:endParaRPr lang="zh-TW" altLang="en-US" sz="3800" kern="1200" dirty="0">
            <a:latin typeface="微軟正黑體" panose="020B0604030504040204" pitchFamily="34" charset="-120"/>
            <a:ea typeface="微軟正黑體" panose="020B0604030504040204" pitchFamily="34" charset="-120"/>
          </a:endParaRPr>
        </a:p>
      </dsp:txBody>
      <dsp:txXfrm>
        <a:off x="1081" y="2178517"/>
        <a:ext cx="1897461" cy="843316"/>
      </dsp:txXfrm>
    </dsp:sp>
    <dsp:sp modelId="{B44B69C9-A02C-49B8-8A40-2E2EB03E690A}">
      <dsp:nvSpPr>
        <dsp:cNvPr id="0" name=""/>
        <dsp:cNvSpPr/>
      </dsp:nvSpPr>
      <dsp:spPr>
        <a:xfrm>
          <a:off x="1687713" y="2178517"/>
          <a:ext cx="2108290" cy="843316"/>
        </a:xfrm>
        <a:prstGeom prst="chevron">
          <a:avLst/>
        </a:prstGeom>
        <a:blipFill rotWithShape="0">
          <a:blip xmlns:r="http://schemas.openxmlformats.org/officeDocument/2006/relationships" r:embed="rId1">
            <a:duotone>
              <a:schemeClr val="accent4">
                <a:hueOff val="5105758"/>
                <a:satOff val="-5996"/>
                <a:lumOff val="2304"/>
                <a:alphaOff val="0"/>
                <a:shade val="36000"/>
                <a:satMod val="120000"/>
              </a:schemeClr>
              <a:schemeClr val="accent4">
                <a:hueOff val="5105758"/>
                <a:satOff val="-5996"/>
                <a:lumOff val="2304"/>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019" tIns="101346" rIns="50673" bIns="101346"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刺激</a:t>
          </a:r>
          <a:endParaRPr lang="zh-TW" altLang="en-US" sz="3800" kern="1200" dirty="0">
            <a:latin typeface="微軟正黑體" panose="020B0604030504040204" pitchFamily="34" charset="-120"/>
            <a:ea typeface="微軟正黑體" panose="020B0604030504040204" pitchFamily="34" charset="-120"/>
          </a:endParaRPr>
        </a:p>
      </dsp:txBody>
      <dsp:txXfrm>
        <a:off x="2109371" y="2178517"/>
        <a:ext cx="1264974" cy="843316"/>
      </dsp:txXfrm>
    </dsp:sp>
    <dsp:sp modelId="{2FA9BE32-36C0-41B6-B7A2-D03189702840}">
      <dsp:nvSpPr>
        <dsp:cNvPr id="0" name=""/>
        <dsp:cNvSpPr/>
      </dsp:nvSpPr>
      <dsp:spPr>
        <a:xfrm>
          <a:off x="3374346" y="2178517"/>
          <a:ext cx="2108290" cy="843316"/>
        </a:xfrm>
        <a:prstGeom prst="chevron">
          <a:avLst/>
        </a:prstGeom>
        <a:blipFill rotWithShape="0">
          <a:blip xmlns:r="http://schemas.openxmlformats.org/officeDocument/2006/relationships" r:embed="rId1">
            <a:duotone>
              <a:schemeClr val="accent4">
                <a:hueOff val="10211516"/>
                <a:satOff val="-11993"/>
                <a:lumOff val="4608"/>
                <a:alphaOff val="0"/>
                <a:shade val="36000"/>
                <a:satMod val="120000"/>
              </a:schemeClr>
              <a:schemeClr val="accent4">
                <a:hueOff val="10211516"/>
                <a:satOff val="-11993"/>
                <a:lumOff val="4608"/>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019" tIns="101346" rIns="50673" bIns="101346"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成癮</a:t>
          </a:r>
          <a:endParaRPr lang="zh-TW" altLang="en-US" sz="3800" kern="1200" dirty="0">
            <a:latin typeface="微軟正黑體" panose="020B0604030504040204" pitchFamily="34" charset="-120"/>
            <a:ea typeface="微軟正黑體" panose="020B0604030504040204" pitchFamily="34" charset="-120"/>
          </a:endParaRPr>
        </a:p>
      </dsp:txBody>
      <dsp:txXfrm>
        <a:off x="3796004" y="2178517"/>
        <a:ext cx="1264974" cy="843316"/>
      </dsp:txXfrm>
    </dsp:sp>
    <dsp:sp modelId="{3529D835-6292-4923-81E3-5B755153B0D3}">
      <dsp:nvSpPr>
        <dsp:cNvPr id="0" name=""/>
        <dsp:cNvSpPr/>
      </dsp:nvSpPr>
      <dsp:spPr>
        <a:xfrm>
          <a:off x="5060979" y="2178517"/>
          <a:ext cx="2108290" cy="843316"/>
        </a:xfrm>
        <a:prstGeom prst="chevron">
          <a:avLst/>
        </a:prstGeom>
        <a:blipFill rotWithShape="0">
          <a:blip xmlns:r="http://schemas.openxmlformats.org/officeDocument/2006/relationships" r:embed="rId1">
            <a:duotone>
              <a:schemeClr val="accent4">
                <a:hueOff val="15317274"/>
                <a:satOff val="-17989"/>
                <a:lumOff val="6912"/>
                <a:alphaOff val="0"/>
                <a:shade val="36000"/>
                <a:satMod val="120000"/>
              </a:schemeClr>
              <a:schemeClr val="accent4">
                <a:hueOff val="15317274"/>
                <a:satOff val="-17989"/>
                <a:lumOff val="6912"/>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019" tIns="101346" rIns="50673" bIns="101346"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依賴</a:t>
          </a:r>
          <a:endParaRPr lang="zh-TW" altLang="en-US" sz="3800" kern="1200" dirty="0">
            <a:latin typeface="微軟正黑體" panose="020B0604030504040204" pitchFamily="34" charset="-120"/>
            <a:ea typeface="微軟正黑體" panose="020B0604030504040204" pitchFamily="34" charset="-120"/>
          </a:endParaRPr>
        </a:p>
      </dsp:txBody>
      <dsp:txXfrm>
        <a:off x="5482637" y="2178517"/>
        <a:ext cx="1264974" cy="843316"/>
      </dsp:txXfrm>
    </dsp:sp>
    <dsp:sp modelId="{55A8E36E-ACD4-441F-B521-7176E1C5967E}">
      <dsp:nvSpPr>
        <dsp:cNvPr id="0" name=""/>
        <dsp:cNvSpPr/>
      </dsp:nvSpPr>
      <dsp:spPr>
        <a:xfrm>
          <a:off x="6747611" y="2178517"/>
          <a:ext cx="2108290" cy="843316"/>
        </a:xfrm>
        <a:prstGeom prst="chevron">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019" tIns="101346" rIns="50673" bIns="101346" numCol="1" spcCol="1270" anchor="ctr" anchorCtr="0">
          <a:noAutofit/>
        </a:bodyPr>
        <a:lstStyle/>
        <a:p>
          <a:pPr lvl="0" algn="ctr" defTabSz="1689100">
            <a:lnSpc>
              <a:spcPct val="90000"/>
            </a:lnSpc>
            <a:spcBef>
              <a:spcPct val="0"/>
            </a:spcBef>
            <a:spcAft>
              <a:spcPct val="35000"/>
            </a:spcAft>
          </a:pPr>
          <a:r>
            <a:rPr lang="zh-TW" altLang="en-US" sz="3800" kern="1200" dirty="0" smtClean="0">
              <a:latin typeface="微軟正黑體" panose="020B0604030504040204" pitchFamily="34" charset="-120"/>
              <a:ea typeface="微軟正黑體" panose="020B0604030504040204" pitchFamily="34" charset="-120"/>
            </a:rPr>
            <a:t>習慣</a:t>
          </a:r>
          <a:endParaRPr lang="zh-TW" altLang="en-US" sz="3800" kern="1200" dirty="0">
            <a:latin typeface="微軟正黑體" panose="020B0604030504040204" pitchFamily="34" charset="-120"/>
            <a:ea typeface="微軟正黑體" panose="020B0604030504040204" pitchFamily="34" charset="-120"/>
          </a:endParaRPr>
        </a:p>
      </dsp:txBody>
      <dsp:txXfrm>
        <a:off x="7169269" y="2178517"/>
        <a:ext cx="1264974" cy="843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E6FA2-C7A6-4448-BB2B-648063D18A73}">
      <dsp:nvSpPr>
        <dsp:cNvPr id="0" name=""/>
        <dsp:cNvSpPr/>
      </dsp:nvSpPr>
      <dsp:spPr>
        <a:xfrm>
          <a:off x="3696133" y="-86664"/>
          <a:ext cx="1404671" cy="871013"/>
        </a:xfrm>
        <a:prstGeom prst="roundRect">
          <a:avLst/>
        </a:prstGeom>
        <a:blipFill rotWithShape="0">
          <a:blip xmlns:r="http://schemas.openxmlformats.org/officeDocument/2006/relationships" r:embed="rId1">
            <a:duotone>
              <a:schemeClr val="accent5">
                <a:hueOff val="0"/>
                <a:satOff val="0"/>
                <a:lumOff val="0"/>
                <a:alphaOff val="0"/>
                <a:shade val="36000"/>
                <a:satMod val="120000"/>
              </a:schemeClr>
              <a:schemeClr val="accent5">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價格低廉</a:t>
          </a:r>
          <a:endParaRPr lang="zh-TW" altLang="en-US" sz="2200" b="1" kern="1200" dirty="0">
            <a:latin typeface="微軟正黑體" panose="020B0604030504040204" pitchFamily="34" charset="-120"/>
            <a:ea typeface="微軟正黑體" panose="020B0604030504040204" pitchFamily="34" charset="-120"/>
          </a:endParaRPr>
        </a:p>
      </dsp:txBody>
      <dsp:txXfrm>
        <a:off x="3738652" y="-44145"/>
        <a:ext cx="1319633" cy="785975"/>
      </dsp:txXfrm>
    </dsp:sp>
    <dsp:sp modelId="{A086C606-3CAB-4719-ADB5-ABE040B7768A}">
      <dsp:nvSpPr>
        <dsp:cNvPr id="0" name=""/>
        <dsp:cNvSpPr/>
      </dsp:nvSpPr>
      <dsp:spPr>
        <a:xfrm>
          <a:off x="1898413" y="333847"/>
          <a:ext cx="4903454" cy="4903454"/>
        </a:xfrm>
        <a:custGeom>
          <a:avLst/>
          <a:gdLst/>
          <a:ahLst/>
          <a:cxnLst/>
          <a:rect l="0" t="0" r="0" b="0"/>
          <a:pathLst>
            <a:path>
              <a:moveTo>
                <a:pt x="3206223" y="118981"/>
              </a:moveTo>
              <a:arcTo wR="2451727" hR="2451727" stAng="17275387" swAng="553796"/>
            </a:path>
          </a:pathLst>
        </a:custGeom>
        <a:noFill/>
        <a:ln w="6350"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1E3F9C5-57BA-40F5-8F46-A7F9D3534444}">
      <dsp:nvSpPr>
        <dsp:cNvPr id="0" name=""/>
        <dsp:cNvSpPr/>
      </dsp:nvSpPr>
      <dsp:spPr>
        <a:xfrm>
          <a:off x="5472613" y="576061"/>
          <a:ext cx="1249770" cy="936921"/>
        </a:xfrm>
        <a:prstGeom prst="roundRect">
          <a:avLst/>
        </a:prstGeom>
        <a:blipFill rotWithShape="0">
          <a:blip xmlns:r="http://schemas.openxmlformats.org/officeDocument/2006/relationships" r:embed="rId1">
            <a:duotone>
              <a:schemeClr val="accent5">
                <a:hueOff val="-3046160"/>
                <a:satOff val="1731"/>
                <a:lumOff val="-1429"/>
                <a:alphaOff val="0"/>
                <a:shade val="36000"/>
                <a:satMod val="120000"/>
              </a:schemeClr>
              <a:schemeClr val="accent5">
                <a:hueOff val="-3046160"/>
                <a:satOff val="1731"/>
                <a:lumOff val="-1429"/>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成本低</a:t>
          </a:r>
          <a:endParaRPr lang="zh-TW" altLang="en-US" sz="2200" b="1" kern="1200" dirty="0">
            <a:latin typeface="微軟正黑體" panose="020B0604030504040204" pitchFamily="34" charset="-120"/>
            <a:ea typeface="微軟正黑體" panose="020B0604030504040204" pitchFamily="34" charset="-120"/>
          </a:endParaRPr>
        </a:p>
      </dsp:txBody>
      <dsp:txXfrm>
        <a:off x="5518350" y="621798"/>
        <a:ext cx="1158296" cy="845447"/>
      </dsp:txXfrm>
    </dsp:sp>
    <dsp:sp modelId="{654E43DC-1611-41F2-98AB-335C7CF00085}">
      <dsp:nvSpPr>
        <dsp:cNvPr id="0" name=""/>
        <dsp:cNvSpPr/>
      </dsp:nvSpPr>
      <dsp:spPr>
        <a:xfrm>
          <a:off x="1951237" y="371636"/>
          <a:ext cx="4903454" cy="4903454"/>
        </a:xfrm>
        <a:custGeom>
          <a:avLst/>
          <a:gdLst/>
          <a:ahLst/>
          <a:cxnLst/>
          <a:rect l="0" t="0" r="0" b="0"/>
          <a:pathLst>
            <a:path>
              <a:moveTo>
                <a:pt x="4528628" y="1148865"/>
              </a:moveTo>
              <a:arcTo wR="2451727" hR="2451727" stAng="19673971" swAng="1227835"/>
            </a:path>
          </a:pathLst>
        </a:custGeom>
        <a:noFill/>
        <a:ln w="6350" cap="flat" cmpd="sng" algn="ctr">
          <a:solidFill>
            <a:schemeClr val="accent5">
              <a:hueOff val="-3046160"/>
              <a:satOff val="1731"/>
              <a:lumOff val="-1429"/>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6611C1D-23B4-42D5-AAEC-57AE0657105A}">
      <dsp:nvSpPr>
        <dsp:cNvPr id="0" name=""/>
        <dsp:cNvSpPr/>
      </dsp:nvSpPr>
      <dsp:spPr>
        <a:xfrm>
          <a:off x="6223327" y="2337548"/>
          <a:ext cx="1253739" cy="926042"/>
        </a:xfrm>
        <a:prstGeom prst="roundRect">
          <a:avLst/>
        </a:prstGeom>
        <a:blipFill rotWithShape="0">
          <a:blip xmlns:r="http://schemas.openxmlformats.org/officeDocument/2006/relationships" r:embed="rId1">
            <a:duotone>
              <a:schemeClr val="accent5">
                <a:hueOff val="-6092320"/>
                <a:satOff val="3463"/>
                <a:lumOff val="-2857"/>
                <a:alphaOff val="0"/>
                <a:shade val="36000"/>
                <a:satMod val="120000"/>
              </a:schemeClr>
              <a:schemeClr val="accent5">
                <a:hueOff val="-6092320"/>
                <a:satOff val="3463"/>
                <a:lumOff val="-2857"/>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高獲利</a:t>
          </a:r>
          <a:endParaRPr lang="zh-TW" altLang="en-US" sz="2200" b="1" kern="1200" dirty="0">
            <a:latin typeface="微軟正黑體" panose="020B0604030504040204" pitchFamily="34" charset="-120"/>
            <a:ea typeface="微軟正黑體" panose="020B0604030504040204" pitchFamily="34" charset="-120"/>
          </a:endParaRPr>
        </a:p>
      </dsp:txBody>
      <dsp:txXfrm>
        <a:off x="6268533" y="2382754"/>
        <a:ext cx="1163327" cy="835630"/>
      </dsp:txXfrm>
    </dsp:sp>
    <dsp:sp modelId="{F6C69FA3-4741-4B90-9BFD-FAE5F6218649}">
      <dsp:nvSpPr>
        <dsp:cNvPr id="0" name=""/>
        <dsp:cNvSpPr/>
      </dsp:nvSpPr>
      <dsp:spPr>
        <a:xfrm>
          <a:off x="1946741" y="348842"/>
          <a:ext cx="4903454" cy="4903454"/>
        </a:xfrm>
        <a:custGeom>
          <a:avLst/>
          <a:gdLst/>
          <a:ahLst/>
          <a:cxnLst/>
          <a:rect l="0" t="0" r="0" b="0"/>
          <a:pathLst>
            <a:path>
              <a:moveTo>
                <a:pt x="4857664" y="2923357"/>
              </a:moveTo>
              <a:arcTo wR="2451727" hR="2451727" stAng="665455" swAng="1211644"/>
            </a:path>
          </a:pathLst>
        </a:custGeom>
        <a:noFill/>
        <a:ln w="6350" cap="flat" cmpd="sng" algn="ctr">
          <a:solidFill>
            <a:schemeClr val="accent5">
              <a:hueOff val="-6092320"/>
              <a:satOff val="3463"/>
              <a:lumOff val="-2857"/>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BE0793B-FB0F-44B6-9F46-7F0F662FDA39}">
      <dsp:nvSpPr>
        <dsp:cNvPr id="0" name=""/>
        <dsp:cNvSpPr/>
      </dsp:nvSpPr>
      <dsp:spPr>
        <a:xfrm>
          <a:off x="5465653" y="4081226"/>
          <a:ext cx="1332897" cy="905953"/>
        </a:xfrm>
        <a:prstGeom prst="roundRect">
          <a:avLst/>
        </a:prstGeom>
        <a:blipFill rotWithShape="0">
          <a:blip xmlns:r="http://schemas.openxmlformats.org/officeDocument/2006/relationships" r:embed="rId1">
            <a:duotone>
              <a:schemeClr val="accent5">
                <a:hueOff val="-9138481"/>
                <a:satOff val="5194"/>
                <a:lumOff val="-4286"/>
                <a:alphaOff val="0"/>
                <a:shade val="36000"/>
                <a:satMod val="120000"/>
              </a:schemeClr>
              <a:schemeClr val="accent5">
                <a:hueOff val="-9138481"/>
                <a:satOff val="5194"/>
                <a:lumOff val="-4286"/>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藥效強</a:t>
          </a:r>
          <a:endParaRPr lang="zh-TW" altLang="en-US" sz="2200" b="1" kern="1200" dirty="0">
            <a:latin typeface="微軟正黑體" panose="020B0604030504040204" pitchFamily="34" charset="-120"/>
            <a:ea typeface="微軟正黑體" panose="020B0604030504040204" pitchFamily="34" charset="-120"/>
          </a:endParaRPr>
        </a:p>
      </dsp:txBody>
      <dsp:txXfrm>
        <a:off x="5509878" y="4125451"/>
        <a:ext cx="1244447" cy="817503"/>
      </dsp:txXfrm>
    </dsp:sp>
    <dsp:sp modelId="{E710604D-0090-4211-B8E0-DF3D5D065530}">
      <dsp:nvSpPr>
        <dsp:cNvPr id="0" name=""/>
        <dsp:cNvSpPr/>
      </dsp:nvSpPr>
      <dsp:spPr>
        <a:xfrm>
          <a:off x="1946741" y="348842"/>
          <a:ext cx="4903454" cy="4903454"/>
        </a:xfrm>
        <a:custGeom>
          <a:avLst/>
          <a:gdLst/>
          <a:ahLst/>
          <a:cxnLst/>
          <a:rect l="0" t="0" r="0" b="0"/>
          <a:pathLst>
            <a:path>
              <a:moveTo>
                <a:pt x="3556459" y="4640456"/>
              </a:moveTo>
              <a:arcTo wR="2451727" hR="2451727" stAng="3793095" swAng="646005"/>
            </a:path>
          </a:pathLst>
        </a:custGeom>
        <a:noFill/>
        <a:ln w="6350" cap="flat" cmpd="sng" algn="ctr">
          <a:solidFill>
            <a:schemeClr val="accent5">
              <a:hueOff val="-9138481"/>
              <a:satOff val="5194"/>
              <a:lumOff val="-4286"/>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E125934-631D-4F18-9621-BC7C621F7742}">
      <dsp:nvSpPr>
        <dsp:cNvPr id="0" name=""/>
        <dsp:cNvSpPr/>
      </dsp:nvSpPr>
      <dsp:spPr>
        <a:xfrm>
          <a:off x="3726577" y="4801306"/>
          <a:ext cx="1343783" cy="901981"/>
        </a:xfrm>
        <a:prstGeom prst="roundRect">
          <a:avLst/>
        </a:prstGeom>
        <a:blipFill rotWithShape="0">
          <a:blip xmlns:r="http://schemas.openxmlformats.org/officeDocument/2006/relationships" r:embed="rId1">
            <a:duotone>
              <a:schemeClr val="accent5">
                <a:hueOff val="-12184641"/>
                <a:satOff val="6925"/>
                <a:lumOff val="-5714"/>
                <a:alphaOff val="0"/>
                <a:shade val="36000"/>
                <a:satMod val="120000"/>
              </a:schemeClr>
              <a:schemeClr val="accent5">
                <a:hueOff val="-12184641"/>
                <a:satOff val="6925"/>
                <a:lumOff val="-5714"/>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b="1" kern="1200" dirty="0" smtClean="0">
              <a:latin typeface="微軟正黑體" panose="020B0604030504040204" pitchFamily="34" charset="-120"/>
              <a:ea typeface="微軟正黑體" panose="020B0604030504040204" pitchFamily="34" charset="-120"/>
            </a:rPr>
            <a:t>不易列管</a:t>
          </a:r>
          <a:endParaRPr lang="zh-TW" altLang="en-US" sz="2100" b="1" kern="1200" dirty="0">
            <a:latin typeface="微軟正黑體" panose="020B0604030504040204" pitchFamily="34" charset="-120"/>
            <a:ea typeface="微軟正黑體" panose="020B0604030504040204" pitchFamily="34" charset="-120"/>
          </a:endParaRPr>
        </a:p>
      </dsp:txBody>
      <dsp:txXfrm>
        <a:off x="3770608" y="4845337"/>
        <a:ext cx="1255721" cy="813919"/>
      </dsp:txXfrm>
    </dsp:sp>
    <dsp:sp modelId="{E3420D2D-7A06-4634-A143-255C0C6C6A06}">
      <dsp:nvSpPr>
        <dsp:cNvPr id="0" name=""/>
        <dsp:cNvSpPr/>
      </dsp:nvSpPr>
      <dsp:spPr>
        <a:xfrm>
          <a:off x="1946741" y="348842"/>
          <a:ext cx="4903454" cy="4903454"/>
        </a:xfrm>
        <a:custGeom>
          <a:avLst/>
          <a:gdLst/>
          <a:ahLst/>
          <a:cxnLst/>
          <a:rect l="0" t="0" r="0" b="0"/>
          <a:pathLst>
            <a:path>
              <a:moveTo>
                <a:pt x="1775322" y="4808302"/>
              </a:moveTo>
              <a:arcTo wR="2451727" hR="2451727" stAng="6360900" swAng="646016"/>
            </a:path>
          </a:pathLst>
        </a:custGeom>
        <a:noFill/>
        <a:ln w="6350" cap="flat" cmpd="sng" algn="ctr">
          <a:solidFill>
            <a:schemeClr val="accent5">
              <a:hueOff val="-12184641"/>
              <a:satOff val="6925"/>
              <a:lumOff val="-5714"/>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239A243-41CB-4558-8267-856B75B8CC17}">
      <dsp:nvSpPr>
        <dsp:cNvPr id="0" name=""/>
        <dsp:cNvSpPr/>
      </dsp:nvSpPr>
      <dsp:spPr>
        <a:xfrm>
          <a:off x="1987507" y="4081229"/>
          <a:ext cx="1354658" cy="905946"/>
        </a:xfrm>
        <a:prstGeom prst="roundRect">
          <a:avLst/>
        </a:prstGeom>
        <a:blipFill rotWithShape="0">
          <a:blip xmlns:r="http://schemas.openxmlformats.org/officeDocument/2006/relationships" r:embed="rId1">
            <a:duotone>
              <a:schemeClr val="accent5">
                <a:hueOff val="-15230801"/>
                <a:satOff val="8656"/>
                <a:lumOff val="-7143"/>
                <a:alphaOff val="0"/>
                <a:shade val="36000"/>
                <a:satMod val="120000"/>
              </a:schemeClr>
              <a:schemeClr val="accent5">
                <a:hueOff val="-15230801"/>
                <a:satOff val="8656"/>
                <a:lumOff val="-7143"/>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生產便利</a:t>
          </a:r>
          <a:endParaRPr lang="en-US" altLang="zh-TW" sz="1800" b="1" kern="1200" dirty="0" smtClean="0">
            <a:latin typeface="微軟正黑體" panose="020B0604030504040204" pitchFamily="34" charset="-120"/>
            <a:ea typeface="微軟正黑體" panose="020B0604030504040204" pitchFamily="34" charset="-120"/>
          </a:endParaRPr>
        </a:p>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利於運輸</a:t>
          </a:r>
          <a:endParaRPr lang="zh-TW" altLang="en-US" sz="1800" b="1" kern="1200" dirty="0">
            <a:latin typeface="微軟正黑體" panose="020B0604030504040204" pitchFamily="34" charset="-120"/>
            <a:ea typeface="微軟正黑體" panose="020B0604030504040204" pitchFamily="34" charset="-120"/>
          </a:endParaRPr>
        </a:p>
      </dsp:txBody>
      <dsp:txXfrm>
        <a:off x="2031732" y="4125454"/>
        <a:ext cx="1266208" cy="817496"/>
      </dsp:txXfrm>
    </dsp:sp>
    <dsp:sp modelId="{F8121172-74FD-42CB-BB97-8317CACC3E5C}">
      <dsp:nvSpPr>
        <dsp:cNvPr id="0" name=""/>
        <dsp:cNvSpPr/>
      </dsp:nvSpPr>
      <dsp:spPr>
        <a:xfrm>
          <a:off x="1946741" y="348842"/>
          <a:ext cx="4903454" cy="4903454"/>
        </a:xfrm>
        <a:custGeom>
          <a:avLst/>
          <a:gdLst/>
          <a:ahLst/>
          <a:cxnLst/>
          <a:rect l="0" t="0" r="0" b="0"/>
          <a:pathLst>
            <a:path>
              <a:moveTo>
                <a:pt x="356375" y="3724702"/>
              </a:moveTo>
              <a:arcTo wR="2451727" hR="2451727" stAng="8923221" swAng="1244139"/>
            </a:path>
          </a:pathLst>
        </a:custGeom>
        <a:noFill/>
        <a:ln w="6350" cap="flat" cmpd="sng" algn="ctr">
          <a:solidFill>
            <a:schemeClr val="accent5">
              <a:hueOff val="-15230801"/>
              <a:satOff val="8656"/>
              <a:lumOff val="-7143"/>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B910861-42D9-4F2A-B600-A3A4421EEA75}">
      <dsp:nvSpPr>
        <dsp:cNvPr id="0" name=""/>
        <dsp:cNvSpPr/>
      </dsp:nvSpPr>
      <dsp:spPr>
        <a:xfrm>
          <a:off x="1343405" y="2360779"/>
          <a:ext cx="1206673" cy="879580"/>
        </a:xfrm>
        <a:prstGeom prst="roundRect">
          <a:avLst/>
        </a:prstGeom>
        <a:blipFill rotWithShape="0">
          <a:blip xmlns:r="http://schemas.openxmlformats.org/officeDocument/2006/relationships" r:embed="rId1">
            <a:duotone>
              <a:schemeClr val="accent5">
                <a:hueOff val="-18276962"/>
                <a:satOff val="10388"/>
                <a:lumOff val="-8571"/>
                <a:alphaOff val="0"/>
                <a:shade val="36000"/>
                <a:satMod val="120000"/>
              </a:schemeClr>
              <a:schemeClr val="accent5">
                <a:hueOff val="-18276962"/>
                <a:satOff val="10388"/>
                <a:lumOff val="-8571"/>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易開發新市場</a:t>
          </a:r>
          <a:endParaRPr lang="zh-TW" altLang="en-US" sz="2000" b="1" kern="1200" dirty="0">
            <a:latin typeface="微軟正黑體" panose="020B0604030504040204" pitchFamily="34" charset="-120"/>
            <a:ea typeface="微軟正黑體" panose="020B0604030504040204" pitchFamily="34" charset="-120"/>
          </a:endParaRPr>
        </a:p>
      </dsp:txBody>
      <dsp:txXfrm>
        <a:off x="1386343" y="2403717"/>
        <a:ext cx="1120797" cy="793704"/>
      </dsp:txXfrm>
    </dsp:sp>
    <dsp:sp modelId="{853E9348-39F1-428C-8878-4D351270FE77}">
      <dsp:nvSpPr>
        <dsp:cNvPr id="0" name=""/>
        <dsp:cNvSpPr/>
      </dsp:nvSpPr>
      <dsp:spPr>
        <a:xfrm>
          <a:off x="1937276" y="397915"/>
          <a:ext cx="4903454" cy="4903454"/>
        </a:xfrm>
        <a:custGeom>
          <a:avLst/>
          <a:gdLst/>
          <a:ahLst/>
          <a:cxnLst/>
          <a:rect l="0" t="0" r="0" b="0"/>
          <a:pathLst>
            <a:path>
              <a:moveTo>
                <a:pt x="51015" y="1954182"/>
              </a:moveTo>
              <a:arcTo wR="2451727" hR="2451727" stAng="11502524" swAng="1224744"/>
            </a:path>
          </a:pathLst>
        </a:custGeom>
        <a:noFill/>
        <a:ln w="6350" cap="flat" cmpd="sng" algn="ctr">
          <a:solidFill>
            <a:schemeClr val="accent5">
              <a:hueOff val="-18276962"/>
              <a:satOff val="10388"/>
              <a:lumOff val="-8571"/>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975F0A5-7D33-4668-8660-B787BCDBB25C}">
      <dsp:nvSpPr>
        <dsp:cNvPr id="0" name=""/>
        <dsp:cNvSpPr/>
      </dsp:nvSpPr>
      <dsp:spPr>
        <a:xfrm>
          <a:off x="2016220" y="648068"/>
          <a:ext cx="1295064" cy="890466"/>
        </a:xfrm>
        <a:prstGeom prst="roundRect">
          <a:avLst/>
        </a:prstGeom>
        <a:blipFill rotWithShape="0">
          <a:blip xmlns:r="http://schemas.openxmlformats.org/officeDocument/2006/relationships" r:embed="rId1">
            <a:duotone>
              <a:schemeClr val="accent5">
                <a:hueOff val="-21323121"/>
                <a:satOff val="12119"/>
                <a:lumOff val="-10000"/>
                <a:alphaOff val="0"/>
                <a:shade val="36000"/>
                <a:satMod val="120000"/>
              </a:schemeClr>
              <a:schemeClr val="accent5">
                <a:hueOff val="-21323121"/>
                <a:satOff val="12119"/>
                <a:lumOff val="-1000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b="1" kern="1200" dirty="0" smtClean="0">
              <a:latin typeface="微軟正黑體" panose="020B0604030504040204" pitchFamily="34" charset="-120"/>
              <a:ea typeface="微軟正黑體" panose="020B0604030504040204" pitchFamily="34" charset="-120"/>
            </a:rPr>
            <a:t>滲透新族群</a:t>
          </a:r>
          <a:endParaRPr lang="zh-TW" altLang="en-US" sz="2200" b="1" kern="1200" dirty="0">
            <a:latin typeface="微軟正黑體" panose="020B0604030504040204" pitchFamily="34" charset="-120"/>
            <a:ea typeface="微軟正黑體" panose="020B0604030504040204" pitchFamily="34" charset="-120"/>
          </a:endParaRPr>
        </a:p>
      </dsp:txBody>
      <dsp:txXfrm>
        <a:off x="2059689" y="691537"/>
        <a:ext cx="1208126" cy="803528"/>
      </dsp:txXfrm>
    </dsp:sp>
    <dsp:sp modelId="{CE75E295-D54F-4F01-B010-7EF996CF290C}">
      <dsp:nvSpPr>
        <dsp:cNvPr id="0" name=""/>
        <dsp:cNvSpPr/>
      </dsp:nvSpPr>
      <dsp:spPr>
        <a:xfrm>
          <a:off x="2034307" y="320861"/>
          <a:ext cx="4903454" cy="4903454"/>
        </a:xfrm>
        <a:custGeom>
          <a:avLst/>
          <a:gdLst/>
          <a:ahLst/>
          <a:cxnLst/>
          <a:rect l="0" t="0" r="0" b="0"/>
          <a:pathLst>
            <a:path>
              <a:moveTo>
                <a:pt x="1232181" y="324834"/>
              </a:moveTo>
              <a:arcTo wR="2451727" hR="2451727" stAng="14410220" swAng="655408"/>
            </a:path>
          </a:pathLst>
        </a:custGeom>
        <a:noFill/>
        <a:ln w="6350" cap="flat" cmpd="sng" algn="ctr">
          <a:solidFill>
            <a:schemeClr val="accent5">
              <a:hueOff val="-21323121"/>
              <a:satOff val="12119"/>
              <a:lumOff val="-1000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A204B-8698-4350-AE36-C6668822BAE1}">
      <dsp:nvSpPr>
        <dsp:cNvPr id="0" name=""/>
        <dsp:cNvSpPr/>
      </dsp:nvSpPr>
      <dsp:spPr>
        <a:xfrm rot="10800000">
          <a:off x="1814794" y="2606"/>
          <a:ext cx="4611299" cy="1327242"/>
        </a:xfrm>
        <a:prstGeom prst="homePlate">
          <a:avLst/>
        </a:prstGeom>
        <a:blipFill rotWithShape="0">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277" tIns="220980" rIns="412496" bIns="220980" numCol="1" spcCol="1270" anchor="ctr" anchorCtr="0">
          <a:noAutofit/>
        </a:bodyPr>
        <a:lstStyle/>
        <a:p>
          <a:pPr lvl="0" algn="ctr" defTabSz="2578100">
            <a:lnSpc>
              <a:spcPct val="90000"/>
            </a:lnSpc>
            <a:spcBef>
              <a:spcPct val="0"/>
            </a:spcBef>
            <a:spcAft>
              <a:spcPct val="35000"/>
            </a:spcAft>
          </a:pPr>
          <a:r>
            <a:rPr lang="zh-TW" altLang="en-US" sz="5800" kern="1200" dirty="0" smtClean="0">
              <a:latin typeface="微軟正黑體" panose="020B0604030504040204" pitchFamily="34" charset="-120"/>
              <a:ea typeface="微軟正黑體" panose="020B0604030504040204" pitchFamily="34" charset="-120"/>
            </a:rPr>
            <a:t>隱匿性</a:t>
          </a:r>
          <a:endParaRPr lang="zh-TW" altLang="en-US" sz="5800" kern="1200" dirty="0">
            <a:latin typeface="微軟正黑體" panose="020B0604030504040204" pitchFamily="34" charset="-120"/>
            <a:ea typeface="微軟正黑體" panose="020B0604030504040204" pitchFamily="34" charset="-120"/>
          </a:endParaRPr>
        </a:p>
      </dsp:txBody>
      <dsp:txXfrm rot="10800000">
        <a:off x="2146604" y="2606"/>
        <a:ext cx="4279489" cy="1327242"/>
      </dsp:txXfrm>
    </dsp:sp>
    <dsp:sp modelId="{6A201599-83E6-4E9D-BF09-97D17998AD7B}">
      <dsp:nvSpPr>
        <dsp:cNvPr id="0" name=""/>
        <dsp:cNvSpPr/>
      </dsp:nvSpPr>
      <dsp:spPr>
        <a:xfrm>
          <a:off x="990729" y="2606"/>
          <a:ext cx="1327242" cy="1327242"/>
        </a:xfrm>
        <a:prstGeom prst="ellipse">
          <a:avLst/>
        </a:prstGeom>
        <a:blipFill rotWithShape="0">
          <a:blip xmlns:r="http://schemas.openxmlformats.org/officeDocument/2006/relationships" r:embed="rId1">
            <a:duotone>
              <a:schemeClr val="accent3">
                <a:tint val="50000"/>
                <a:hueOff val="0"/>
                <a:satOff val="0"/>
                <a:lumOff val="0"/>
                <a:alphaOff val="0"/>
                <a:shade val="36000"/>
                <a:satMod val="120000"/>
              </a:schemeClr>
              <a:schemeClr val="accent3">
                <a:tint val="50000"/>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B90FBEC-C4F5-479E-A40C-D0CE4EC22144}">
      <dsp:nvSpPr>
        <dsp:cNvPr id="0" name=""/>
        <dsp:cNvSpPr/>
      </dsp:nvSpPr>
      <dsp:spPr>
        <a:xfrm rot="10800000">
          <a:off x="1574128" y="1726039"/>
          <a:ext cx="4932187" cy="1327242"/>
        </a:xfrm>
        <a:prstGeom prst="homePlate">
          <a:avLst/>
        </a:prstGeom>
        <a:blipFill rotWithShape="0">
          <a:blip xmlns:r="http://schemas.openxmlformats.org/officeDocument/2006/relationships" r:embed="rId1">
            <a:duotone>
              <a:schemeClr val="accent3">
                <a:hueOff val="-1414193"/>
                <a:satOff val="6425"/>
                <a:lumOff val="-7451"/>
                <a:alphaOff val="0"/>
                <a:shade val="36000"/>
                <a:satMod val="120000"/>
              </a:schemeClr>
              <a:schemeClr val="accent3">
                <a:hueOff val="-1414193"/>
                <a:satOff val="6425"/>
                <a:lumOff val="-7451"/>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85277" tIns="220980" rIns="412496" bIns="220980" numCol="1" spcCol="1270" anchor="ctr" anchorCtr="0">
          <a:noAutofit/>
        </a:bodyPr>
        <a:lstStyle/>
        <a:p>
          <a:pPr lvl="0" algn="ctr" defTabSz="2578100">
            <a:lnSpc>
              <a:spcPct val="90000"/>
            </a:lnSpc>
            <a:spcBef>
              <a:spcPct val="0"/>
            </a:spcBef>
            <a:spcAft>
              <a:spcPct val="35000"/>
            </a:spcAft>
          </a:pPr>
          <a:r>
            <a:rPr lang="zh-TW" altLang="en-US" sz="5800" kern="1200" dirty="0" smtClean="0">
              <a:latin typeface="微軟正黑體" panose="020B0604030504040204" pitchFamily="34" charset="-120"/>
              <a:ea typeface="微軟正黑體" panose="020B0604030504040204" pitchFamily="34" charset="-120"/>
            </a:rPr>
            <a:t>群聚性</a:t>
          </a:r>
          <a:endParaRPr lang="zh-TW" altLang="en-US" sz="5800" kern="1200" dirty="0">
            <a:latin typeface="微軟正黑體" panose="020B0604030504040204" pitchFamily="34" charset="-120"/>
            <a:ea typeface="微軟正黑體" panose="020B0604030504040204" pitchFamily="34" charset="-120"/>
          </a:endParaRPr>
        </a:p>
      </dsp:txBody>
      <dsp:txXfrm rot="10800000">
        <a:off x="1905938" y="1726039"/>
        <a:ext cx="4600377" cy="1327242"/>
      </dsp:txXfrm>
    </dsp:sp>
    <dsp:sp modelId="{04473CD1-6686-45CB-B8F3-772895B87F96}">
      <dsp:nvSpPr>
        <dsp:cNvPr id="0" name=""/>
        <dsp:cNvSpPr/>
      </dsp:nvSpPr>
      <dsp:spPr>
        <a:xfrm>
          <a:off x="910507" y="1726039"/>
          <a:ext cx="1327242" cy="1327242"/>
        </a:xfrm>
        <a:prstGeom prst="ellipse">
          <a:avLst/>
        </a:prstGeom>
        <a:blipFill rotWithShape="0">
          <a:blip xmlns:r="http://schemas.openxmlformats.org/officeDocument/2006/relationships" r:embed="rId1">
            <a:duotone>
              <a:schemeClr val="accent3">
                <a:tint val="50000"/>
                <a:hueOff val="-1451589"/>
                <a:satOff val="-935"/>
                <a:lumOff val="-1804"/>
                <a:alphaOff val="0"/>
                <a:shade val="36000"/>
                <a:satMod val="120000"/>
              </a:schemeClr>
              <a:schemeClr val="accent3">
                <a:tint val="50000"/>
                <a:hueOff val="-1451589"/>
                <a:satOff val="-935"/>
                <a:lumOff val="-1804"/>
                <a:alphaOff val="0"/>
                <a:tint val="40000"/>
              </a:schemeClr>
            </a:duotone>
          </a:blip>
          <a:tile tx="0" ty="0" sx="60000" sy="59000" flip="none" algn="tl"/>
        </a:blipFill>
        <a:ln>
          <a:noFill/>
        </a:ln>
        <a:effectLst>
          <a:softEdge rad="1270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820AC-DD7B-4CD4-953E-6E7C4676946F}">
      <dsp:nvSpPr>
        <dsp:cNvPr id="0" name=""/>
        <dsp:cNvSpPr/>
      </dsp:nvSpPr>
      <dsp:spPr>
        <a:xfrm>
          <a:off x="1395088" y="208731"/>
          <a:ext cx="5053288" cy="4781513"/>
        </a:xfrm>
        <a:prstGeom prst="pie">
          <a:avLst>
            <a:gd name="adj1" fmla="val 16200000"/>
            <a:gd name="adj2" fmla="val 180000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TW" altLang="en-US" sz="2700" kern="1200" dirty="0" smtClean="0">
              <a:latin typeface="微軟正黑體" panose="020B0604030504040204" pitchFamily="34" charset="-120"/>
              <a:ea typeface="微軟正黑體" panose="020B0604030504040204" pitchFamily="34" charset="-120"/>
            </a:rPr>
            <a:t>基於販售與吸食之因，淪為小藥頭</a:t>
          </a:r>
          <a:endParaRPr lang="zh-TW" altLang="en-US" sz="2700" kern="1200" dirty="0">
            <a:latin typeface="微軟正黑體" panose="020B0604030504040204" pitchFamily="34" charset="-120"/>
            <a:ea typeface="微軟正黑體" panose="020B0604030504040204" pitchFamily="34" charset="-120"/>
          </a:endParaRPr>
        </a:p>
      </dsp:txBody>
      <dsp:txXfrm>
        <a:off x="4142512" y="1091035"/>
        <a:ext cx="1714508" cy="1593837"/>
      </dsp:txXfrm>
    </dsp:sp>
    <dsp:sp modelId="{333561A4-C8FD-4B17-B2F8-E88BFCFCA0E3}">
      <dsp:nvSpPr>
        <dsp:cNvPr id="0" name=""/>
        <dsp:cNvSpPr/>
      </dsp:nvSpPr>
      <dsp:spPr>
        <a:xfrm>
          <a:off x="1307020" y="216026"/>
          <a:ext cx="4813049" cy="5017845"/>
        </a:xfrm>
        <a:prstGeom prst="pie">
          <a:avLst>
            <a:gd name="adj1" fmla="val 1800000"/>
            <a:gd name="adj2" fmla="val 9000000"/>
          </a:avLst>
        </a:prstGeom>
        <a:blipFill rotWithShape="0">
          <a:blip xmlns:r="http://schemas.openxmlformats.org/officeDocument/2006/relationships" r:embed="rId1">
            <a:duotone>
              <a:schemeClr val="accent4">
                <a:hueOff val="10211516"/>
                <a:satOff val="-11993"/>
                <a:lumOff val="4608"/>
                <a:alphaOff val="0"/>
                <a:shade val="36000"/>
                <a:satMod val="120000"/>
              </a:schemeClr>
              <a:schemeClr val="accent4">
                <a:hueOff val="10211516"/>
                <a:satOff val="-11993"/>
                <a:lumOff val="4608"/>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anose="020B0604030504040204" pitchFamily="34" charset="-120"/>
              <a:ea typeface="微軟正黑體" panose="020B0604030504040204" pitchFamily="34" charset="-120"/>
            </a:rPr>
            <a:t>團體壓力下而集體施用</a:t>
          </a:r>
          <a:endParaRPr lang="zh-TW" altLang="en-US" sz="3000" kern="1200" dirty="0">
            <a:latin typeface="微軟正黑體" panose="020B0604030504040204" pitchFamily="34" charset="-120"/>
            <a:ea typeface="微軟正黑體" panose="020B0604030504040204" pitchFamily="34" charset="-120"/>
          </a:endParaRPr>
        </a:p>
      </dsp:txBody>
      <dsp:txXfrm>
        <a:off x="2624879" y="3382048"/>
        <a:ext cx="2177331" cy="1553142"/>
      </dsp:txXfrm>
    </dsp:sp>
    <dsp:sp modelId="{F46D891C-0E90-4776-B059-F33A2D9B4AB2}">
      <dsp:nvSpPr>
        <dsp:cNvPr id="0" name=""/>
        <dsp:cNvSpPr/>
      </dsp:nvSpPr>
      <dsp:spPr>
        <a:xfrm>
          <a:off x="1398363" y="208717"/>
          <a:ext cx="4572810" cy="5055172"/>
        </a:xfrm>
        <a:prstGeom prst="pie">
          <a:avLst>
            <a:gd name="adj1" fmla="val 9000000"/>
            <a:gd name="adj2" fmla="val 16200000"/>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softEdge rad="1270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smtClean="0">
              <a:latin typeface="微軟正黑體" panose="020B0604030504040204" pitchFamily="34" charset="-120"/>
              <a:ea typeface="微軟正黑體" panose="020B0604030504040204" pitchFamily="34" charset="-120"/>
            </a:rPr>
            <a:t>單方引誘</a:t>
          </a:r>
          <a:endParaRPr lang="zh-TW" altLang="en-US" sz="3000" kern="1200" dirty="0">
            <a:latin typeface="微軟正黑體" panose="020B0604030504040204" pitchFamily="34" charset="-120"/>
            <a:ea typeface="微軟正黑體" panose="020B0604030504040204" pitchFamily="34" charset="-120"/>
          </a:endParaRPr>
        </a:p>
      </dsp:txBody>
      <dsp:txXfrm>
        <a:off x="1888307" y="1201697"/>
        <a:ext cx="1551489" cy="1685057"/>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95981-B32C-7443-A9D5-89E42411B950}" type="datetimeFigureOut">
              <a:rPr kumimoji="1" lang="zh-TW" altLang="en-US" smtClean="0"/>
              <a:t>2017/5/31</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F6B7E-8E12-704E-9A86-D45AE1D827F1}" type="slidenum">
              <a:rPr kumimoji="1" lang="zh-TW" altLang="en-US" smtClean="0"/>
              <a:t>‹#›</a:t>
            </a:fld>
            <a:endParaRPr kumimoji="1" lang="zh-TW" altLang="en-US"/>
          </a:p>
        </p:txBody>
      </p:sp>
    </p:spTree>
    <p:extLst>
      <p:ext uri="{BB962C8B-B14F-4D97-AF65-F5344CB8AC3E}">
        <p14:creationId xmlns:p14="http://schemas.microsoft.com/office/powerpoint/2010/main" val="1074104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8E62FC3-6795-4989-9753-535DA82EBC86}" type="slidenum">
              <a:rPr lang="zh-TW" altLang="en-US" smtClean="0"/>
              <a:t>2</a:t>
            </a:fld>
            <a:endParaRPr lang="zh-TW" altLang="en-US"/>
          </a:p>
        </p:txBody>
      </p:sp>
    </p:spTree>
    <p:extLst>
      <p:ext uri="{BB962C8B-B14F-4D97-AF65-F5344CB8AC3E}">
        <p14:creationId xmlns:p14="http://schemas.microsoft.com/office/powerpoint/2010/main" val="146825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8E62FC3-6795-4989-9753-535DA82EBC86}" type="slidenum">
              <a:rPr lang="zh-TW" altLang="en-US" smtClean="0"/>
              <a:t>8</a:t>
            </a:fld>
            <a:endParaRPr lang="zh-TW" altLang="en-US"/>
          </a:p>
        </p:txBody>
      </p:sp>
    </p:spTree>
    <p:extLst>
      <p:ext uri="{BB962C8B-B14F-4D97-AF65-F5344CB8AC3E}">
        <p14:creationId xmlns:p14="http://schemas.microsoft.com/office/powerpoint/2010/main" val="176269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BD3E158-7B7A-4F05-B0A9-953B6BAF1DB2}" type="slidenum">
              <a:rPr lang="zh-TW" altLang="en-US" smtClean="0"/>
              <a:t>24</a:t>
            </a:fld>
            <a:endParaRPr lang="zh-TW" altLang="en-US"/>
          </a:p>
        </p:txBody>
      </p:sp>
    </p:spTree>
    <p:extLst>
      <p:ext uri="{BB962C8B-B14F-4D97-AF65-F5344CB8AC3E}">
        <p14:creationId xmlns:p14="http://schemas.microsoft.com/office/powerpoint/2010/main" val="1276136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0E5ABD-FD36-4DBE-A5AB-0BDABB249CE3}" type="slidenum">
              <a:rPr lang="zh-TW" altLang="en-US" smtClean="0"/>
              <a:t>25</a:t>
            </a:fld>
            <a:endParaRPr lang="zh-TW" altLang="en-US"/>
          </a:p>
        </p:txBody>
      </p:sp>
    </p:spTree>
    <p:extLst>
      <p:ext uri="{BB962C8B-B14F-4D97-AF65-F5344CB8AC3E}">
        <p14:creationId xmlns:p14="http://schemas.microsoft.com/office/powerpoint/2010/main" val="20514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D0E5ABD-FD36-4DBE-A5AB-0BDABB249CE3}" type="slidenum">
              <a:rPr lang="zh-TW" altLang="en-US" smtClean="0"/>
              <a:t>26</a:t>
            </a:fld>
            <a:endParaRPr lang="zh-TW" altLang="en-US"/>
          </a:p>
        </p:txBody>
      </p:sp>
    </p:spTree>
    <p:extLst>
      <p:ext uri="{BB962C8B-B14F-4D97-AF65-F5344CB8AC3E}">
        <p14:creationId xmlns:p14="http://schemas.microsoft.com/office/powerpoint/2010/main" val="10397244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5/31/17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DA16AA21-1863-4931-97CB-99D0A168701B}" type="datetimeFigureOut">
              <a:rPr lang="en-US" dirty="0"/>
              <a:t>5/31/17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將圖片拖曳至版面配置區或按一下圖示以新增</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772C379-9A7C-4C87-A116-CBE9F58B04C5}" type="datetimeFigureOut">
              <a:rPr lang="en-US" dirty="0"/>
              <a:t>5/31/17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5/31/17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1559" y="1432223"/>
            <a:ext cx="10535603" cy="3035808"/>
          </a:xfrm>
        </p:spPr>
        <p:txBody>
          <a:bodyPr/>
          <a:lstStyle/>
          <a:p>
            <a:r>
              <a:rPr lang="zh-TW" altLang="zh-TW" sz="8800" dirty="0"/>
              <a:t>毒品危害及法律責任 </a:t>
            </a:r>
            <a:endParaRPr kumimoji="1" lang="zh-TW" altLang="en-US" sz="8800" dirty="0"/>
          </a:p>
        </p:txBody>
      </p:sp>
      <p:sp>
        <p:nvSpPr>
          <p:cNvPr id="3" name="副標題 2"/>
          <p:cNvSpPr>
            <a:spLocks noGrp="1"/>
          </p:cNvSpPr>
          <p:nvPr>
            <p:ph type="subTitle" idx="1"/>
          </p:nvPr>
        </p:nvSpPr>
        <p:spPr/>
        <p:txBody>
          <a:bodyPr/>
          <a:lstStyle/>
          <a:p>
            <a:r>
              <a:rPr kumimoji="1" lang="zh-TW" altLang="en-US" dirty="0" smtClean="0"/>
              <a:t>國立中正大學 犯罪防治學系 馬躍中 副教授</a:t>
            </a:r>
            <a:endParaRPr kumimoji="1" lang="zh-TW" altLang="en-US" dirty="0"/>
          </a:p>
        </p:txBody>
      </p:sp>
    </p:spTree>
    <p:extLst>
      <p:ext uri="{BB962C8B-B14F-4D97-AF65-F5344CB8AC3E}">
        <p14:creationId xmlns:p14="http://schemas.microsoft.com/office/powerpoint/2010/main" val="137047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466" y="0"/>
            <a:ext cx="9320534" cy="6858000"/>
          </a:xfrm>
        </p:spPr>
      </p:pic>
    </p:spTree>
    <p:extLst>
      <p:ext uri="{BB962C8B-B14F-4D97-AF65-F5344CB8AC3E}">
        <p14:creationId xmlns:p14="http://schemas.microsoft.com/office/powerpoint/2010/main" val="1574236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Tree>
    <p:extLst>
      <p:ext uri="{BB962C8B-B14F-4D97-AF65-F5344CB8AC3E}">
        <p14:creationId xmlns:p14="http://schemas.microsoft.com/office/powerpoint/2010/main" val="1195954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240" y="2209801"/>
            <a:ext cx="5872670" cy="3916363"/>
          </a:xfrm>
        </p:spPr>
      </p:pic>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68301"/>
            <a:ext cx="9144000" cy="6097945"/>
          </a:xfrm>
          <a:prstGeom prst="rect">
            <a:avLst/>
          </a:prstGeom>
        </p:spPr>
      </p:pic>
    </p:spTree>
    <p:extLst>
      <p:ext uri="{BB962C8B-B14F-4D97-AF65-F5344CB8AC3E}">
        <p14:creationId xmlns:p14="http://schemas.microsoft.com/office/powerpoint/2010/main" val="2111846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9240" y="2209801"/>
            <a:ext cx="5872670" cy="3916363"/>
          </a:xfrm>
        </p:spPr>
      </p:pic>
    </p:spTree>
    <p:extLst>
      <p:ext uri="{BB962C8B-B14F-4D97-AF65-F5344CB8AC3E}">
        <p14:creationId xmlns:p14="http://schemas.microsoft.com/office/powerpoint/2010/main" val="187685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1" y="708660"/>
            <a:ext cx="9578339" cy="6149340"/>
          </a:xfrm>
        </p:spPr>
      </p:pic>
    </p:spTree>
    <p:extLst>
      <p:ext uri="{BB962C8B-B14F-4D97-AF65-F5344CB8AC3E}">
        <p14:creationId xmlns:p14="http://schemas.microsoft.com/office/powerpoint/2010/main" val="1917212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1" y="0"/>
            <a:ext cx="9143999" cy="6858000"/>
          </a:xfrm>
        </p:spPr>
      </p:pic>
    </p:spTree>
    <p:extLst>
      <p:ext uri="{BB962C8B-B14F-4D97-AF65-F5344CB8AC3E}">
        <p14:creationId xmlns:p14="http://schemas.microsoft.com/office/powerpoint/2010/main" val="175411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528" y="116632"/>
            <a:ext cx="8229600" cy="1143000"/>
          </a:xfrm>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成因：</a:t>
            </a:r>
          </a:p>
        </p:txBody>
      </p:sp>
      <p:sp>
        <p:nvSpPr>
          <p:cNvPr id="3" name="內容版面配置區 2"/>
          <p:cNvSpPr>
            <a:spLocks noGrp="1"/>
          </p:cNvSpPr>
          <p:nvPr>
            <p:ph idx="1"/>
          </p:nvPr>
        </p:nvSpPr>
        <p:spPr/>
        <p:txBody>
          <a:bodyPr/>
          <a:lstStyle/>
          <a:p>
            <a:r>
              <a:rPr lang="zh-TW" altLang="en-US" sz="3000" dirty="0">
                <a:latin typeface="微軟正黑體" panose="020B0604030504040204" pitchFamily="34" charset="-120"/>
                <a:ea typeface="微軟正黑體" panose="020B0604030504040204" pitchFamily="34" charset="-120"/>
              </a:rPr>
              <a:t>成因：</a:t>
            </a:r>
            <a:endParaRPr lang="en-US" altLang="zh-TW" sz="3000" dirty="0">
              <a:latin typeface="微軟正黑體" panose="020B0604030504040204" pitchFamily="34" charset="-120"/>
              <a:ea typeface="微軟正黑體" panose="020B0604030504040204" pitchFamily="34" charset="-120"/>
            </a:endParaRPr>
          </a:p>
          <a:p>
            <a:endParaRPr lang="zh-TW" altLang="en-US" dirty="0"/>
          </a:p>
        </p:txBody>
      </p:sp>
      <p:graphicFrame>
        <p:nvGraphicFramePr>
          <p:cNvPr id="4" name="資料庫圖表 3"/>
          <p:cNvGraphicFramePr/>
          <p:nvPr>
            <p:extLst/>
          </p:nvPr>
        </p:nvGraphicFramePr>
        <p:xfrm>
          <a:off x="1847528" y="1052736"/>
          <a:ext cx="882047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17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35560" y="188640"/>
            <a:ext cx="7772400" cy="1143000"/>
          </a:xfrm>
        </p:spPr>
        <p:txBody>
          <a:bodyPr>
            <a:normAutofit/>
          </a:bodyPr>
          <a:lstStyle/>
          <a:p>
            <a:pPr algn="l"/>
            <a:r>
              <a:rPr lang="zh-TW" altLang="en-US" dirty="0" smtClean="0">
                <a:latin typeface="微軟正黑體" panose="020B0604030504040204" pitchFamily="34" charset="-120"/>
                <a:ea typeface="微軟正黑體" panose="020B0604030504040204" pitchFamily="34" charset="-120"/>
              </a:rPr>
              <a:t>毒品來源特性</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0" indent="0">
              <a:buNone/>
            </a:pPr>
            <a:endParaRPr lang="en-US" altLang="zh-TW" dirty="0" smtClean="0"/>
          </a:p>
        </p:txBody>
      </p:sp>
      <p:graphicFrame>
        <p:nvGraphicFramePr>
          <p:cNvPr id="4" name="資料庫圖表 3"/>
          <p:cNvGraphicFramePr/>
          <p:nvPr>
            <p:extLst/>
          </p:nvPr>
        </p:nvGraphicFramePr>
        <p:xfrm>
          <a:off x="2135560" y="1772816"/>
          <a:ext cx="7416824" cy="305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47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毒品來源的形式</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5560" y="1194220"/>
            <a:ext cx="7776864" cy="518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447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毒品成癮原因</a:t>
            </a:r>
          </a:p>
        </p:txBody>
      </p:sp>
      <p:graphicFrame>
        <p:nvGraphicFramePr>
          <p:cNvPr id="4" name="內容版面配置區 3"/>
          <p:cNvGraphicFramePr>
            <a:graphicFrameLocks noGrp="1"/>
          </p:cNvGraphicFramePr>
          <p:nvPr>
            <p:ph idx="1"/>
            <p:extLst/>
          </p:nvPr>
        </p:nvGraphicFramePr>
        <p:xfrm>
          <a:off x="2689860" y="1124744"/>
          <a:ext cx="77266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20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微軟正黑體" panose="020B0604030504040204" pitchFamily="34" charset="-120"/>
                <a:ea typeface="微軟正黑體" panose="020B0604030504040204" pitchFamily="34" charset="-120"/>
              </a:rPr>
              <a:t>毒品定義</a:t>
            </a:r>
            <a:endParaRPr lang="zh-TW" altLang="en-US"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sz="2800" dirty="0">
                <a:latin typeface="微軟正黑體" panose="020B0604030504040204" pitchFamily="34" charset="-120"/>
                <a:ea typeface="微軟正黑體" panose="020B0604030504040204" pitchFamily="34" charset="-120"/>
              </a:rPr>
              <a:t>毒品概念呈現</a:t>
            </a:r>
            <a:r>
              <a:rPr lang="zh-TW" altLang="en-US" sz="2800" dirty="0" smtClean="0">
                <a:latin typeface="微軟正黑體" panose="020B0604030504040204" pitchFamily="34" charset="-120"/>
                <a:ea typeface="微軟正黑體" panose="020B0604030504040204" pitchFamily="34" charset="-120"/>
              </a:rPr>
              <a:t>多樣性</a:t>
            </a: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我國對毒品定義的依據：毒品危害防制條例第二條</a:t>
            </a:r>
            <a:endParaRPr lang="en-US" altLang="zh-TW" sz="2800" dirty="0">
              <a:latin typeface="微軟正黑體" panose="020B0604030504040204" pitchFamily="34" charset="-120"/>
              <a:ea typeface="微軟正黑體" panose="020B0604030504040204" pitchFamily="34" charset="-120"/>
            </a:endParaRPr>
          </a:p>
          <a:p>
            <a:pPr marL="0" indent="0">
              <a:buNone/>
            </a:pPr>
            <a:r>
              <a:rPr lang="zh-TW" altLang="en-US" sz="2800" smtClean="0">
                <a:latin typeface="微軟正黑體" panose="020B0604030504040204" pitchFamily="34" charset="-120"/>
                <a:ea typeface="微軟正黑體" panose="020B0604030504040204" pitchFamily="34" charset="-120"/>
              </a:rPr>
              <a:t>係</a:t>
            </a:r>
            <a:r>
              <a:rPr lang="zh-TW" altLang="en-US" sz="2800" dirty="0">
                <a:latin typeface="微軟正黑體" panose="020B0604030504040204" pitchFamily="34" charset="-120"/>
                <a:ea typeface="微軟正黑體" panose="020B0604030504040204" pitchFamily="34" charset="-120"/>
              </a:rPr>
              <a:t>指「具有指具有成癮性、濫用性及對社會危害性之麻醉藥品與其製品及影響精神物質與其製品</a:t>
            </a:r>
            <a:r>
              <a:rPr lang="zh-TW" altLang="en-US" sz="2800">
                <a:latin typeface="微軟正黑體" panose="020B0604030504040204" pitchFamily="34" charset="-120"/>
                <a:ea typeface="微軟正黑體" panose="020B0604030504040204" pitchFamily="34" charset="-120"/>
              </a:rPr>
              <a:t>。</a:t>
            </a:r>
            <a:r>
              <a:rPr lang="zh-TW" altLang="en-US" sz="2800" smtClean="0">
                <a:latin typeface="微軟正黑體" panose="020B0604030504040204" pitchFamily="34" charset="-120"/>
                <a:ea typeface="微軟正黑體" panose="020B0604030504040204" pitchFamily="34" charset="-120"/>
              </a:rPr>
              <a:t>」</a:t>
            </a:r>
          </a:p>
          <a:p>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據此區分為四級</a:t>
            </a:r>
            <a:endParaRPr lang="en-US" altLang="zh-TW" sz="28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897263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694" y="351367"/>
            <a:ext cx="4024789" cy="4047151"/>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312" y="2565105"/>
            <a:ext cx="4678032" cy="372694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913" y="1197269"/>
            <a:ext cx="4803776" cy="3395074"/>
          </a:xfrm>
          <a:prstGeom prst="rect">
            <a:avLst/>
          </a:prstGeom>
        </p:spPr>
      </p:pic>
    </p:spTree>
    <p:extLst>
      <p:ext uri="{BB962C8B-B14F-4D97-AF65-F5344CB8AC3E}">
        <p14:creationId xmlns:p14="http://schemas.microsoft.com/office/powerpoint/2010/main" val="3824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問題點</a:t>
            </a:r>
            <a:endParaRPr kumimoji="1" lang="zh-TW" altLang="en-US" dirty="0"/>
          </a:p>
        </p:txBody>
      </p:sp>
      <p:sp>
        <p:nvSpPr>
          <p:cNvPr id="3" name="內容版面配置區 2"/>
          <p:cNvSpPr>
            <a:spLocks noGrp="1"/>
          </p:cNvSpPr>
          <p:nvPr>
            <p:ph idx="1"/>
          </p:nvPr>
        </p:nvSpPr>
        <p:spPr/>
        <p:txBody>
          <a:bodyPr>
            <a:normAutofit fontScale="92500" lnSpcReduction="20000"/>
          </a:bodyPr>
          <a:lstStyle/>
          <a:p>
            <a:r>
              <a:rPr lang="zh-TW" altLang="zh-TW" sz="3600" dirty="0"/>
              <a:t>青少年對於新興毒品多有錯誤觀念：不具刑責，頂多罰錢、戒斷容易、或表現一種自我成長，與眾不同。上述如此觀念將造成我國青少年學子不可逆之遺憾。例如：新興毒品雖然計量低，但長久施用仍有成癮之虞、其次，混裝毒品也含有一、二毒品之成分，現行法針對施用一、二級毒品仍具有刑責，恐會終身留有刑事記錄；更要提醒同學們注意的是，現行法（毒品危害防制條例第五條）處罰意圖販賣而持有，最重可處無期徒刑。實務上常見，雖未超過一定數量，仍依本條處以重刑。</a:t>
            </a:r>
          </a:p>
          <a:p>
            <a:endParaRPr kumimoji="1" lang="zh-TW" altLang="en-US" dirty="0"/>
          </a:p>
        </p:txBody>
      </p:sp>
    </p:spTree>
    <p:extLst>
      <p:ext uri="{BB962C8B-B14F-4D97-AF65-F5344CB8AC3E}">
        <p14:creationId xmlns:p14="http://schemas.microsoft.com/office/powerpoint/2010/main" val="865877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可行方向</a:t>
            </a:r>
            <a:endParaRPr kumimoji="1" lang="zh-TW" altLang="en-US" dirty="0"/>
          </a:p>
        </p:txBody>
      </p:sp>
      <p:sp>
        <p:nvSpPr>
          <p:cNvPr id="3" name="內容版面配置區 2"/>
          <p:cNvSpPr>
            <a:spLocks noGrp="1"/>
          </p:cNvSpPr>
          <p:nvPr>
            <p:ph idx="1"/>
          </p:nvPr>
        </p:nvSpPr>
        <p:spPr/>
        <p:txBody>
          <a:bodyPr>
            <a:normAutofit/>
          </a:bodyPr>
          <a:lstStyle/>
          <a:p>
            <a:r>
              <a:rPr lang="zh-TW" altLang="zh-TW" sz="3200" dirty="0"/>
              <a:t>強化宣導，使青少年心理產生一定威嚇效果，也有助於嚇止新興混裝毒品之濫用！</a:t>
            </a:r>
          </a:p>
          <a:p>
            <a:endParaRPr lang="zh-TW" altLang="zh-TW" sz="3200" dirty="0"/>
          </a:p>
          <a:p>
            <a:endParaRPr kumimoji="1" lang="zh-TW" altLang="en-US" sz="3200" dirty="0"/>
          </a:p>
        </p:txBody>
      </p:sp>
    </p:spTree>
    <p:extLst>
      <p:ext uri="{BB962C8B-B14F-4D97-AF65-F5344CB8AC3E}">
        <p14:creationId xmlns:p14="http://schemas.microsoft.com/office/powerpoint/2010/main" val="1222749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quarter" idx="10"/>
          </p:nvPr>
        </p:nvSpPr>
        <p:spPr/>
        <p:txBody>
          <a:bodyPr/>
          <a:lstStyle/>
          <a:p>
            <a:pPr>
              <a:defRPr/>
            </a:pPr>
            <a:r>
              <a:rPr lang="en-US" altLang="zh-TW"/>
              <a:t>2013/7/30</a:t>
            </a:r>
          </a:p>
        </p:txBody>
      </p:sp>
      <p:sp>
        <p:nvSpPr>
          <p:cNvPr id="3" name="頁尾版面配置區 2"/>
          <p:cNvSpPr>
            <a:spLocks noGrp="1"/>
          </p:cNvSpPr>
          <p:nvPr>
            <p:ph type="ftr" sz="quarter" idx="11"/>
          </p:nvPr>
        </p:nvSpPr>
        <p:spPr/>
        <p:txBody>
          <a:bodyPr/>
          <a:lstStyle/>
          <a:p>
            <a:pPr>
              <a:defRPr/>
            </a:pPr>
            <a:r>
              <a:rPr lang="zh-TW" altLang="en-US"/>
              <a:t>施用毒品行為刑事政策與除罪化之研究</a:t>
            </a:r>
            <a:endParaRPr lang="en-US" altLang="zh-TW"/>
          </a:p>
        </p:txBody>
      </p:sp>
      <p:sp>
        <p:nvSpPr>
          <p:cNvPr id="31747"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charset="2"/>
              <a:buChar char=""/>
              <a:defRPr sz="2600">
                <a:solidFill>
                  <a:schemeClr val="tx1"/>
                </a:solidFill>
                <a:latin typeface="Constantia" charset="0"/>
                <a:ea typeface="新細明體" charset="0"/>
              </a:defRPr>
            </a:lvl1pPr>
            <a:lvl2pPr marL="742950" indent="-285750">
              <a:spcBef>
                <a:spcPct val="20000"/>
              </a:spcBef>
              <a:buClr>
                <a:schemeClr val="accent1"/>
              </a:buClr>
              <a:buSzPct val="85000"/>
              <a:buFont typeface="Wingdings 2" charset="2"/>
              <a:buChar char=""/>
              <a:defRPr sz="2400">
                <a:solidFill>
                  <a:schemeClr val="tx1"/>
                </a:solidFill>
                <a:latin typeface="Constantia" charset="0"/>
                <a:ea typeface="新細明體" charset="0"/>
              </a:defRPr>
            </a:lvl2pPr>
            <a:lvl3pPr marL="1143000" indent="-228600">
              <a:spcBef>
                <a:spcPct val="20000"/>
              </a:spcBef>
              <a:buClr>
                <a:schemeClr val="accent2"/>
              </a:buClr>
              <a:buSzPct val="70000"/>
              <a:buFont typeface="Wingdings 2" charset="2"/>
              <a:buChar char=""/>
              <a:defRPr sz="2100">
                <a:solidFill>
                  <a:schemeClr val="tx1"/>
                </a:solidFill>
                <a:latin typeface="Constantia" charset="0"/>
                <a:ea typeface="新細明體" charset="0"/>
              </a:defRPr>
            </a:lvl3pPr>
            <a:lvl4pPr marL="1600200" indent="-228600">
              <a:spcBef>
                <a:spcPct val="20000"/>
              </a:spcBef>
              <a:buClr>
                <a:srgbClr val="0BD0D9"/>
              </a:buClr>
              <a:buSzPct val="65000"/>
              <a:buFont typeface="Wingdings 2" charset="2"/>
              <a:buChar char=""/>
              <a:defRPr sz="2000">
                <a:solidFill>
                  <a:schemeClr val="tx1"/>
                </a:solidFill>
                <a:latin typeface="Constantia" charset="0"/>
                <a:ea typeface="新細明體" charset="0"/>
              </a:defRPr>
            </a:lvl4pPr>
            <a:lvl5pPr marL="2057400" indent="-228600">
              <a:spcBef>
                <a:spcPct val="20000"/>
              </a:spcBef>
              <a:buClr>
                <a:srgbClr val="10CF9B"/>
              </a:buClr>
              <a:buSzPct val="65000"/>
              <a:buFont typeface="Wingdings 2" charset="2"/>
              <a:buChar char=""/>
              <a:defRPr sz="2000">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buChar char=""/>
              <a:defRPr sz="2000">
                <a:solidFill>
                  <a:schemeClr val="tx1"/>
                </a:solidFill>
                <a:latin typeface="Constantia" charset="0"/>
                <a:ea typeface="新細明體" charset="0"/>
              </a:defRPr>
            </a:lvl9pPr>
          </a:lstStyle>
          <a:p>
            <a:pPr>
              <a:spcBef>
                <a:spcPct val="0"/>
              </a:spcBef>
              <a:buClrTx/>
              <a:buSzTx/>
              <a:buFontTx/>
              <a:buNone/>
            </a:pPr>
            <a:fld id="{6A696686-23BE-9846-A58D-A42D3357E1BD}" type="slidenum">
              <a:rPr lang="en-US" altLang="zh-TW" sz="1200">
                <a:solidFill>
                  <a:srgbClr val="045C75"/>
                </a:solidFill>
                <a:latin typeface="Arial" charset="0"/>
                <a:ea typeface="標楷體" charset="-120"/>
              </a:rPr>
              <a:pPr>
                <a:spcBef>
                  <a:spcPct val="0"/>
                </a:spcBef>
                <a:buClrTx/>
                <a:buSzTx/>
                <a:buFontTx/>
                <a:buNone/>
              </a:pPr>
              <a:t>23</a:t>
            </a:fld>
            <a:endParaRPr lang="en-US" altLang="zh-TW" sz="1200">
              <a:solidFill>
                <a:srgbClr val="045C75"/>
              </a:solidFill>
              <a:latin typeface="Arial" charset="0"/>
              <a:ea typeface="標楷體" charset="-120"/>
            </a:endParaRPr>
          </a:p>
        </p:txBody>
      </p:sp>
      <p:graphicFrame>
        <p:nvGraphicFramePr>
          <p:cNvPr id="7" name="表格 6"/>
          <p:cNvGraphicFramePr>
            <a:graphicFrameLocks noGrp="1"/>
          </p:cNvGraphicFramePr>
          <p:nvPr/>
        </p:nvGraphicFramePr>
        <p:xfrm>
          <a:off x="1676400" y="457200"/>
          <a:ext cx="8839200" cy="6124576"/>
        </p:xfrm>
        <a:graphic>
          <a:graphicData uri="http://schemas.openxmlformats.org/drawingml/2006/table">
            <a:tbl>
              <a:tblPr/>
              <a:tblGrid>
                <a:gridCol w="1768475"/>
                <a:gridCol w="1766888"/>
                <a:gridCol w="1768475"/>
                <a:gridCol w="1766887"/>
                <a:gridCol w="1768475"/>
              </a:tblGrid>
              <a:tr h="1905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分級</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第一級毒品</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第二級毒品</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第三級毒品</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第四級毒品</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8238">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常見濫用藥物</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海洛因</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嗎啡</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鴉片</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古柯鹼</a:t>
                      </a:r>
                    </a:p>
                  </a:txBody>
                  <a:tcPr marL="25065" marR="250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安非他命</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2.MDMA</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大麻</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4.LSD</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西洛西賓</a:t>
                      </a:r>
                    </a:p>
                  </a:txBody>
                  <a:tcPr marL="25065" marR="250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1.FM2</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小白板</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丁基原啡因</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愷他命</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5.Nimetazepam</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6.Mephedrone</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1.Alprazolam</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2.Diazepam</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3.Lorazepam</a:t>
                      </a:r>
                      <a:b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4.Tramadol</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5">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違法行為</a:t>
                      </a:r>
                    </a:p>
                  </a:txBody>
                  <a:tcPr marL="25065" marR="25065" marT="0"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72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製造、運輸、販賣</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死刑或無期徒刑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(2,000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無期徒刑或</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意圖販賣而持有</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無期徒刑或</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9913">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強暴、脅迫、欺瞞或其他非法之方法使人使用</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死刑、無期徒刑或</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無期徒刑或</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4.</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引誘他人施用</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月以上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轉讓</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月以上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施用</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月以上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萬元以下罰鍰，並接受</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8</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小時以下之毒品危害講習</a:t>
                      </a: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萬元以下罰鍰，並接受</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小時以下之毒品危害講習</a:t>
                      </a: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rowSpan="2">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1"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1" i="0" u="none" strike="noStrike" cap="none" normalizeH="0" baseline="0">
                          <a:ln>
                            <a:noFill/>
                          </a:ln>
                          <a:solidFill>
                            <a:schemeClr val="tx1"/>
                          </a:solidFill>
                          <a:effectLst/>
                          <a:latin typeface="新細明體" charset="0"/>
                          <a:ea typeface="新細明體" charset="0"/>
                          <a:cs typeface="Times New Roman" charset="0"/>
                        </a:rPr>
                        <a:t>持有</a:t>
                      </a:r>
                    </a:p>
                  </a:txBody>
                  <a:tcPr marL="25065" marR="25065"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年以下有期徒刑、拘役或</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年以下有期徒刑、劑或</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萬元以下罰鍰，並接受</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8</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小時以下之毒品危害講習</a:t>
                      </a: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萬元以下罰鍰，並接受</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4</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小時以下之毒品危害講習</a:t>
                      </a: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7425">
                <a:tc vMerge="1">
                  <a:txBody>
                    <a:bodyPr/>
                    <a:lstStyle/>
                    <a:p>
                      <a:endParaRPr lang="zh-TW" altLang="en-US"/>
                    </a:p>
                  </a:txBody>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純質淨重達</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公克以上</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(100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純質淨重達</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公克以上</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6</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月以上</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5</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(70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純質淨重達</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20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公克以上</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(30</a:t>
                      </a:r>
                      <a:r>
                        <a:rPr kumimoji="0" lang="zh-TW" altLang="zh-TW" sz="1200" b="0" i="0" u="none" strike="noStrike" cap="none" normalizeH="0" baseline="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rgbClr val="0BD0D9"/>
                        </a:buClr>
                        <a:buSzPct val="95000"/>
                        <a:buFont typeface="Wingdings 2" charset="2"/>
                        <a:defRPr sz="2200">
                          <a:solidFill>
                            <a:schemeClr val="tx1"/>
                          </a:solidFill>
                          <a:latin typeface="Constantia" charset="0"/>
                          <a:ea typeface="新細明體" charset="0"/>
                        </a:defRPr>
                      </a:lvl1pPr>
                      <a:lvl2pPr marL="742950" indent="-285750" algn="l" eaLnBrk="0" hangingPunct="0">
                        <a:spcBef>
                          <a:spcPct val="20000"/>
                        </a:spcBef>
                        <a:buClr>
                          <a:schemeClr val="accent1"/>
                        </a:buClr>
                        <a:buSzPct val="85000"/>
                        <a:buFont typeface="Wingdings 2" charset="2"/>
                        <a:defRPr sz="2000">
                          <a:solidFill>
                            <a:schemeClr val="tx1"/>
                          </a:solidFill>
                          <a:latin typeface="Constantia" charset="0"/>
                          <a:ea typeface="新細明體" charset="0"/>
                        </a:defRPr>
                      </a:lvl2pPr>
                      <a:lvl3pPr marL="1143000" indent="-228600" algn="l" eaLnBrk="0" hangingPunct="0">
                        <a:spcBef>
                          <a:spcPct val="20000"/>
                        </a:spcBef>
                        <a:buClr>
                          <a:schemeClr val="accent2"/>
                        </a:buClr>
                        <a:buSzPct val="70000"/>
                        <a:buFont typeface="Wingdings 2" charset="2"/>
                        <a:defRPr sz="1900">
                          <a:solidFill>
                            <a:schemeClr val="tx1"/>
                          </a:solidFill>
                          <a:latin typeface="Constantia" charset="0"/>
                          <a:ea typeface="新細明體" charset="0"/>
                        </a:defRPr>
                      </a:lvl3pPr>
                      <a:lvl4pPr marL="1600200" indent="-228600" algn="l" eaLnBrk="0" hangingPunct="0">
                        <a:spcBef>
                          <a:spcPct val="20000"/>
                        </a:spcBef>
                        <a:buClr>
                          <a:srgbClr val="0BD0D9"/>
                        </a:buClr>
                        <a:buSzPct val="65000"/>
                        <a:buFont typeface="Wingdings 2" charset="2"/>
                        <a:defRPr>
                          <a:solidFill>
                            <a:schemeClr val="tx1"/>
                          </a:solidFill>
                          <a:latin typeface="Constantia" charset="0"/>
                          <a:ea typeface="新細明體" charset="0"/>
                        </a:defRPr>
                      </a:lvl4pPr>
                      <a:lvl5pPr marL="2057400" indent="-228600" algn="l" eaLnBrk="0" hangingPunct="0">
                        <a:spcBef>
                          <a:spcPct val="20000"/>
                        </a:spcBef>
                        <a:buClr>
                          <a:srgbClr val="10CF9B"/>
                        </a:buClr>
                        <a:buSzPct val="65000"/>
                        <a:buFont typeface="Wingdings 2" charset="2"/>
                        <a:defRPr>
                          <a:solidFill>
                            <a:schemeClr val="tx1"/>
                          </a:solidFill>
                          <a:latin typeface="Constantia" charset="0"/>
                          <a:ea typeface="新細明體" charset="0"/>
                        </a:defRPr>
                      </a:lvl5pPr>
                      <a:lvl6pPr marL="25146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6pPr>
                      <a:lvl7pPr marL="29718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7pPr>
                      <a:lvl8pPr marL="34290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8pPr>
                      <a:lvl9pPr marL="3886200" indent="-228600" eaLnBrk="0" fontAlgn="base" hangingPunct="0">
                        <a:spcBef>
                          <a:spcPct val="20000"/>
                        </a:spcBef>
                        <a:spcAft>
                          <a:spcPct val="0"/>
                        </a:spcAft>
                        <a:buClr>
                          <a:srgbClr val="10CF9B"/>
                        </a:buClr>
                        <a:buSzPct val="65000"/>
                        <a:buFont typeface="Wingdings 2" charset="2"/>
                        <a:defRPr>
                          <a:solidFill>
                            <a:schemeClr val="tx1"/>
                          </a:solidFill>
                          <a:latin typeface="Constantia" charset="0"/>
                          <a:ea typeface="新細明體" charset="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200" b="0" i="0" u="none" strike="noStrike" cap="none" normalizeH="0" baseline="0" dirty="0">
                          <a:ln>
                            <a:noFill/>
                          </a:ln>
                          <a:solidFill>
                            <a:schemeClr val="tx1"/>
                          </a:solidFill>
                          <a:effectLst/>
                          <a:latin typeface="新細明體" charset="0"/>
                          <a:ea typeface="新細明體" charset="0"/>
                          <a:cs typeface="Times New Roman" charset="0"/>
                        </a:rPr>
                        <a:t>純質淨重達</a:t>
                      </a:r>
                      <a:r>
                        <a:rPr kumimoji="0" lang="en-US" altLang="zh-TW" sz="1200" b="0" i="0" u="none" strike="noStrike" cap="none" normalizeH="0" baseline="0" dirty="0">
                          <a:ln>
                            <a:noFill/>
                          </a:ln>
                          <a:solidFill>
                            <a:schemeClr val="tx1"/>
                          </a:solidFill>
                          <a:effectLst/>
                          <a:latin typeface="新細明體" charset="0"/>
                          <a:ea typeface="新細明體" charset="0"/>
                          <a:cs typeface="Times New Roman" charset="0"/>
                        </a:rPr>
                        <a:t>20</a:t>
                      </a:r>
                      <a:r>
                        <a:rPr kumimoji="0" lang="zh-TW" altLang="zh-TW" sz="1200" b="0" i="0" u="none" strike="noStrike" cap="none" normalizeH="0" baseline="0" dirty="0">
                          <a:ln>
                            <a:noFill/>
                          </a:ln>
                          <a:solidFill>
                            <a:schemeClr val="tx1"/>
                          </a:solidFill>
                          <a:effectLst/>
                          <a:latin typeface="新細明體" charset="0"/>
                          <a:ea typeface="新細明體" charset="0"/>
                          <a:cs typeface="Times New Roman" charset="0"/>
                        </a:rPr>
                        <a:t>公克以上</a:t>
                      </a:r>
                      <a:r>
                        <a:rPr kumimoji="0" lang="en-US" altLang="zh-TW" sz="1200" b="0" i="0" u="none" strike="noStrike" cap="none" normalizeH="0" baseline="0" dirty="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dirty="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dirty="0">
                          <a:ln>
                            <a:noFill/>
                          </a:ln>
                          <a:solidFill>
                            <a:schemeClr val="tx1"/>
                          </a:solidFill>
                          <a:effectLst/>
                          <a:latin typeface="新細明體" charset="0"/>
                          <a:ea typeface="新細明體" charset="0"/>
                          <a:cs typeface="Times New Roman" charset="0"/>
                        </a:rPr>
                        <a:t>1</a:t>
                      </a:r>
                      <a:r>
                        <a:rPr kumimoji="0" lang="zh-TW" altLang="zh-TW" sz="1200" b="0" i="0" u="none" strike="noStrike" cap="none" normalizeH="0" baseline="0" dirty="0">
                          <a:ln>
                            <a:noFill/>
                          </a:ln>
                          <a:solidFill>
                            <a:schemeClr val="tx1"/>
                          </a:solidFill>
                          <a:effectLst/>
                          <a:latin typeface="新細明體" charset="0"/>
                          <a:ea typeface="新細明體" charset="0"/>
                          <a:cs typeface="Times New Roman" charset="0"/>
                        </a:rPr>
                        <a:t>年以下有期徒刑</a:t>
                      </a:r>
                      <a:r>
                        <a:rPr kumimoji="0" lang="en-US" altLang="zh-TW" sz="1200" b="0" i="0" u="none" strike="noStrike" cap="none" normalizeH="0" baseline="0" dirty="0">
                          <a:ln>
                            <a:noFill/>
                          </a:ln>
                          <a:solidFill>
                            <a:schemeClr val="tx1"/>
                          </a:solidFill>
                          <a:effectLst/>
                          <a:latin typeface="Arial" charset="0"/>
                          <a:ea typeface="新細明體" charset="0"/>
                          <a:cs typeface="Times New Roman" charset="0"/>
                        </a:rPr>
                        <a:t/>
                      </a:r>
                      <a:br>
                        <a:rPr kumimoji="0" lang="en-US" altLang="zh-TW" sz="1200" b="0" i="0" u="none" strike="noStrike" cap="none" normalizeH="0" baseline="0" dirty="0">
                          <a:ln>
                            <a:noFill/>
                          </a:ln>
                          <a:solidFill>
                            <a:schemeClr val="tx1"/>
                          </a:solidFill>
                          <a:effectLst/>
                          <a:latin typeface="Arial" charset="0"/>
                          <a:ea typeface="新細明體" charset="0"/>
                          <a:cs typeface="Times New Roman" charset="0"/>
                        </a:rPr>
                      </a:br>
                      <a:r>
                        <a:rPr kumimoji="0" lang="en-US" altLang="zh-TW" sz="1200" b="0" i="0" u="none" strike="noStrike" cap="none" normalizeH="0" baseline="0" dirty="0">
                          <a:ln>
                            <a:noFill/>
                          </a:ln>
                          <a:solidFill>
                            <a:schemeClr val="tx1"/>
                          </a:solidFill>
                          <a:effectLst/>
                          <a:latin typeface="新細明體" charset="0"/>
                          <a:ea typeface="新細明體" charset="0"/>
                          <a:cs typeface="Times New Roman" charset="0"/>
                        </a:rPr>
                        <a:t>(10</a:t>
                      </a:r>
                      <a:r>
                        <a:rPr kumimoji="0" lang="zh-TW" altLang="zh-TW" sz="1200" b="0" i="0" u="none" strike="noStrike" cap="none" normalizeH="0" baseline="0" dirty="0">
                          <a:ln>
                            <a:noFill/>
                          </a:ln>
                          <a:solidFill>
                            <a:schemeClr val="tx1"/>
                          </a:solidFill>
                          <a:effectLst/>
                          <a:latin typeface="新細明體" charset="0"/>
                          <a:ea typeface="新細明體" charset="0"/>
                          <a:cs typeface="Times New Roman" charset="0"/>
                        </a:rPr>
                        <a:t>萬元以下</a:t>
                      </a:r>
                      <a:r>
                        <a:rPr kumimoji="0" lang="en-US" altLang="zh-TW" sz="1200" b="0" i="0" u="none" strike="noStrike" cap="none" normalizeH="0" baseline="0" dirty="0">
                          <a:ln>
                            <a:noFill/>
                          </a:ln>
                          <a:solidFill>
                            <a:schemeClr val="tx1"/>
                          </a:solidFill>
                          <a:effectLst/>
                          <a:latin typeface="新細明體" charset="0"/>
                          <a:ea typeface="新細明體" charset="0"/>
                          <a:cs typeface="Times New Roman" charset="0"/>
                        </a:rPr>
                        <a:t>)</a:t>
                      </a:r>
                      <a:endParaRPr kumimoji="0" lang="zh-TW" altLang="zh-TW" sz="1200" b="0" i="0" u="none" strike="noStrike" cap="none" normalizeH="0" baseline="0" dirty="0">
                        <a:ln>
                          <a:noFill/>
                        </a:ln>
                        <a:solidFill>
                          <a:schemeClr val="tx1"/>
                        </a:solidFill>
                        <a:effectLst/>
                        <a:latin typeface="新細明體" charset="0"/>
                        <a:ea typeface="新細明體" charset="0"/>
                        <a:cs typeface="Times New Roman" charset="0"/>
                      </a:endParaRPr>
                    </a:p>
                  </a:txBody>
                  <a:tcPr marL="25065" marR="25065"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6137550"/>
      </p:ext>
    </p:extLst>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07568" y="27383"/>
            <a:ext cx="7924800" cy="881338"/>
          </a:xfrm>
        </p:spPr>
        <p:txBody>
          <a:bodyPr/>
          <a:lstStyle/>
          <a:p>
            <a:pPr algn="ctr"/>
            <a:r>
              <a:rPr lang="zh-TW" altLang="en-US" sz="4400" dirty="0">
                <a:solidFill>
                  <a:srgbClr val="FF0000"/>
                </a:solidFill>
                <a:latin typeface="標楷體" pitchFamily="65" charset="-120"/>
                <a:ea typeface="標楷體" pitchFamily="65" charset="-120"/>
              </a:rPr>
              <a:t>結論</a:t>
            </a:r>
            <a:r>
              <a:rPr lang="en-US" altLang="zh-TW" sz="4400" dirty="0">
                <a:solidFill>
                  <a:srgbClr val="FF0000"/>
                </a:solidFill>
                <a:latin typeface="標楷體" pitchFamily="65" charset="-120"/>
                <a:ea typeface="標楷體" pitchFamily="65" charset="-120"/>
              </a:rPr>
              <a:t>:</a:t>
            </a:r>
            <a:r>
              <a:rPr lang="zh-TW" altLang="en-US" sz="3600" dirty="0">
                <a:latin typeface="標楷體" pitchFamily="65" charset="-120"/>
                <a:ea typeface="標楷體" pitchFamily="65" charset="-120"/>
              </a:rPr>
              <a:t>預防勝於治療</a:t>
            </a:r>
          </a:p>
        </p:txBody>
      </p:sp>
      <p:sp>
        <p:nvSpPr>
          <p:cNvPr id="3" name="內容版面配置區 2"/>
          <p:cNvSpPr>
            <a:spLocks noGrp="1"/>
          </p:cNvSpPr>
          <p:nvPr>
            <p:ph idx="1"/>
          </p:nvPr>
        </p:nvSpPr>
        <p:spPr>
          <a:xfrm>
            <a:off x="1948190" y="1148252"/>
            <a:ext cx="8352928" cy="3312368"/>
          </a:xfrm>
        </p:spPr>
        <p:txBody>
          <a:bodyPr>
            <a:normAutofit fontScale="92500" lnSpcReduction="10000"/>
          </a:bodyPr>
          <a:lstStyle/>
          <a:p>
            <a:pPr marL="514350" indent="-514350">
              <a:buFont typeface="+mj-lt"/>
              <a:buAutoNum type="arabicPeriod"/>
            </a:pPr>
            <a:r>
              <a:rPr lang="zh-TW" altLang="en-US" sz="2800" dirty="0">
                <a:latin typeface="標楷體" pitchFamily="65" charset="-120"/>
                <a:ea typeface="標楷體" pitchFamily="65" charset="-120"/>
              </a:rPr>
              <a:t>根據法務部的統計</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 近年來毒品緝獲量與毒品施用人數皆持續增加，毒品施用者再累犯比率趨近九成，毒品種類推陳出新，跨國毒品來源威脅也日益嚴重。</a:t>
            </a:r>
            <a:endParaRPr lang="en-US" altLang="zh-TW" sz="2800" dirty="0">
              <a:latin typeface="標楷體" pitchFamily="65" charset="-120"/>
              <a:ea typeface="標楷體" pitchFamily="65" charset="-120"/>
            </a:endParaRPr>
          </a:p>
          <a:p>
            <a:pPr marL="514350" indent="-514350">
              <a:buFont typeface="+mj-lt"/>
              <a:buAutoNum type="arabicPeriod"/>
            </a:pPr>
            <a:r>
              <a:rPr lang="zh-TW" altLang="en-US" sz="2800" dirty="0">
                <a:latin typeface="標楷體" pitchFamily="65" charset="-120"/>
                <a:ea typeface="標楷體" pitchFamily="65" charset="-120"/>
              </a:rPr>
              <a:t>現今調整反毒架構及反毒措施，以「公共衛生三級預防模式」為策略，將反毒政策轉向注重拒毒與戒毒，並將毒品防制工作的緝毒、拒毒、戒毒三大面向調整為</a:t>
            </a:r>
            <a:r>
              <a:rPr lang="zh-TW" altLang="en-US" sz="2800" dirty="0">
                <a:solidFill>
                  <a:srgbClr val="00B050"/>
                </a:solidFill>
                <a:latin typeface="標楷體" pitchFamily="65" charset="-120"/>
                <a:ea typeface="標楷體" pitchFamily="65" charset="-120"/>
              </a:rPr>
              <a:t>防毒、拒毒、戒毒、緝毒</a:t>
            </a:r>
            <a:r>
              <a:rPr lang="zh-TW" altLang="en-US" sz="2800" dirty="0">
                <a:latin typeface="標楷體" pitchFamily="65" charset="-120"/>
                <a:ea typeface="標楷體" pitchFamily="65" charset="-120"/>
              </a:rPr>
              <a:t>，將反毒策略向前推展至</a:t>
            </a:r>
            <a:r>
              <a:rPr lang="zh-TW" altLang="en-US" sz="2800" dirty="0">
                <a:solidFill>
                  <a:srgbClr val="FF0000"/>
                </a:solidFill>
                <a:latin typeface="標楷體" pitchFamily="65" charset="-120"/>
                <a:ea typeface="標楷體" pitchFamily="65" charset="-120"/>
              </a:rPr>
              <a:t>防毒</a:t>
            </a:r>
            <a:r>
              <a:rPr lang="zh-TW" altLang="en-US" sz="2800" dirty="0">
                <a:latin typeface="標楷體" pitchFamily="65" charset="-120"/>
                <a:ea typeface="標楷體" pitchFamily="65" charset="-120"/>
              </a:rPr>
              <a:t>層面，這才是最佳、最完整的反毒政策與毒品防制體系。</a:t>
            </a:r>
          </a:p>
        </p:txBody>
      </p:sp>
      <p:pic>
        <p:nvPicPr>
          <p:cNvPr id="1027" name="Picture 3" descr="C:\Users\ASUS\Pictures\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4293097"/>
            <a:ext cx="7402127" cy="250135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ASUS\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344" y="30223"/>
            <a:ext cx="1402872" cy="107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08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35560" y="13184"/>
            <a:ext cx="7924800" cy="751520"/>
          </a:xfrm>
        </p:spPr>
        <p:txBody>
          <a:bodyPr/>
          <a:lstStyle/>
          <a:p>
            <a:pPr algn="ctr"/>
            <a:r>
              <a:rPr lang="zh-TW" altLang="en-US" sz="3200" dirty="0">
                <a:solidFill>
                  <a:srgbClr val="FF0000"/>
                </a:solidFill>
                <a:latin typeface="標楷體" pitchFamily="65" charset="-120"/>
                <a:ea typeface="標楷體" pitchFamily="65" charset="-120"/>
              </a:rPr>
              <a:t>三級犯罪 預防模式介紹</a:t>
            </a:r>
            <a:r>
              <a:rPr lang="en-US" altLang="zh-TW" sz="3200" dirty="0">
                <a:solidFill>
                  <a:srgbClr val="FF0000"/>
                </a:solidFill>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內容版面配置區 2"/>
          <p:cNvSpPr>
            <a:spLocks noGrp="1"/>
          </p:cNvSpPr>
          <p:nvPr>
            <p:ph sz="half" idx="1"/>
          </p:nvPr>
        </p:nvSpPr>
        <p:spPr>
          <a:xfrm>
            <a:off x="1524000" y="1025352"/>
            <a:ext cx="4968552" cy="5832648"/>
          </a:xfrm>
        </p:spPr>
        <p:txBody>
          <a:bodyPr>
            <a:normAutofit/>
          </a:bodyPr>
          <a:lstStyle/>
          <a:p>
            <a:pPr marL="457200" indent="-457200">
              <a:lnSpc>
                <a:spcPct val="80000"/>
              </a:lnSpc>
              <a:buFont typeface="+mj-lt"/>
              <a:buAutoNum type="arabicPeriod"/>
            </a:pPr>
            <a:r>
              <a:rPr lang="zh-TW" altLang="en-US" sz="2200" dirty="0">
                <a:solidFill>
                  <a:srgbClr val="FF0000"/>
                </a:solidFill>
                <a:latin typeface="標楷體" pitchFamily="65" charset="-120"/>
                <a:ea typeface="標楷體" pitchFamily="65" charset="-120"/>
              </a:rPr>
              <a:t>初級犯罪預防（</a:t>
            </a:r>
            <a:r>
              <a:rPr lang="en-US" altLang="zh-TW" sz="2200" dirty="0">
                <a:solidFill>
                  <a:srgbClr val="FF0000"/>
                </a:solidFill>
                <a:latin typeface="標楷體" pitchFamily="65" charset="-120"/>
                <a:ea typeface="標楷體" pitchFamily="65" charset="-120"/>
              </a:rPr>
              <a:t>Primary crime prevention</a:t>
            </a:r>
            <a:r>
              <a:rPr lang="zh-TW" altLang="en-US" sz="2200" dirty="0">
                <a:solidFill>
                  <a:srgbClr val="FF0000"/>
                </a:solidFill>
                <a:latin typeface="標楷體" pitchFamily="65" charset="-120"/>
                <a:ea typeface="標楷體" pitchFamily="65" charset="-120"/>
              </a:rPr>
              <a:t>）：</a:t>
            </a:r>
            <a:r>
              <a:rPr lang="zh-TW" altLang="en-US" sz="2200" dirty="0">
                <a:latin typeface="標楷體" pitchFamily="65" charset="-120"/>
                <a:ea typeface="標楷體" pitchFamily="65" charset="-120"/>
              </a:rPr>
              <a:t>係指辨識出提供犯罪機會或促進犯罪發生的物理或社會環境。如環境設計、鄰里守望相助、一般威嚇、私人保全、及有關犯罪預防之教育措施。</a:t>
            </a:r>
          </a:p>
          <a:p>
            <a:pPr marL="457200" indent="-457200">
              <a:lnSpc>
                <a:spcPct val="80000"/>
              </a:lnSpc>
              <a:buFont typeface="+mj-lt"/>
              <a:buAutoNum type="arabicPeriod"/>
            </a:pPr>
            <a:r>
              <a:rPr lang="zh-TW" altLang="en-US" sz="2200" dirty="0">
                <a:solidFill>
                  <a:srgbClr val="FF0000"/>
                </a:solidFill>
                <a:latin typeface="標楷體" pitchFamily="65" charset="-120"/>
                <a:ea typeface="標楷體" pitchFamily="65" charset="-120"/>
              </a:rPr>
              <a:t>二級犯罪預防（</a:t>
            </a:r>
            <a:r>
              <a:rPr lang="en-US" altLang="zh-TW" sz="2200" dirty="0">
                <a:solidFill>
                  <a:srgbClr val="FF0000"/>
                </a:solidFill>
                <a:latin typeface="標楷體" pitchFamily="65" charset="-120"/>
                <a:ea typeface="標楷體" pitchFamily="65" charset="-120"/>
              </a:rPr>
              <a:t>Secondary crime prevention </a:t>
            </a:r>
            <a:r>
              <a:rPr lang="zh-TW" altLang="en-US" sz="2200" dirty="0">
                <a:solidFill>
                  <a:srgbClr val="FF0000"/>
                </a:solidFill>
                <a:latin typeface="標楷體" pitchFamily="65" charset="-120"/>
                <a:ea typeface="標楷體" pitchFamily="65" charset="-120"/>
              </a:rPr>
              <a:t>）：</a:t>
            </a:r>
            <a:r>
              <a:rPr lang="zh-TW" altLang="en-US" sz="2200" dirty="0">
                <a:latin typeface="標楷體" pitchFamily="65" charset="-120"/>
                <a:ea typeface="標楷體" pitchFamily="65" charset="-120"/>
              </a:rPr>
              <a:t>在犯罪發生之前儘由發現潛在之犯罪者並介入處理。較偏重於針對已經存在且容易促使犯罪發生問題去做預防，如偏差行為，飲酒、嗑藥、逃學、逃家等。</a:t>
            </a:r>
          </a:p>
          <a:p>
            <a:pPr marL="457200" indent="-457200">
              <a:lnSpc>
                <a:spcPct val="80000"/>
              </a:lnSpc>
              <a:buFont typeface="+mj-lt"/>
              <a:buAutoNum type="arabicPeriod"/>
            </a:pPr>
            <a:r>
              <a:rPr lang="zh-TW" altLang="en-US" sz="2200" dirty="0">
                <a:solidFill>
                  <a:srgbClr val="FF0000"/>
                </a:solidFill>
                <a:latin typeface="標楷體" pitchFamily="65" charset="-120"/>
                <a:ea typeface="標楷體" pitchFamily="65" charset="-120"/>
              </a:rPr>
              <a:t>三級犯罪預防（ </a:t>
            </a:r>
            <a:r>
              <a:rPr lang="en-US" altLang="zh-TW" sz="2200" dirty="0">
                <a:solidFill>
                  <a:srgbClr val="FF0000"/>
                </a:solidFill>
                <a:latin typeface="標楷體" pitchFamily="65" charset="-120"/>
                <a:ea typeface="標楷體" pitchFamily="65" charset="-120"/>
              </a:rPr>
              <a:t>Tertiary crime prevention </a:t>
            </a:r>
            <a:r>
              <a:rPr lang="zh-TW" altLang="en-US" sz="2200" dirty="0">
                <a:solidFill>
                  <a:srgbClr val="FF0000"/>
                </a:solidFill>
                <a:latin typeface="標楷體" pitchFamily="65" charset="-120"/>
                <a:ea typeface="標楷體" pitchFamily="65" charset="-120"/>
              </a:rPr>
              <a:t>）：</a:t>
            </a:r>
            <a:r>
              <a:rPr lang="zh-TW" altLang="en-US" sz="2200" dirty="0">
                <a:latin typeface="標楷體" pitchFamily="65" charset="-120"/>
                <a:ea typeface="標楷體" pitchFamily="65" charset="-120"/>
              </a:rPr>
              <a:t>主要針對已犯罪之人做處理，目的再防止其未來再犯。刑事司法體系主要做為是三級犯罪預防的主軸，從逮捕、起訴、判決、監禁、處遇（矯正教育）都屬於三級犯罪預防的範圍。</a:t>
            </a:r>
          </a:p>
        </p:txBody>
      </p:sp>
      <p:pic>
        <p:nvPicPr>
          <p:cNvPr id="7" name="Picture 2" descr="C:\Users\ASUS\Pictures\-51-63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21793" y="2348881"/>
            <a:ext cx="4038600" cy="303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72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33600" y="274638"/>
            <a:ext cx="7924800" cy="1570186"/>
          </a:xfrm>
        </p:spPr>
        <p:txBody>
          <a:bodyPr/>
          <a:lstStyle/>
          <a:p>
            <a:pPr algn="ctr"/>
            <a:r>
              <a:rPr lang="en-US" altLang="zh-TW" sz="6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The end</a:t>
            </a:r>
            <a:endParaRPr lang="zh-TW" altLang="en-US" sz="6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a:spLocks noGrp="1"/>
          </p:cNvSpPr>
          <p:nvPr>
            <p:ph idx="1"/>
          </p:nvPr>
        </p:nvSpPr>
        <p:spPr>
          <a:xfrm>
            <a:off x="2133600" y="2708920"/>
            <a:ext cx="7924800" cy="3006080"/>
          </a:xfrm>
        </p:spPr>
        <p:txBody>
          <a:bodyPr>
            <a:normAutofit/>
          </a:bodyPr>
          <a:lstStyle/>
          <a:p>
            <a:pPr marL="0" indent="0" algn="ctr">
              <a:buNone/>
            </a:pPr>
            <a:r>
              <a:rPr lang="zh-TW" altLang="en-US" sz="5400" b="1" i="1" dirty="0">
                <a:effectLst>
                  <a:outerShdw blurRad="38100" dist="38100" dir="2700000" algn="tl">
                    <a:srgbClr val="000000">
                      <a:alpha val="43137"/>
                    </a:srgbClr>
                  </a:outerShdw>
                </a:effectLst>
                <a:latin typeface="標楷體" pitchFamily="65" charset="-120"/>
                <a:ea typeface="標楷體" pitchFamily="65" charset="-120"/>
              </a:rPr>
              <a:t>謝謝聆聽  </a:t>
            </a:r>
            <a:r>
              <a:rPr lang="en-US" altLang="zh-TW" sz="5400" b="1" i="1" dirty="0">
                <a:effectLst>
                  <a:outerShdw blurRad="38100" dist="38100" dir="2700000" algn="tl">
                    <a:srgbClr val="000000">
                      <a:alpha val="43137"/>
                    </a:srgbClr>
                  </a:outerShdw>
                </a:effectLst>
                <a:latin typeface="標楷體" pitchFamily="65" charset="-120"/>
                <a:ea typeface="標楷體" pitchFamily="65" charset="-120"/>
              </a:rPr>
              <a:t>!</a:t>
            </a:r>
          </a:p>
          <a:p>
            <a:pPr marL="0" indent="0" algn="ctr">
              <a:buNone/>
            </a:pPr>
            <a:r>
              <a:rPr lang="zh-TW" altLang="en-US" sz="5400" b="1" i="1" dirty="0">
                <a:solidFill>
                  <a:srgbClr val="00B050"/>
                </a:solidFill>
                <a:effectLst>
                  <a:outerShdw blurRad="38100" dist="38100" dir="2700000" algn="tl">
                    <a:srgbClr val="000000">
                      <a:alpha val="43137"/>
                    </a:srgbClr>
                  </a:outerShdw>
                </a:effectLst>
                <a:latin typeface="標楷體" pitchFamily="65" charset="-120"/>
                <a:ea typeface="標楷體" pitchFamily="65" charset="-120"/>
              </a:rPr>
              <a:t>敬請指教  </a:t>
            </a:r>
            <a:r>
              <a:rPr lang="en-US" altLang="zh-TW" sz="5400" b="1" i="1" dirty="0">
                <a:solidFill>
                  <a:srgbClr val="00B050"/>
                </a:solidFill>
                <a:effectLst>
                  <a:outerShdw blurRad="38100" dist="38100" dir="2700000" algn="tl">
                    <a:srgbClr val="000000">
                      <a:alpha val="43137"/>
                    </a:srgbClr>
                  </a:outerShdw>
                </a:effectLst>
                <a:latin typeface="標楷體" pitchFamily="65" charset="-120"/>
                <a:ea typeface="標楷體" pitchFamily="65" charset="-120"/>
              </a:rPr>
              <a:t>!</a:t>
            </a:r>
            <a:endParaRPr lang="zh-TW" altLang="en-US" sz="5400" b="1" i="1" dirty="0">
              <a:solidFill>
                <a:srgbClr val="00B050"/>
              </a:solidFill>
              <a:effectLst>
                <a:outerShdw blurRad="38100" dist="38100" dir="2700000" algn="tl">
                  <a:srgbClr val="000000">
                    <a:alpha val="43137"/>
                  </a:srgbClr>
                </a:outerShdw>
              </a:effectLst>
              <a:latin typeface="標楷體" pitchFamily="65" charset="-120"/>
              <a:ea typeface="標楷體" pitchFamily="65" charset="-120"/>
            </a:endParaRPr>
          </a:p>
        </p:txBody>
      </p:sp>
      <p:pic>
        <p:nvPicPr>
          <p:cNvPr id="7170" name="Picture 2" descr="C:\Users\ASUS\Picture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170" y="4504212"/>
            <a:ext cx="2323831" cy="235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41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微軟正黑體" panose="020B0604030504040204" pitchFamily="34" charset="-120"/>
                <a:ea typeface="微軟正黑體" panose="020B0604030504040204" pitchFamily="34" charset="-120"/>
              </a:rPr>
              <a:t>毒品犯之定位</a:t>
            </a:r>
            <a:endParaRPr lang="zh-TW" altLang="en-US" dirty="0">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nvPr>
        </p:nvGraphicFramePr>
        <p:xfrm>
          <a:off x="2209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10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微軟正黑體" panose="020B0604030504040204" pitchFamily="34" charset="-120"/>
                <a:ea typeface="微軟正黑體" panose="020B0604030504040204" pitchFamily="34" charset="-120"/>
              </a:rPr>
              <a:t>施用毒品級數處遇</a:t>
            </a:r>
            <a:endParaRPr lang="zh-TW" altLang="en-US" dirty="0">
              <a:latin typeface="微軟正黑體" panose="020B0604030504040204" pitchFamily="34" charset="-120"/>
              <a:ea typeface="微軟正黑體" panose="020B0604030504040204" pitchFamily="34" charset="-120"/>
            </a:endParaRPr>
          </a:p>
        </p:txBody>
      </p:sp>
      <p:graphicFrame>
        <p:nvGraphicFramePr>
          <p:cNvPr id="6" name="內容版面配置區 5"/>
          <p:cNvGraphicFramePr>
            <a:graphicFrameLocks noGrp="1"/>
          </p:cNvGraphicFramePr>
          <p:nvPr>
            <p:ph idx="1"/>
            <p:extLst/>
          </p:nvPr>
        </p:nvGraphicFramePr>
        <p:xfrm>
          <a:off x="2209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91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施用毒品動機</a:t>
            </a:r>
          </a:p>
        </p:txBody>
      </p:sp>
      <p:graphicFrame>
        <p:nvGraphicFramePr>
          <p:cNvPr id="4" name="內容版面配置區 3"/>
          <p:cNvGraphicFramePr>
            <a:graphicFrameLocks noGrp="1"/>
          </p:cNvGraphicFramePr>
          <p:nvPr>
            <p:ph idx="1"/>
            <p:extLst/>
          </p:nvPr>
        </p:nvGraphicFramePr>
        <p:xfrm>
          <a:off x="1919536" y="1268761"/>
          <a:ext cx="8568952" cy="5217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340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施用毒品動機</a:t>
            </a:r>
          </a:p>
        </p:txBody>
      </p:sp>
      <p:sp>
        <p:nvSpPr>
          <p:cNvPr id="3" name="內容版面配置區 2"/>
          <p:cNvSpPr>
            <a:spLocks noGrp="1"/>
          </p:cNvSpPr>
          <p:nvPr>
            <p:ph idx="1"/>
          </p:nvPr>
        </p:nvSpPr>
        <p:spPr/>
        <p:txBody>
          <a:bodyPr/>
          <a:lstStyle/>
          <a:p>
            <a:r>
              <a:rPr lang="zh-TW" altLang="en-US" sz="2800" dirty="0">
                <a:latin typeface="微軟正黑體" panose="020B0604030504040204" pitchFamily="34" charset="-120"/>
                <a:ea typeface="微軟正黑體" panose="020B0604030504040204" pitchFamily="34" charset="-120"/>
              </a:rPr>
              <a:t>成因具有循序的階段性：</a:t>
            </a:r>
            <a:endParaRPr lang="en-US" altLang="zh-TW" sz="2800" dirty="0">
              <a:latin typeface="微軟正黑體" panose="020B0604030504040204" pitchFamily="34" charset="-120"/>
              <a:ea typeface="微軟正黑體" panose="020B0604030504040204" pitchFamily="34" charset="-120"/>
            </a:endParaRPr>
          </a:p>
          <a:p>
            <a:endParaRPr lang="zh-TW" altLang="en-US" dirty="0"/>
          </a:p>
        </p:txBody>
      </p:sp>
      <p:graphicFrame>
        <p:nvGraphicFramePr>
          <p:cNvPr id="4" name="資料庫圖表 3"/>
          <p:cNvGraphicFramePr/>
          <p:nvPr>
            <p:extLst/>
          </p:nvPr>
        </p:nvGraphicFramePr>
        <p:xfrm>
          <a:off x="1553741" y="1484784"/>
          <a:ext cx="8856984"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080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
            <a:ext cx="6508377" cy="1057275"/>
          </a:xfrm>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施用毒品種類</a:t>
            </a:r>
          </a:p>
        </p:txBody>
      </p:sp>
      <p:sp>
        <p:nvSpPr>
          <p:cNvPr id="3" name="內容版面配置區 2"/>
          <p:cNvSpPr>
            <a:spLocks noGrp="1"/>
          </p:cNvSpPr>
          <p:nvPr>
            <p:ph idx="1"/>
          </p:nvPr>
        </p:nvSpPr>
        <p:spPr>
          <a:xfrm>
            <a:off x="1847528" y="1600200"/>
            <a:ext cx="8568952" cy="4925144"/>
          </a:xfrm>
        </p:spPr>
        <p:txBody>
          <a:bodyPr>
            <a:normAutofit/>
          </a:bodyPr>
          <a:lstStyle/>
          <a:p>
            <a:r>
              <a:rPr lang="zh-TW" altLang="en-US" sz="2600" dirty="0">
                <a:latin typeface="微軟正黑體" panose="020B0604030504040204" pitchFamily="34" charset="-120"/>
                <a:ea typeface="微軟正黑體" panose="020B0604030504040204" pitchFamily="34" charset="-120"/>
              </a:rPr>
              <a:t>校園毒品來源：特定學校畢業學生「藥頭」提供。</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施用學生多以三、四級毒品為首要選擇。</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校園毒品傳播快速主因：</a:t>
            </a:r>
            <a:endParaRPr lang="en-US" altLang="zh-TW" sz="2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en-US" altLang="zh-TW" sz="2600" dirty="0">
                <a:latin typeface="微軟正黑體" panose="020B0604030504040204" pitchFamily="34" charset="-120"/>
                <a:ea typeface="微軟正黑體" panose="020B0604030504040204" pitchFamily="34" charset="-120"/>
              </a:rPr>
              <a:t>1. </a:t>
            </a:r>
            <a:r>
              <a:rPr lang="zh-TW" altLang="en-US" sz="2600" dirty="0">
                <a:latin typeface="微軟正黑體" panose="020B0604030504040204" pitchFamily="34" charset="-120"/>
                <a:ea typeface="微軟正黑體" panose="020B0604030504040204" pitchFamily="34" charset="-120"/>
              </a:rPr>
              <a:t>法律常識不足，易聽信藥頭洗腦</a:t>
            </a:r>
            <a:endParaRPr lang="en-US" altLang="zh-TW" sz="2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en-US" altLang="zh-TW" sz="2600" dirty="0">
                <a:latin typeface="微軟正黑體" panose="020B0604030504040204" pitchFamily="34" charset="-120"/>
                <a:ea typeface="微軟正黑體" panose="020B0604030504040204" pitchFamily="34" charset="-120"/>
              </a:rPr>
              <a:t>2. </a:t>
            </a:r>
            <a:r>
              <a:rPr lang="zh-TW" altLang="en-US" sz="2600" dirty="0">
                <a:latin typeface="微軟正黑體" panose="020B0604030504040204" pitchFamily="34" charset="-120"/>
                <a:ea typeface="微軟正黑體" panose="020B0604030504040204" pitchFamily="34" charset="-120"/>
              </a:rPr>
              <a:t>販售三、四級毒品刑責輕</a:t>
            </a:r>
            <a:endParaRPr lang="en-US" altLang="zh-TW" sz="2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en-US" altLang="zh-TW" sz="2600" dirty="0">
                <a:latin typeface="微軟正黑體" panose="020B0604030504040204" pitchFamily="34" charset="-120"/>
                <a:ea typeface="微軟正黑體" panose="020B0604030504040204" pitchFamily="34" charset="-120"/>
              </a:rPr>
              <a:t>3. </a:t>
            </a:r>
            <a:r>
              <a:rPr lang="zh-TW" altLang="en-US" sz="2600" dirty="0">
                <a:latin typeface="微軟正黑體" panose="020B0604030504040204" pitchFamily="34" charset="-120"/>
                <a:ea typeface="微軟正黑體" panose="020B0604030504040204" pitchFamily="34" charset="-120"/>
              </a:rPr>
              <a:t>同儕互相鼓吹影響</a:t>
            </a:r>
            <a:endParaRPr lang="en-US" altLang="zh-TW" sz="2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en-US" altLang="zh-TW" sz="2600" dirty="0">
                <a:latin typeface="微軟正黑體" panose="020B0604030504040204" pitchFamily="34" charset="-120"/>
                <a:ea typeface="微軟正黑體" panose="020B0604030504040204" pitchFamily="34" charset="-120"/>
              </a:rPr>
              <a:t>4. </a:t>
            </a:r>
            <a:r>
              <a:rPr lang="zh-TW" altLang="en-US" sz="2600" dirty="0">
                <a:latin typeface="微軟正黑體" panose="020B0604030504040204" pitchFamily="34" charset="-120"/>
                <a:ea typeface="微軟正黑體" panose="020B0604030504040204" pitchFamily="34" charset="-120"/>
              </a:rPr>
              <a:t>家庭、學校未為警覺，未予及時導正錯誤</a:t>
            </a:r>
          </a:p>
        </p:txBody>
      </p:sp>
    </p:spTree>
    <p:extLst>
      <p:ext uri="{BB962C8B-B14F-4D97-AF65-F5344CB8AC3E}">
        <p14:creationId xmlns:p14="http://schemas.microsoft.com/office/powerpoint/2010/main" val="1130288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a:latin typeface="微軟正黑體" panose="020B0604030504040204" pitchFamily="34" charset="-120"/>
                <a:ea typeface="微軟正黑體" panose="020B0604030504040204" pitchFamily="34" charset="-120"/>
              </a:rPr>
              <a:t>施用毒品種類</a:t>
            </a:r>
          </a:p>
        </p:txBody>
      </p:sp>
      <p:sp>
        <p:nvSpPr>
          <p:cNvPr id="3" name="內容版面配置區 2"/>
          <p:cNvSpPr>
            <a:spLocks noGrp="1"/>
          </p:cNvSpPr>
          <p:nvPr>
            <p:ph idx="1"/>
          </p:nvPr>
        </p:nvSpPr>
        <p:spPr/>
        <p:txBody>
          <a:bodyPr/>
          <a:lstStyle/>
          <a:p>
            <a:endParaRPr lang="en-US" altLang="zh-TW" dirty="0" smtClean="0"/>
          </a:p>
          <a:p>
            <a:r>
              <a:rPr lang="zh-TW" altLang="en-US" sz="2800" dirty="0">
                <a:latin typeface="微軟正黑體" panose="020B0604030504040204" pitchFamily="34" charset="-120"/>
                <a:ea typeface="微軟正黑體" panose="020B0604030504040204" pitchFamily="34" charset="-120"/>
              </a:rPr>
              <a:t>大學查獲之毒品案件數，不增反減：</a:t>
            </a:r>
            <a:endParaRPr lang="en-US" altLang="zh-TW" sz="2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pPr>
            <a:r>
              <a:rPr lang="zh-TW" altLang="en-US" sz="2800" dirty="0">
                <a:latin typeface="微軟正黑體" panose="020B0604030504040204" pitchFamily="34" charset="-120"/>
                <a:ea typeface="微軟正黑體" panose="020B0604030504040204" pitchFamily="34" charset="-120"/>
              </a:rPr>
              <a:t>尚未發掘查緝的毒品黑數</a:t>
            </a:r>
          </a:p>
        </p:txBody>
      </p:sp>
    </p:spTree>
    <p:extLst>
      <p:ext uri="{BB962C8B-B14F-4D97-AF65-F5344CB8AC3E}">
        <p14:creationId xmlns:p14="http://schemas.microsoft.com/office/powerpoint/2010/main" val="112545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normAutofit/>
          </a:bodyPr>
          <a:lstStyle/>
          <a:p>
            <a:r>
              <a:rPr lang="zh-TW" altLang="en-US" sz="5400" dirty="0">
                <a:latin typeface="微軟正黑體" panose="020B0604030504040204" pitchFamily="34" charset="-120"/>
                <a:ea typeface="微軟正黑體" panose="020B0604030504040204" pitchFamily="34" charset="-120"/>
              </a:rPr>
              <a:t>新興毒品（</a:t>
            </a:r>
            <a:r>
              <a:rPr lang="en-US" altLang="zh-TW" sz="5400" dirty="0">
                <a:latin typeface="微軟正黑體" panose="020B0604030504040204" pitchFamily="34" charset="-120"/>
                <a:ea typeface="微軟正黑體" panose="020B0604030504040204" pitchFamily="34" charset="-120"/>
              </a:rPr>
              <a:t>NPS</a:t>
            </a:r>
            <a:r>
              <a:rPr lang="zh-TW" altLang="en-US" sz="5400" dirty="0">
                <a:latin typeface="微軟正黑體" panose="020B0604030504040204" pitchFamily="34" charset="-120"/>
                <a:ea typeface="微軟正黑體" panose="020B0604030504040204" pitchFamily="34" charset="-120"/>
              </a:rPr>
              <a:t>）崛起快速</a:t>
            </a:r>
          </a:p>
          <a:p>
            <a:r>
              <a:rPr lang="en-US" altLang="zh-TW" sz="5400" dirty="0"/>
              <a:t>New psychoactive substances</a:t>
            </a:r>
            <a:endParaRPr kumimoji="1" lang="zh-TW" altLang="en-US" sz="5400" dirty="0">
              <a:latin typeface="微軟正黑體" panose="020B0604030504040204" pitchFamily="34" charset="-120"/>
              <a:ea typeface="微軟正黑體" panose="020B0604030504040204" pitchFamily="34" charset="-120"/>
            </a:endParaRPr>
          </a:p>
          <a:p>
            <a:pPr marL="0" indent="0">
              <a:buNone/>
            </a:pPr>
            <a:endParaRPr kumimoji="1" lang="zh-TW" altLang="en-US" sz="5400" dirty="0"/>
          </a:p>
        </p:txBody>
      </p:sp>
    </p:spTree>
    <p:extLst>
      <p:ext uri="{BB962C8B-B14F-4D97-AF65-F5344CB8AC3E}">
        <p14:creationId xmlns:p14="http://schemas.microsoft.com/office/powerpoint/2010/main" val="1046172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刻字型">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木刻字型</Template>
  <TotalTime>47</TotalTime>
  <Words>1106</Words>
  <Application>Microsoft Macintosh PowerPoint</Application>
  <PresentationFormat>寬螢幕</PresentationFormat>
  <Paragraphs>137</Paragraphs>
  <Slides>26</Slides>
  <Notes>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26</vt:i4>
      </vt:variant>
    </vt:vector>
  </HeadingPairs>
  <TitlesOfParts>
    <vt:vector size="36" baseType="lpstr">
      <vt:lpstr>Calibri</vt:lpstr>
      <vt:lpstr>Rockwell</vt:lpstr>
      <vt:lpstr>Rockwell Condensed</vt:lpstr>
      <vt:lpstr>Times New Roman</vt:lpstr>
      <vt:lpstr>Wingdings</vt:lpstr>
      <vt:lpstr>微軟正黑體</vt:lpstr>
      <vt:lpstr>新細明體</vt:lpstr>
      <vt:lpstr>標楷體</vt:lpstr>
      <vt:lpstr>Arial</vt:lpstr>
      <vt:lpstr>木刻字型</vt:lpstr>
      <vt:lpstr>毒品危害及法律責任 </vt:lpstr>
      <vt:lpstr>毒品定義</vt:lpstr>
      <vt:lpstr>毒品犯之定位</vt:lpstr>
      <vt:lpstr>施用毒品級數處遇</vt:lpstr>
      <vt:lpstr>施用毒品動機</vt:lpstr>
      <vt:lpstr>施用毒品動機</vt:lpstr>
      <vt:lpstr>施用毒品種類</vt:lpstr>
      <vt:lpstr>施用毒品種類</vt:lpstr>
      <vt:lpstr>PowerPoint 簡報</vt:lpstr>
      <vt:lpstr>PowerPoint 簡報</vt:lpstr>
      <vt:lpstr>PowerPoint 簡報</vt:lpstr>
      <vt:lpstr>PowerPoint 簡報</vt:lpstr>
      <vt:lpstr>PowerPoint 簡報</vt:lpstr>
      <vt:lpstr>PowerPoint 簡報</vt:lpstr>
      <vt:lpstr>PowerPoint 簡報</vt:lpstr>
      <vt:lpstr>成因：</vt:lpstr>
      <vt:lpstr>毒品來源特性</vt:lpstr>
      <vt:lpstr>毒品來源的形式</vt:lpstr>
      <vt:lpstr>毒品成癮原因</vt:lpstr>
      <vt:lpstr>PowerPoint 簡報</vt:lpstr>
      <vt:lpstr>問題點</vt:lpstr>
      <vt:lpstr>可行方向</vt:lpstr>
      <vt:lpstr>PowerPoint 簡報</vt:lpstr>
      <vt:lpstr>結論:預防勝於治療</vt:lpstr>
      <vt:lpstr>三級犯罪 預防模式介紹:</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毒品危害及法律責任 </dc:title>
  <dc:creator>Microsoft Office 使用者</dc:creator>
  <cp:lastModifiedBy>Microsoft Office 使用者</cp:lastModifiedBy>
  <cp:revision>6</cp:revision>
  <dcterms:created xsi:type="dcterms:W3CDTF">2017-04-12T13:48:55Z</dcterms:created>
  <dcterms:modified xsi:type="dcterms:W3CDTF">2017-05-31T14:57:46Z</dcterms:modified>
</cp:coreProperties>
</file>