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60" r:id="rId2"/>
    <p:sldMasterId id="2147483673" r:id="rId3"/>
  </p:sldMasterIdLst>
  <p:notesMasterIdLst>
    <p:notesMasterId r:id="rId28"/>
  </p:notesMasterIdLst>
  <p:handoutMasterIdLst>
    <p:handoutMasterId r:id="rId29"/>
  </p:handoutMasterIdLst>
  <p:sldIdLst>
    <p:sldId id="490" r:id="rId4"/>
    <p:sldId id="489" r:id="rId5"/>
    <p:sldId id="432" r:id="rId6"/>
    <p:sldId id="458" r:id="rId7"/>
    <p:sldId id="459" r:id="rId8"/>
    <p:sldId id="460" r:id="rId9"/>
    <p:sldId id="433" r:id="rId10"/>
    <p:sldId id="463" r:id="rId11"/>
    <p:sldId id="456" r:id="rId12"/>
    <p:sldId id="465" r:id="rId13"/>
    <p:sldId id="480" r:id="rId14"/>
    <p:sldId id="467" r:id="rId15"/>
    <p:sldId id="481" r:id="rId16"/>
    <p:sldId id="482" r:id="rId17"/>
    <p:sldId id="471" r:id="rId18"/>
    <p:sldId id="472" r:id="rId19"/>
    <p:sldId id="473" r:id="rId20"/>
    <p:sldId id="474" r:id="rId21"/>
    <p:sldId id="476" r:id="rId22"/>
    <p:sldId id="477" r:id="rId23"/>
    <p:sldId id="478" r:id="rId24"/>
    <p:sldId id="483" r:id="rId25"/>
    <p:sldId id="487" r:id="rId26"/>
    <p:sldId id="486" r:id="rId27"/>
  </p:sldIdLst>
  <p:sldSz cx="12192000" cy="6858000"/>
  <p:notesSz cx="6734175" cy="98679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CC0D5"/>
    <a:srgbClr val="E30F6A"/>
    <a:srgbClr val="FCB6CF"/>
    <a:srgbClr val="FA86AF"/>
    <a:srgbClr val="EF6803"/>
    <a:srgbClr val="CC6600"/>
    <a:srgbClr val="FF6600"/>
    <a:srgbClr val="FF99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91935" autoAdjust="0"/>
  </p:normalViewPr>
  <p:slideViewPr>
    <p:cSldViewPr snapToGrid="0" showGuides="1">
      <p:cViewPr varScale="1">
        <p:scale>
          <a:sx n="103" d="100"/>
          <a:sy n="103" d="100"/>
        </p:scale>
        <p:origin x="720" y="144"/>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2"/>
    </p:cViewPr>
  </p:sorterViewPr>
  <p:notesViewPr>
    <p:cSldViewPr snapToGrid="0">
      <p:cViewPr>
        <p:scale>
          <a:sx n="80" d="100"/>
          <a:sy n="80" d="100"/>
        </p:scale>
        <p:origin x="-3930" y="-324"/>
      </p:cViewPr>
      <p:guideLst>
        <p:guide orient="horz" pos="3108"/>
        <p:guide pos="212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___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Desktop\&#31532;4&#23622;&#31532;4&#27425;&#23450;&#26399;&#22823;&#26371;\&#22294;&#34920;.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gradFill>
          <a:gsLst>
            <a:gs pos="0">
              <a:sysClr val="window" lastClr="FFFFFF">
                <a:lumMod val="65000"/>
              </a:sysClr>
            </a:gs>
            <a:gs pos="32000">
              <a:sysClr val="window" lastClr="FFFFFF">
                <a:lumMod val="85000"/>
              </a:sysClr>
            </a:gs>
            <a:gs pos="84000">
              <a:sysClr val="window" lastClr="FFFFFF"/>
            </a:gs>
            <a:gs pos="91000">
              <a:sysClr val="window" lastClr="FFFFFF"/>
            </a:gs>
            <a:gs pos="100000">
              <a:srgbClr val="CCFFCC"/>
            </a:gs>
          </a:gsLst>
          <a:lin ang="5400000" scaled="1"/>
        </a:gra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0024759405074365"/>
          <c:y val="3.4710086018008818E-2"/>
          <c:w val="0.87753018372703417"/>
          <c:h val="0.83205444452186839"/>
        </c:manualLayout>
      </c:layout>
      <c:bar3DChart>
        <c:barDir val="col"/>
        <c:grouping val="stacked"/>
        <c:varyColors val="0"/>
        <c:ser>
          <c:idx val="0"/>
          <c:order val="0"/>
          <c:spPr>
            <a:solidFill>
              <a:schemeClr val="accent3">
                <a:lumMod val="60000"/>
                <a:lumOff val="40000"/>
              </a:schemeClr>
            </a:solidFill>
            <a:ln>
              <a:noFill/>
            </a:ln>
            <a:effectLst>
              <a:outerShdw blurRad="40000" dist="23000" dir="5400000" rotWithShape="0">
                <a:srgbClr val="000000">
                  <a:alpha val="35000"/>
                </a:srgbClr>
              </a:outerShdw>
            </a:effectLst>
            <a:sp3d/>
          </c:spPr>
          <c:invertIfNegative val="0"/>
          <c:dPt>
            <c:idx val="0"/>
            <c:invertIfNegative val="0"/>
            <c:bubble3D val="0"/>
            <c:spPr>
              <a:gradFill flip="none" rotWithShape="1">
                <a:gsLst>
                  <a:gs pos="0">
                    <a:srgbClr val="70AD47">
                      <a:lumMod val="40000"/>
                      <a:lumOff val="60000"/>
                    </a:srgbClr>
                  </a:gs>
                  <a:gs pos="64000">
                    <a:srgbClr val="70AD47">
                      <a:lumMod val="75000"/>
                    </a:srgbClr>
                  </a:gs>
                  <a:gs pos="100000">
                    <a:srgbClr val="70AD47">
                      <a:lumMod val="60000"/>
                      <a:lumOff val="40000"/>
                    </a:srgbClr>
                  </a:gs>
                </a:gsLst>
                <a:lin ang="13500000" scaled="1"/>
                <a:tileRect/>
              </a:gradFill>
              <a:ln>
                <a:noFill/>
              </a:ln>
              <a:effectLst>
                <a:outerShdw blurRad="40000" dist="23000" dir="5400000" rotWithShape="0">
                  <a:srgbClr val="000000">
                    <a:alpha val="35000"/>
                  </a:srgbClr>
                </a:outerShdw>
              </a:effectLst>
              <a:sp3d/>
            </c:spPr>
          </c:dPt>
          <c:dPt>
            <c:idx val="1"/>
            <c:invertIfNegative val="0"/>
            <c:bubble3D val="0"/>
            <c:spPr>
              <a:gradFill flip="none" rotWithShape="1">
                <a:gsLst>
                  <a:gs pos="1000">
                    <a:srgbClr val="4472C4">
                      <a:lumMod val="40000"/>
                      <a:lumOff val="60000"/>
                    </a:srgbClr>
                  </a:gs>
                  <a:gs pos="84000">
                    <a:srgbClr val="4472C4">
                      <a:lumMod val="60000"/>
                      <a:lumOff val="40000"/>
                    </a:srgbClr>
                  </a:gs>
                  <a:gs pos="37000">
                    <a:srgbClr val="4472C4">
                      <a:lumMod val="100000"/>
                    </a:srgbClr>
                  </a:gs>
                </a:gsLst>
                <a:lin ang="2700000" scaled="1"/>
                <a:tileRect/>
              </a:gradFill>
              <a:ln>
                <a:noFill/>
              </a:ln>
              <a:effectLst>
                <a:outerShdw blurRad="40000" dist="23000" dir="5400000" rotWithShape="0">
                  <a:srgbClr val="000000">
                    <a:alpha val="35000"/>
                  </a:srgbClr>
                </a:outerShdw>
              </a:effectLst>
              <a:sp3d/>
            </c:spPr>
          </c:dPt>
          <c:val>
            <c:numRef>
              <c:f>Sheet2!$A$2:$B$2</c:f>
              <c:numCache>
                <c:formatCode>General</c:formatCode>
                <c:ptCount val="2"/>
                <c:pt idx="0">
                  <c:v>1886.37</c:v>
                </c:pt>
                <c:pt idx="1">
                  <c:v>1938.37</c:v>
                </c:pt>
              </c:numCache>
            </c:numRef>
          </c:val>
        </c:ser>
        <c:ser>
          <c:idx val="1"/>
          <c:order val="1"/>
          <c:spPr>
            <a:gradFill flip="none" rotWithShape="1">
              <a:gsLst>
                <a:gs pos="62000">
                  <a:srgbClr val="70AD47">
                    <a:lumMod val="50000"/>
                  </a:srgbClr>
                </a:gs>
                <a:gs pos="21466">
                  <a:srgbClr val="70AD47">
                    <a:lumMod val="75000"/>
                  </a:srgbClr>
                </a:gs>
                <a:gs pos="40000">
                  <a:srgbClr val="70AD47">
                    <a:lumMod val="75000"/>
                  </a:srgbClr>
                </a:gs>
              </a:gsLst>
              <a:lin ang="2700000" scaled="1"/>
              <a:tileRect/>
            </a:gradFill>
            <a:ln>
              <a:noFill/>
            </a:ln>
            <a:effectLst>
              <a:outerShdw blurRad="40000" dist="23000" dir="5400000" rotWithShape="0">
                <a:srgbClr val="000000">
                  <a:alpha val="35000"/>
                </a:srgbClr>
              </a:outerShdw>
            </a:effectLst>
            <a:sp3d/>
          </c:spPr>
          <c:invertIfNegative val="0"/>
          <c:dPt>
            <c:idx val="1"/>
            <c:invertIfNegative val="0"/>
            <c:bubble3D val="0"/>
            <c:spPr>
              <a:gradFill flip="none" rotWithShape="1">
                <a:gsLst>
                  <a:gs pos="83000">
                    <a:srgbClr val="5B9BD5">
                      <a:lumMod val="50000"/>
                    </a:srgbClr>
                  </a:gs>
                  <a:gs pos="21466">
                    <a:srgbClr val="4472C4"/>
                  </a:gs>
                  <a:gs pos="51000">
                    <a:srgbClr val="4472C4">
                      <a:lumMod val="75000"/>
                    </a:srgbClr>
                  </a:gs>
                </a:gsLst>
                <a:lin ang="2700000" scaled="1"/>
                <a:tileRect/>
              </a:gradFill>
              <a:ln>
                <a:noFill/>
              </a:ln>
              <a:effectLst>
                <a:outerShdw blurRad="40000" dist="23000" dir="5400000" rotWithShape="0">
                  <a:srgbClr val="000000">
                    <a:alpha val="35000"/>
                  </a:srgbClr>
                </a:outerShdw>
              </a:effectLst>
              <a:sp3d/>
            </c:spPr>
          </c:dPt>
          <c:val>
            <c:numRef>
              <c:f>Sheet2!$A$3:$B$3</c:f>
              <c:numCache>
                <c:formatCode>General</c:formatCode>
                <c:ptCount val="2"/>
                <c:pt idx="0">
                  <c:v>100.5</c:v>
                </c:pt>
                <c:pt idx="1">
                  <c:v>48.5</c:v>
                </c:pt>
              </c:numCache>
            </c:numRef>
          </c:val>
        </c:ser>
        <c:dLbls>
          <c:showLegendKey val="0"/>
          <c:showVal val="0"/>
          <c:showCatName val="0"/>
          <c:showSerName val="0"/>
          <c:showPercent val="0"/>
          <c:showBubbleSize val="0"/>
        </c:dLbls>
        <c:gapWidth val="150"/>
        <c:shape val="box"/>
        <c:axId val="493400856"/>
        <c:axId val="493402032"/>
        <c:axId val="0"/>
      </c:bar3DChart>
      <c:catAx>
        <c:axId val="493400856"/>
        <c:scaling>
          <c:orientation val="minMax"/>
        </c:scaling>
        <c:delete val="0"/>
        <c:axPos val="b"/>
        <c:majorTickMark val="none"/>
        <c:minorTickMark val="none"/>
        <c:tickLblPos val="none"/>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zh-TW"/>
          </a:p>
        </c:txPr>
        <c:crossAx val="493402032"/>
        <c:crosses val="autoZero"/>
        <c:auto val="1"/>
        <c:lblAlgn val="ctr"/>
        <c:lblOffset val="100"/>
        <c:noMultiLvlLbl val="0"/>
      </c:catAx>
      <c:valAx>
        <c:axId val="493402032"/>
        <c:scaling>
          <c:orientation val="minMax"/>
          <c:max val="2450"/>
          <c:min val="0"/>
        </c:scaling>
        <c:delete val="0"/>
        <c:axPos val="l"/>
        <c:majorGridlines>
          <c:spPr>
            <a:ln w="9525" cap="flat" cmpd="sng" algn="ctr">
              <a:noFill/>
              <a:round/>
            </a:ln>
            <a:effectLst/>
          </c:spPr>
        </c:majorGridlines>
        <c:numFmt formatCode="#,##0_);[Red]\(#,##0\)" sourceLinked="0"/>
        <c:majorTickMark val="in"/>
        <c:minorTickMark val="none"/>
        <c:tickLblPos val="nextTo"/>
        <c:spPr>
          <a:noFill/>
          <a:ln>
            <a:solidFill>
              <a:schemeClr val="accent1"/>
            </a:solidFill>
          </a:ln>
          <a:effectLst/>
        </c:spPr>
        <c:txPr>
          <a:bodyPr rot="-60000000" spcFirstLastPara="1" vertOverflow="ellipsis" vert="horz" wrap="square" anchor="ctr" anchorCtr="1"/>
          <a:lstStyle/>
          <a:p>
            <a:pPr>
              <a:defRPr sz="1600" b="1" i="0" u="none" strike="noStrike" kern="1200" baseline="0">
                <a:solidFill>
                  <a:schemeClr val="tx2"/>
                </a:solidFill>
                <a:latin typeface="標楷體" panose="03000509000000000000" pitchFamily="65" charset="-120"/>
                <a:ea typeface="標楷體" panose="03000509000000000000" pitchFamily="65" charset="-120"/>
                <a:cs typeface="+mn-cs"/>
              </a:defRPr>
            </a:pPr>
            <a:endParaRPr lang="zh-TW"/>
          </a:p>
        </c:txPr>
        <c:crossAx val="493400856"/>
        <c:crosses val="autoZero"/>
        <c:crossBetween val="between"/>
        <c:majorUnit val="300"/>
      </c:valAx>
      <c:spPr>
        <a:noFill/>
        <a:ln>
          <a:noFill/>
        </a:ln>
        <a:effectLst/>
      </c:spPr>
    </c:plotArea>
    <c:plotVisOnly val="1"/>
    <c:dispBlanksAs val="gap"/>
    <c:showDLblsOverMax val="0"/>
  </c:chart>
  <c:spPr>
    <a:noFill/>
    <a:ln>
      <a:noFill/>
    </a:ln>
    <a:effectLst/>
  </c:spPr>
  <c:txPr>
    <a:bodyPr/>
    <a:lstStyle/>
    <a:p>
      <a:pPr>
        <a:defRPr/>
      </a:pPr>
      <a:endParaRPr lang="zh-TW"/>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9"/>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4754926056679221"/>
          <c:y val="0.26009362976823086"/>
          <c:w val="0.81559735854223159"/>
          <c:h val="0.73990637023176897"/>
        </c:manualLayout>
      </c:layout>
      <c:pie3DChart>
        <c:varyColors val="1"/>
        <c:ser>
          <c:idx val="0"/>
          <c:order val="0"/>
          <c:explosion val="6"/>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dPt>
          <c:dLbls>
            <c:dLbl>
              <c:idx val="0"/>
              <c:layout>
                <c:manualLayout>
                  <c:x val="-0.16407131024594748"/>
                  <c:y val="5.8402967708025139E-2"/>
                </c:manualLayout>
              </c:layout>
              <c:tx>
                <c:rich>
                  <a:bodyPr rot="0" spcFirstLastPara="1" vertOverflow="ellipsis" vert="horz" wrap="square" lIns="38100" tIns="19050" rIns="38100" bIns="19050" anchor="ctr" anchorCtr="1">
                    <a:noAutofit/>
                  </a:bodyPr>
                  <a:lstStyle/>
                  <a:p>
                    <a:pPr>
                      <a:defRPr sz="2300" b="1" i="0" u="none" strike="noStrike" kern="1200" spc="0" baseline="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fld id="{42791745-005B-4BFC-BD4F-8DD368817C24}" type="CATEGORYNAME">
                      <a:rPr lang="zh-TW" altLang="en-US" sz="2300">
                        <a:solidFill>
                          <a:srgbClr val="FFFFFF"/>
                        </a:solidFill>
                        <a:latin typeface="Times New Roman" panose="02020603050405020304" pitchFamily="18" charset="0"/>
                        <a:cs typeface="Times New Roman" panose="02020603050405020304" pitchFamily="18" charset="0"/>
                      </a:rPr>
                      <a:pPr>
                        <a:defRPr sz="230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t>[類別名稱]</a:t>
                    </a:fld>
                    <a:fld id="{90F7DE2A-AD1F-4997-B7DB-51FE6F470640}" type="PERCENTAGE">
                      <a:rPr lang="en-US" altLang="zh-TW" sz="2300" baseline="0">
                        <a:solidFill>
                          <a:srgbClr val="FFFFFF"/>
                        </a:solidFill>
                        <a:latin typeface="Times New Roman" panose="02020603050405020304" pitchFamily="18" charset="0"/>
                        <a:cs typeface="Times New Roman" panose="02020603050405020304" pitchFamily="18" charset="0"/>
                      </a:rPr>
                      <a:pPr>
                        <a:defRPr sz="230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t>[百分比]</a:t>
                    </a:fld>
                    <a:endParaRPr lang="zh-TW" altLang="en-US"/>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2300" b="1" i="0" u="none" strike="noStrike" kern="1200" spc="0" baseline="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9963635573684441"/>
                      <c:h val="0.19760823676620765"/>
                    </c:manualLayout>
                  </c15:layout>
                  <c15:dlblFieldTable/>
                  <c15:showDataLabelsRange val="0"/>
                </c:ext>
              </c:extLst>
            </c:dLbl>
            <c:dLbl>
              <c:idx val="1"/>
              <c:layout>
                <c:manualLayout>
                  <c:x val="-0.13060213363990564"/>
                  <c:y val="-0.19630621188080644"/>
                </c:manualLayout>
              </c:layout>
              <c:tx>
                <c:rich>
                  <a:bodyPr rot="0" spcFirstLastPara="1" vertOverflow="ellipsis" vert="horz" wrap="square" lIns="38100" tIns="19050" rIns="38100" bIns="19050" anchor="ctr" anchorCtr="1">
                    <a:noAutofit/>
                  </a:bodyPr>
                  <a:lstStyle/>
                  <a:p>
                    <a:pPr>
                      <a:defRPr sz="2300" b="1" i="0" u="none" strike="noStrike" kern="1200" spc="0" baseline="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fld id="{F12D20F9-EF7F-401C-939C-91766050E9F6}" type="CATEGORYNAME">
                      <a:rPr lang="zh-TW" altLang="en-US" sz="2300">
                        <a:solidFill>
                          <a:srgbClr val="FFFFFF"/>
                        </a:solidFill>
                        <a:latin typeface="Times New Roman" panose="02020603050405020304" pitchFamily="18" charset="0"/>
                        <a:cs typeface="Times New Roman" panose="02020603050405020304" pitchFamily="18" charset="0"/>
                      </a:rPr>
                      <a:pPr>
                        <a:defRPr sz="230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t>[類別名稱]</a:t>
                    </a:fld>
                    <a:r>
                      <a:rPr lang="zh-TW" altLang="en-US" sz="2300" baseline="0">
                        <a:solidFill>
                          <a:srgbClr val="FFFFFF"/>
                        </a:solidFill>
                        <a:latin typeface="Times New Roman" panose="02020603050405020304" pitchFamily="18" charset="0"/>
                        <a:cs typeface="Times New Roman" panose="02020603050405020304" pitchFamily="18" charset="0"/>
                      </a:rPr>
                      <a:t> </a:t>
                    </a:r>
                    <a:fld id="{4E6FCB94-13D3-44AD-975B-C72428AE1CFC}" type="PERCENTAGE">
                      <a:rPr lang="en-US" altLang="zh-TW" sz="2300" baseline="0">
                        <a:solidFill>
                          <a:srgbClr val="FFFFFF"/>
                        </a:solidFill>
                        <a:latin typeface="Times New Roman" panose="02020603050405020304" pitchFamily="18" charset="0"/>
                        <a:cs typeface="Times New Roman" panose="02020603050405020304" pitchFamily="18" charset="0"/>
                      </a:rPr>
                      <a:pPr>
                        <a:defRPr sz="230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t>[百分比]</a:t>
                    </a:fld>
                    <a:endParaRPr lang="zh-TW" altLang="en-US" sz="2300" baseline="0">
                      <a:solidFill>
                        <a:srgbClr val="FFFFFF"/>
                      </a:solidFill>
                      <a:latin typeface="Times New Roman" panose="02020603050405020304" pitchFamily="18" charset="0"/>
                      <a:cs typeface="Times New Roman" panose="02020603050405020304" pitchFamily="18" charset="0"/>
                    </a:endParaRPr>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2300" b="1" i="0" u="none" strike="noStrike" kern="1200" spc="0" baseline="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8017911424987382"/>
                      <c:h val="0.18504587957585472"/>
                    </c:manualLayout>
                  </c15:layout>
                  <c15:dlblFieldTable/>
                  <c15:showDataLabelsRange val="0"/>
                </c:ext>
              </c:extLst>
            </c:dLbl>
            <c:dLbl>
              <c:idx val="2"/>
              <c:layout>
                <c:manualLayout>
                  <c:x val="0.22222308251857903"/>
                  <c:y val="-0.21059607922452162"/>
                </c:manualLayout>
              </c:layout>
              <c:tx>
                <c:rich>
                  <a:bodyPr rot="0" spcFirstLastPara="1" vertOverflow="ellipsis" vert="horz" wrap="square" lIns="38100" tIns="19050" rIns="38100" bIns="19050" anchor="ctr" anchorCtr="1">
                    <a:noAutofit/>
                  </a:bodyPr>
                  <a:lstStyle/>
                  <a:p>
                    <a:pPr>
                      <a:defRPr sz="2300" b="1" i="0" u="none" strike="noStrike" kern="1200" spc="0" baseline="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fld id="{618E7B8B-71F5-485F-BF13-81A2ACC822D2}" type="CATEGORYNAME">
                      <a:rPr lang="zh-TW" altLang="en-US" sz="2300">
                        <a:solidFill>
                          <a:srgbClr val="FFFFFF"/>
                        </a:solidFill>
                        <a:latin typeface="Times New Roman" panose="02020603050405020304" pitchFamily="18" charset="0"/>
                        <a:cs typeface="Times New Roman" panose="02020603050405020304" pitchFamily="18" charset="0"/>
                      </a:rPr>
                      <a:pPr>
                        <a:defRPr sz="230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t>[類別名稱]</a:t>
                    </a:fld>
                    <a:fld id="{0DFDD1E1-9C8C-4CD0-9582-369764A45D31}" type="PERCENTAGE">
                      <a:rPr lang="en-US" altLang="zh-TW" sz="2300" baseline="0">
                        <a:solidFill>
                          <a:srgbClr val="FFFFFF"/>
                        </a:solidFill>
                        <a:latin typeface="Times New Roman" panose="02020603050405020304" pitchFamily="18" charset="0"/>
                        <a:cs typeface="Times New Roman" panose="02020603050405020304" pitchFamily="18" charset="0"/>
                      </a:rPr>
                      <a:pPr>
                        <a:defRPr sz="230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t>[百分比]</a:t>
                    </a:fld>
                    <a:endParaRPr lang="zh-TW" altLang="en-US"/>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2300" b="1" i="0" u="none" strike="noStrike" kern="1200" spc="0" baseline="0">
                      <a:solidFill>
                        <a:srgbClr val="FFFFFF"/>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6344763861095771"/>
                      <c:h val="0.15879639953538474"/>
                    </c:manualLayout>
                  </c15:layout>
                  <c15:dlblFieldTable/>
                  <c15:showDataLabelsRange val="0"/>
                </c:ext>
              </c:extLst>
            </c:dLbl>
            <c:dLbl>
              <c:idx val="3"/>
              <c:layout>
                <c:manualLayout>
                  <c:x val="0.19853082261505592"/>
                  <c:y val="6.050287888055117E-2"/>
                </c:manualLayout>
              </c:layout>
              <c:tx>
                <c:rich>
                  <a:bodyPr rot="0" spcFirstLastPara="1" vertOverflow="ellipsis" vert="horz" wrap="square" lIns="0" tIns="0" rIns="0" bIns="0" anchor="ctr" anchorCtr="1">
                    <a:noAutofit/>
                  </a:bodyPr>
                  <a:lstStyle/>
                  <a:p>
                    <a:pPr>
                      <a:defRPr sz="2300" b="1" i="0" u="none" strike="noStrike" kern="1200" spc="0" baseline="0">
                        <a:solidFill>
                          <a:schemeClr val="bg1"/>
                        </a:solidFill>
                        <a:latin typeface="Times New Roman" panose="02020603050405020304" pitchFamily="18" charset="0"/>
                        <a:ea typeface="標楷體" panose="03000509000000000000" pitchFamily="65" charset="-120"/>
                        <a:cs typeface="Times New Roman" panose="02020603050405020304" pitchFamily="18" charset="0"/>
                      </a:defRPr>
                    </a:pPr>
                    <a:fld id="{04254D81-32F8-4887-B59A-3DDBF990ABEE}" type="CATEGORYNAME">
                      <a:rPr lang="zh-TW" altLang="en-US" sz="2300" b="1">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pPr>
                        <a:defRPr sz="2300">
                          <a:solidFill>
                            <a:schemeClr val="bg1"/>
                          </a:solidFill>
                          <a:latin typeface="Times New Roman" panose="02020603050405020304" pitchFamily="18" charset="0"/>
                          <a:ea typeface="標楷體" panose="03000509000000000000" pitchFamily="65" charset="-120"/>
                          <a:cs typeface="Times New Roman" panose="02020603050405020304" pitchFamily="18" charset="0"/>
                        </a:defRPr>
                      </a:pPr>
                      <a:t>[類別名稱]</a:t>
                    </a:fld>
                    <a:fld id="{8AC9A6EA-B10C-4C9C-9C2B-74F2B6F13099}" type="PERCENTAGE">
                      <a:rPr lang="en-US" altLang="zh-TW" sz="2300" b="1" baseline="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pPr>
                        <a:defRPr sz="2300">
                          <a:solidFill>
                            <a:schemeClr val="bg1"/>
                          </a:solidFill>
                          <a:latin typeface="Times New Roman" panose="02020603050405020304" pitchFamily="18" charset="0"/>
                          <a:ea typeface="標楷體" panose="03000509000000000000" pitchFamily="65" charset="-120"/>
                          <a:cs typeface="Times New Roman" panose="02020603050405020304" pitchFamily="18" charset="0"/>
                        </a:defRPr>
                      </a:pPr>
                      <a:t>[百分比]</a:t>
                    </a:fld>
                    <a:endParaRPr lang="zh-TW" altLang="en-US"/>
                  </a:p>
                </c:rich>
              </c:tx>
              <c:numFmt formatCode="0.00%" sourceLinked="0"/>
              <c:spPr>
                <a:noFill/>
                <a:ln>
                  <a:noFill/>
                </a:ln>
                <a:effectLst/>
              </c:spPr>
              <c:txPr>
                <a:bodyPr rot="0" spcFirstLastPara="1" vertOverflow="ellipsis" vert="horz" wrap="square" lIns="0" tIns="0" rIns="0" bIns="0" anchor="ctr" anchorCtr="1">
                  <a:noAutofit/>
                </a:bodyPr>
                <a:lstStyle/>
                <a:p>
                  <a:pPr>
                    <a:defRPr sz="2300" b="1" i="0" u="none" strike="noStrike" kern="1200" spc="0" baseline="0">
                      <a:solidFill>
                        <a:schemeClr val="bg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15385850408733523"/>
                      <c:h val="0.15315536576306443"/>
                    </c:manualLayout>
                  </c15:layout>
                  <c15:dlblFieldTable/>
                  <c15:showDataLabelsRange val="0"/>
                </c:ext>
              </c:extLst>
            </c:dLbl>
            <c:dLbl>
              <c:idx val="4"/>
              <c:layout>
                <c:manualLayout>
                  <c:x val="0"/>
                  <c:y val="-1.7842818799749846E-2"/>
                </c:manualLayout>
              </c:layout>
              <c:tx>
                <c:rich>
                  <a:bodyPr rot="0" spcFirstLastPara="1" vertOverflow="ellipsis" vert="horz" wrap="square" lIns="38100" tIns="19050" rIns="38100" bIns="19050" anchor="ctr" anchorCtr="1">
                    <a:noAutofit/>
                  </a:bodyPr>
                  <a:lstStyle/>
                  <a:p>
                    <a:pPr>
                      <a:defRPr sz="2000" b="0"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fld id="{2471CA6A-E64D-43D0-8686-03409D6FBCE5}" type="CATEGORYNAME">
                      <a:rPr lang="zh-TW" altLang="en-US" sz="2000" b="0">
                        <a:solidFill>
                          <a:schemeClr val="tx1"/>
                        </a:solidFill>
                        <a:latin typeface="Times New Roman" panose="02020603050405020304" pitchFamily="18" charset="0"/>
                        <a:cs typeface="Times New Roman" panose="02020603050405020304" pitchFamily="18" charset="0"/>
                      </a:rPr>
                      <a:pPr>
                        <a:defRPr sz="2000" b="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t>[類別名稱]</a:t>
                    </a:fld>
                    <a:r>
                      <a:rPr lang="en-US" altLang="zh-TW" sz="2000" b="0" baseline="0">
                        <a:solidFill>
                          <a:schemeClr val="tx1"/>
                        </a:solidFill>
                        <a:latin typeface="Times New Roman" panose="02020603050405020304" pitchFamily="18" charset="0"/>
                        <a:cs typeface="Times New Roman" panose="02020603050405020304" pitchFamily="18" charset="0"/>
                      </a:rPr>
                      <a:t>6.34%</a:t>
                    </a:r>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8536186268829098"/>
                      <c:h val="8.3808757619474414E-2"/>
                    </c:manualLayout>
                  </c15:layout>
                  <c15:dlblFieldTable/>
                  <c15:showDataLabelsRange val="0"/>
                </c:ext>
              </c:extLst>
            </c:dLbl>
            <c:dLbl>
              <c:idx val="5"/>
              <c:layout>
                <c:manualLayout>
                  <c:x val="0.12656985139936602"/>
                  <c:y val="-2.5439945990322482E-2"/>
                </c:manualLayout>
              </c:layout>
              <c:tx>
                <c:rich>
                  <a:bodyPr rot="0" spcFirstLastPara="1" vertOverflow="ellipsis" vert="horz" wrap="square" lIns="38100" tIns="19050" rIns="38100" bIns="19050" anchor="ctr" anchorCtr="1">
                    <a:noAutofit/>
                  </a:bodyPr>
                  <a:lstStyle/>
                  <a:p>
                    <a:pPr>
                      <a:defRPr sz="2000" b="0"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fld id="{BE273DD2-28DE-4069-8DE7-6A501085092A}" type="CATEGORYNAME">
                      <a:rPr lang="zh-TW" altLang="en-US" sz="2000" b="0">
                        <a:solidFill>
                          <a:schemeClr val="tx1"/>
                        </a:solidFill>
                        <a:latin typeface="Times New Roman" panose="02020603050405020304" pitchFamily="18" charset="0"/>
                        <a:cs typeface="Times New Roman" panose="02020603050405020304" pitchFamily="18" charset="0"/>
                      </a:rPr>
                      <a:pPr>
                        <a:defRPr sz="2000" b="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t>[類別名稱]</a:t>
                    </a:fld>
                    <a:r>
                      <a:rPr lang="zh-TW" altLang="en-US" sz="2000" b="0">
                        <a:solidFill>
                          <a:schemeClr val="tx1"/>
                        </a:solidFill>
                        <a:latin typeface="Times New Roman" panose="02020603050405020304" pitchFamily="18" charset="0"/>
                        <a:cs typeface="Times New Roman" panose="02020603050405020304" pitchFamily="18" charset="0"/>
                      </a:rPr>
                      <a:t> </a:t>
                    </a:r>
                    <a:fld id="{0252C422-293E-4232-BB44-34783699B42B}" type="PERCENTAGE">
                      <a:rPr lang="en-US" altLang="zh-TW" sz="2000" b="0" baseline="0">
                        <a:solidFill>
                          <a:schemeClr val="tx1"/>
                        </a:solidFill>
                        <a:latin typeface="Times New Roman" panose="02020603050405020304" pitchFamily="18" charset="0"/>
                        <a:cs typeface="Times New Roman" panose="02020603050405020304" pitchFamily="18" charset="0"/>
                      </a:rPr>
                      <a:pPr>
                        <a:defRPr sz="2000" b="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t>[百分比]</a:t>
                    </a:fld>
                    <a:endParaRPr lang="zh-TW" altLang="en-US" sz="2000" b="0">
                      <a:solidFill>
                        <a:schemeClr val="tx1"/>
                      </a:solidFill>
                      <a:latin typeface="Times New Roman" panose="02020603050405020304" pitchFamily="18" charset="0"/>
                      <a:cs typeface="Times New Roman" panose="02020603050405020304" pitchFamily="18" charset="0"/>
                    </a:endParaRPr>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5677697767338742"/>
                      <c:h val="8.8402705457390235E-2"/>
                    </c:manualLayout>
                  </c15:layout>
                  <c15:dlblFieldTable/>
                  <c15:showDataLabelsRange val="0"/>
                </c:ext>
              </c:extLst>
            </c:dLbl>
            <c:dLbl>
              <c:idx val="6"/>
              <c:layout>
                <c:manualLayout>
                  <c:x val="0.2690621240016367"/>
                  <c:y val="-8.2334681895029946E-2"/>
                </c:manualLayout>
              </c:layout>
              <c:tx>
                <c:rich>
                  <a:bodyPr rot="0" spcFirstLastPara="1" vertOverflow="ellipsis" vert="horz" wrap="square" lIns="38100" tIns="19050" rIns="38100" bIns="19050" anchor="ctr" anchorCtr="1">
                    <a:noAutofit/>
                  </a:bodyPr>
                  <a:lstStyle/>
                  <a:p>
                    <a:pPr>
                      <a:defRPr sz="2000" b="0"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fld id="{CD300D9E-B091-40A6-BCAA-D9894EFA0FC0}" type="CATEGORYNAME">
                      <a:rPr lang="zh-TW" altLang="en-US" sz="2000" b="0">
                        <a:solidFill>
                          <a:schemeClr val="tx1"/>
                        </a:solidFill>
                        <a:latin typeface="Times New Roman" panose="02020603050405020304" pitchFamily="18" charset="0"/>
                        <a:cs typeface="Times New Roman" panose="02020603050405020304" pitchFamily="18" charset="0"/>
                      </a:rPr>
                      <a:pPr>
                        <a:defRPr sz="2000" b="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t>[類別名稱]</a:t>
                    </a:fld>
                    <a:r>
                      <a:rPr lang="en-US" altLang="zh-TW" sz="2000" b="0" baseline="0">
                        <a:solidFill>
                          <a:schemeClr val="tx1"/>
                        </a:solidFill>
                        <a:latin typeface="Times New Roman" panose="02020603050405020304" pitchFamily="18" charset="0"/>
                        <a:cs typeface="Times New Roman" panose="02020603050405020304" pitchFamily="18" charset="0"/>
                      </a:rPr>
                      <a:t>1.93%</a:t>
                    </a:r>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30307222176886539"/>
                      <c:h val="8.904690998577508E-2"/>
                    </c:manualLayout>
                  </c15:layout>
                  <c15:dlblFieldTable/>
                  <c15:showDataLabelsRange val="0"/>
                </c:ext>
              </c:extLst>
            </c:dLbl>
            <c:dLbl>
              <c:idx val="7"/>
              <c:layout>
                <c:manualLayout>
                  <c:x val="0.13210577229645509"/>
                  <c:y val="1.0751528263507544E-2"/>
                </c:manualLayout>
              </c:layout>
              <c:tx>
                <c:rich>
                  <a:bodyPr rot="0" spcFirstLastPara="1" vertOverflow="ellipsis" vert="horz" wrap="square" lIns="38100" tIns="19050" rIns="38100" bIns="19050" anchor="ctr" anchorCtr="1">
                    <a:noAutofit/>
                  </a:bodyPr>
                  <a:lstStyle/>
                  <a:p>
                    <a:pPr>
                      <a:defRPr sz="2000" b="0"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fld id="{0B5B3118-5A54-495F-B55F-BD6D8257BEBC}" type="CATEGORYNAME">
                      <a:rPr lang="zh-TW" altLang="en-US" sz="2000" b="0">
                        <a:solidFill>
                          <a:schemeClr val="tx1"/>
                        </a:solidFill>
                        <a:latin typeface="Times New Roman" panose="02020603050405020304" pitchFamily="18" charset="0"/>
                        <a:cs typeface="Times New Roman" panose="02020603050405020304" pitchFamily="18" charset="0"/>
                      </a:rPr>
                      <a:pPr>
                        <a:defRPr sz="2000" b="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t>[類別名稱]</a:t>
                    </a:fld>
                    <a:r>
                      <a:rPr lang="zh-TW" altLang="en-US" sz="2000" b="0" baseline="0">
                        <a:solidFill>
                          <a:schemeClr val="tx1"/>
                        </a:solidFill>
                        <a:latin typeface="Times New Roman" panose="02020603050405020304" pitchFamily="18" charset="0"/>
                        <a:cs typeface="Times New Roman" panose="02020603050405020304" pitchFamily="18" charset="0"/>
                      </a:rPr>
                      <a:t> </a:t>
                    </a:r>
                    <a:fld id="{6ED45EAE-31CE-4A5C-8F2F-156FBC4CF517}" type="PERCENTAGE">
                      <a:rPr lang="en-US" altLang="zh-TW" sz="2000" b="0" baseline="0">
                        <a:solidFill>
                          <a:schemeClr val="tx1"/>
                        </a:solidFill>
                        <a:latin typeface="Times New Roman" panose="02020603050405020304" pitchFamily="18" charset="0"/>
                        <a:cs typeface="Times New Roman" panose="02020603050405020304" pitchFamily="18" charset="0"/>
                      </a:rPr>
                      <a:pPr>
                        <a:defRPr sz="2000" b="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t>[百分比]</a:t>
                    </a:fld>
                    <a:endParaRPr lang="zh-TW" altLang="en-US" sz="2000" b="0" baseline="0">
                      <a:solidFill>
                        <a:schemeClr val="tx1"/>
                      </a:solidFill>
                      <a:latin typeface="Times New Roman" panose="02020603050405020304" pitchFamily="18" charset="0"/>
                      <a:cs typeface="Times New Roman" panose="02020603050405020304" pitchFamily="18" charset="0"/>
                    </a:endParaRPr>
                  </a:p>
                </c:rich>
              </c:tx>
              <c:numFmt formatCode="0.00%" sourceLinked="0"/>
              <c:spPr>
                <a:noFill/>
                <a:ln>
                  <a:noFill/>
                </a:ln>
                <a:effectLst/>
              </c:spPr>
              <c:txPr>
                <a:bodyPr rot="0" spcFirstLastPara="1" vertOverflow="ellipsis" vert="horz" wrap="square" lIns="38100" tIns="19050" rIns="38100" bIns="19050" anchor="ctr" anchorCtr="1">
                  <a:noAutofit/>
                </a:bodyPr>
                <a:lstStyle/>
                <a:p>
                  <a:pPr>
                    <a:defRPr sz="2000" b="0"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bestFit"/>
              <c:showLegendKey val="0"/>
              <c:showVal val="0"/>
              <c:showCatName val="1"/>
              <c:showSerName val="0"/>
              <c:showPercent val="1"/>
              <c:showBubbleSize val="0"/>
              <c:separator>
</c:separator>
              <c:extLst>
                <c:ext xmlns:c15="http://schemas.microsoft.com/office/drawing/2012/chart" uri="{CE6537A1-D6FC-4f65-9D91-7224C49458BB}">
                  <c15:layout>
                    <c:manualLayout>
                      <c:w val="0.273451711838746"/>
                      <c:h val="7.9888250509197137E-2"/>
                    </c:manualLayout>
                  </c15:layout>
                  <c15:dlblFieldTable/>
                  <c15:showDataLabelsRange val="0"/>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pPr>
                <a:endParaRPr lang="zh-TW"/>
              </a:p>
            </c:txPr>
            <c:dLblPos val="outEnd"/>
            <c:showLegendKey val="0"/>
            <c:showVal val="0"/>
            <c:showCatName val="1"/>
            <c:showSerName val="0"/>
            <c:showPercent val="1"/>
            <c:showBubbleSize val="0"/>
            <c:separator>
</c:separator>
            <c:showLeaderLines val="1"/>
            <c:leaderLines>
              <c:spPr>
                <a:ln w="2857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Sheet1!$A$1:$A$8</c:f>
              <c:strCache>
                <c:ptCount val="8"/>
                <c:pt idx="0">
                  <c:v>教育科學文化支出</c:v>
                </c:pt>
                <c:pt idx="1">
                  <c:v>社會福利支出</c:v>
                </c:pt>
                <c:pt idx="2">
                  <c:v>經濟發展支出</c:v>
                </c:pt>
                <c:pt idx="3">
                  <c:v>一般政務支出</c:v>
                </c:pt>
                <c:pt idx="4">
                  <c:v>社區發展及環境保護支出</c:v>
                </c:pt>
                <c:pt idx="5">
                  <c:v>退休撫卹支出</c:v>
                </c:pt>
                <c:pt idx="6">
                  <c:v>補助及其他支出</c:v>
                </c:pt>
                <c:pt idx="7">
                  <c:v>債務支出</c:v>
                </c:pt>
              </c:strCache>
            </c:strRef>
          </c:cat>
          <c:val>
            <c:numRef>
              <c:f>Sheet1!$B$1:$B$8</c:f>
              <c:numCache>
                <c:formatCode>General</c:formatCode>
                <c:ptCount val="8"/>
                <c:pt idx="0">
                  <c:v>663.33</c:v>
                </c:pt>
                <c:pt idx="1">
                  <c:v>404.89</c:v>
                </c:pt>
                <c:pt idx="2">
                  <c:v>329.15</c:v>
                </c:pt>
                <c:pt idx="3">
                  <c:v>278.70999999999998</c:v>
                </c:pt>
                <c:pt idx="4">
                  <c:v>122.99</c:v>
                </c:pt>
                <c:pt idx="5">
                  <c:v>67.66</c:v>
                </c:pt>
                <c:pt idx="6">
                  <c:v>37.31</c:v>
                </c:pt>
                <c:pt idx="7">
                  <c:v>34.33</c:v>
                </c:pt>
              </c:numCache>
            </c:numRef>
          </c:val>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w="3175" cap="flat" cmpd="sng" algn="ctr">
      <a:noFill/>
      <a:round/>
    </a:ln>
    <a:effectLst/>
  </c:spPr>
  <c:txPr>
    <a:bodyPr/>
    <a:lstStyle/>
    <a:p>
      <a:pPr>
        <a:defRPr/>
      </a:pPr>
      <a:endParaRPr lang="zh-TW"/>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814950313095563"/>
          <c:y val="0.20000000000000004"/>
          <c:w val="0.69625466556708593"/>
          <c:h val="0.64841708739895887"/>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標楷體" panose="03000509000000000000" pitchFamily="65" charset="-120"/>
                    <a:ea typeface="標楷體" panose="03000509000000000000" pitchFamily="65" charset="-120"/>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Sheet1!$A$1:$A$8</c:f>
              <c:strCache>
                <c:ptCount val="8"/>
                <c:pt idx="0">
                  <c:v>教育科學文化支出</c:v>
                </c:pt>
                <c:pt idx="1">
                  <c:v>社會福利支出</c:v>
                </c:pt>
                <c:pt idx="2">
                  <c:v>經濟發展支出</c:v>
                </c:pt>
                <c:pt idx="3">
                  <c:v>一般政務支出</c:v>
                </c:pt>
                <c:pt idx="4">
                  <c:v>社區發展及環境保護支出</c:v>
                </c:pt>
                <c:pt idx="5">
                  <c:v>退休撫卹支出</c:v>
                </c:pt>
                <c:pt idx="6">
                  <c:v>補助及其他支出</c:v>
                </c:pt>
                <c:pt idx="7">
                  <c:v>債務支出</c:v>
                </c:pt>
              </c:strCache>
            </c:strRef>
          </c:cat>
          <c:val>
            <c:numRef>
              <c:f>Sheet1!$B$1:$B$8</c:f>
              <c:numCache>
                <c:formatCode>General</c:formatCode>
                <c:ptCount val="8"/>
                <c:pt idx="0">
                  <c:v>663.33</c:v>
                </c:pt>
                <c:pt idx="1">
                  <c:v>404.89</c:v>
                </c:pt>
                <c:pt idx="2">
                  <c:v>329.15</c:v>
                </c:pt>
                <c:pt idx="3">
                  <c:v>278.70999999999998</c:v>
                </c:pt>
                <c:pt idx="4">
                  <c:v>122.99</c:v>
                </c:pt>
                <c:pt idx="5">
                  <c:v>67.66</c:v>
                </c:pt>
                <c:pt idx="6">
                  <c:v>37.31</c:v>
                </c:pt>
                <c:pt idx="7">
                  <c:v>34.33</c:v>
                </c:pt>
              </c:numCache>
            </c:numRef>
          </c:val>
        </c:ser>
        <c:dLbls>
          <c:dLblPos val="outEnd"/>
          <c:showLegendKey val="0"/>
          <c:showVal val="1"/>
          <c:showCatName val="0"/>
          <c:showSerName val="0"/>
          <c:showPercent val="0"/>
          <c:showBubbleSize val="0"/>
        </c:dLbls>
        <c:gapWidth val="182"/>
        <c:axId val="493399680"/>
        <c:axId val="493401248"/>
      </c:barChart>
      <c:catAx>
        <c:axId val="493399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493401248"/>
        <c:crosses val="autoZero"/>
        <c:auto val="1"/>
        <c:lblAlgn val="ctr"/>
        <c:lblOffset val="100"/>
        <c:noMultiLvlLbl val="0"/>
      </c:catAx>
      <c:valAx>
        <c:axId val="493401248"/>
        <c:scaling>
          <c:orientation val="minMax"/>
          <c:max val="8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標楷體" panose="03000509000000000000" pitchFamily="65" charset="-120"/>
                <a:ea typeface="標楷體" panose="03000509000000000000" pitchFamily="65" charset="-120"/>
                <a:cs typeface="+mn-cs"/>
              </a:defRPr>
            </a:pPr>
            <a:endParaRPr lang="zh-TW"/>
          </a:p>
        </c:txPr>
        <c:crossAx val="493399680"/>
        <c:crosses val="autoZero"/>
        <c:crossBetween val="between"/>
        <c:majorUnit val="100"/>
      </c:valAx>
      <c:spPr>
        <a:noFill/>
        <a:ln>
          <a:noFill/>
        </a:ln>
        <a:effectLst/>
      </c:spPr>
    </c:plotArea>
    <c:plotVisOnly val="1"/>
    <c:dispBlanksAs val="gap"/>
    <c:showDLblsOverMax val="0"/>
  </c:chart>
  <c:spPr>
    <a:noFill/>
    <a:ln w="3175" cap="flat" cmpd="sng" algn="ctr">
      <a:noFill/>
      <a:round/>
    </a:ln>
    <a:effectLst/>
  </c:spPr>
  <c:txPr>
    <a:bodyPr/>
    <a:lstStyle/>
    <a:p>
      <a:pPr>
        <a:defRPr>
          <a:latin typeface="標楷體" panose="03000509000000000000" pitchFamily="65" charset="-120"/>
          <a:ea typeface="標楷體" panose="03000509000000000000" pitchFamily="65" charset="-120"/>
        </a:defRPr>
      </a:pPr>
      <a:endParaRPr lang="zh-TW"/>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75697019425304"/>
          <c:y val="9.507269113057587E-2"/>
          <c:w val="0.84409316246379507"/>
          <c:h val="0.80175607379621916"/>
        </c:manualLayout>
      </c:layout>
      <c:barChart>
        <c:barDir val="col"/>
        <c:grouping val="clustered"/>
        <c:varyColors val="0"/>
        <c:ser>
          <c:idx val="0"/>
          <c:order val="0"/>
          <c:tx>
            <c:strRef>
              <c:f>工作表1!$B$2</c:f>
              <c:strCache>
                <c:ptCount val="1"/>
                <c:pt idx="0">
                  <c:v>預算數</c:v>
                </c:pt>
              </c:strCache>
            </c:strRef>
          </c:tx>
          <c:spPr>
            <a:gradFill flip="none" rotWithShape="1">
              <a:gsLst>
                <a:gs pos="9000">
                  <a:schemeClr val="accent1">
                    <a:lumMod val="20000"/>
                    <a:lumOff val="80000"/>
                  </a:schemeClr>
                </a:gs>
                <a:gs pos="89000">
                  <a:schemeClr val="accent1">
                    <a:lumMod val="95000"/>
                    <a:lumOff val="5000"/>
                  </a:schemeClr>
                </a:gs>
                <a:gs pos="49000">
                  <a:schemeClr val="accent1">
                    <a:lumMod val="60000"/>
                  </a:schemeClr>
                </a:gs>
              </a:gsLst>
              <a:lin ang="2700000" scaled="1"/>
              <a:tileRect/>
            </a:gradFill>
            <a:ln>
              <a:noFill/>
            </a:ln>
            <a:effectLst/>
            <a:scene3d>
              <a:camera prst="orthographicFront"/>
              <a:lightRig rig="threePt" dir="t"/>
            </a:scene3d>
            <a:sp3d>
              <a:bevelT w="57150"/>
              <a:bevelB w="44450"/>
            </a:sp3d>
          </c:spPr>
          <c:invertIfNegative val="0"/>
          <c:cat>
            <c:strRef>
              <c:f>工作表1!$A$3:$A$4</c:f>
              <c:strCache>
                <c:ptCount val="2"/>
                <c:pt idx="0">
                  <c:v>歲入</c:v>
                </c:pt>
                <c:pt idx="1">
                  <c:v>歲出</c:v>
                </c:pt>
              </c:strCache>
            </c:strRef>
          </c:cat>
          <c:val>
            <c:numRef>
              <c:f>工作表1!$B$3:$B$4</c:f>
              <c:numCache>
                <c:formatCode>#,##0.00_ </c:formatCode>
                <c:ptCount val="2"/>
                <c:pt idx="0">
                  <c:v>1678</c:v>
                </c:pt>
                <c:pt idx="1">
                  <c:v>1736</c:v>
                </c:pt>
              </c:numCache>
            </c:numRef>
          </c:val>
        </c:ser>
        <c:ser>
          <c:idx val="1"/>
          <c:order val="1"/>
          <c:tx>
            <c:strRef>
              <c:f>工作表1!$C$2</c:f>
              <c:strCache>
                <c:ptCount val="1"/>
                <c:pt idx="0">
                  <c:v>決算數</c:v>
                </c:pt>
              </c:strCache>
            </c:strRef>
          </c:tx>
          <c:spPr>
            <a:gradFill flip="none" rotWithShape="1">
              <a:gsLst>
                <a:gs pos="48000">
                  <a:schemeClr val="accent6">
                    <a:lumMod val="67000"/>
                  </a:schemeClr>
                </a:gs>
                <a:gs pos="2000">
                  <a:schemeClr val="accent6">
                    <a:lumMod val="20000"/>
                    <a:lumOff val="80000"/>
                  </a:schemeClr>
                </a:gs>
                <a:gs pos="100000">
                  <a:schemeClr val="accent6">
                    <a:lumMod val="40000"/>
                    <a:lumOff val="60000"/>
                  </a:schemeClr>
                </a:gs>
              </a:gsLst>
              <a:lin ang="2700000" scaled="1"/>
              <a:tileRect/>
            </a:gradFill>
            <a:ln>
              <a:noFill/>
            </a:ln>
            <a:effectLst/>
            <a:scene3d>
              <a:camera prst="orthographicFront"/>
              <a:lightRig rig="threePt" dir="t"/>
            </a:scene3d>
            <a:sp3d>
              <a:bevelT w="19050"/>
              <a:bevelB/>
            </a:sp3d>
          </c:spPr>
          <c:invertIfNegative val="0"/>
          <c:cat>
            <c:strRef>
              <c:f>工作表1!$A$3:$A$4</c:f>
              <c:strCache>
                <c:ptCount val="2"/>
                <c:pt idx="0">
                  <c:v>歲入</c:v>
                </c:pt>
                <c:pt idx="1">
                  <c:v>歲出</c:v>
                </c:pt>
              </c:strCache>
            </c:strRef>
          </c:cat>
          <c:val>
            <c:numRef>
              <c:f>工作表1!$C$3:$C$4</c:f>
              <c:numCache>
                <c:formatCode>#,##0.00_ </c:formatCode>
                <c:ptCount val="2"/>
                <c:pt idx="0">
                  <c:v>1662.17</c:v>
                </c:pt>
                <c:pt idx="1">
                  <c:v>1653.08</c:v>
                </c:pt>
              </c:numCache>
            </c:numRef>
          </c:val>
        </c:ser>
        <c:dLbls>
          <c:showLegendKey val="0"/>
          <c:showVal val="0"/>
          <c:showCatName val="0"/>
          <c:showSerName val="0"/>
          <c:showPercent val="0"/>
          <c:showBubbleSize val="0"/>
        </c:dLbls>
        <c:gapWidth val="219"/>
        <c:overlap val="-27"/>
        <c:axId val="509583840"/>
        <c:axId val="509587368"/>
      </c:barChart>
      <c:catAx>
        <c:axId val="5095838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標楷體" panose="03000509000000000000" pitchFamily="65" charset="-120"/>
                <a:cs typeface="+mn-cs"/>
              </a:defRPr>
            </a:pPr>
            <a:endParaRPr lang="zh-TW"/>
          </a:p>
        </c:txPr>
        <c:crossAx val="509587368"/>
        <c:crosses val="autoZero"/>
        <c:auto val="1"/>
        <c:lblAlgn val="ctr"/>
        <c:lblOffset val="100"/>
        <c:noMultiLvlLbl val="0"/>
      </c:catAx>
      <c:valAx>
        <c:axId val="509587368"/>
        <c:scaling>
          <c:orientation val="minMax"/>
          <c:min val="120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標楷體" panose="03000509000000000000" pitchFamily="65" charset="-120"/>
                <a:cs typeface="+mn-cs"/>
              </a:defRPr>
            </a:pPr>
            <a:endParaRPr lang="zh-TW"/>
          </a:p>
        </c:txPr>
        <c:crossAx val="509583840"/>
        <c:crosses val="autoZero"/>
        <c:crossBetween val="between"/>
      </c:valAx>
      <c:spPr>
        <a:noFill/>
        <a:ln>
          <a:noFill/>
        </a:ln>
        <a:effectLst/>
      </c:spPr>
    </c:plotArea>
    <c:legend>
      <c:legendPos val="tr"/>
      <c:legendEntry>
        <c:idx val="0"/>
        <c:txPr>
          <a:bodyPr rot="0" spcFirstLastPara="1" vertOverflow="ellipsis" vert="horz" wrap="square" anchor="ctr" anchorCtr="1"/>
          <a:lstStyle/>
          <a:p>
            <a:pPr>
              <a:defRPr sz="18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標楷體" panose="03000509000000000000" pitchFamily="65" charset="-120"/>
                <a:cs typeface="+mn-cs"/>
              </a:defRPr>
            </a:pPr>
            <a:endParaRPr lang="zh-TW"/>
          </a:p>
        </c:txPr>
      </c:legendEntry>
      <c:legendEntry>
        <c:idx val="1"/>
        <c:txPr>
          <a:bodyPr rot="0" spcFirstLastPara="1" vertOverflow="ellipsis" vert="horz" wrap="square" anchor="ctr" anchorCtr="1"/>
          <a:lstStyle/>
          <a:p>
            <a:pPr>
              <a:defRPr sz="18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標楷體" panose="03000509000000000000" pitchFamily="65" charset="-120"/>
                <a:cs typeface="+mn-cs"/>
              </a:defRPr>
            </a:pPr>
            <a:endParaRPr lang="zh-TW"/>
          </a:p>
        </c:txPr>
      </c:legendEntry>
      <c:layout>
        <c:manualLayout>
          <c:xMode val="edge"/>
          <c:yMode val="edge"/>
          <c:x val="0.13343051032190206"/>
          <c:y val="3.1563739243824523E-2"/>
          <c:w val="0.41978102652487059"/>
          <c:h val="7.9420823601803719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標楷體" panose="03000509000000000000" pitchFamily="65" charset="-120"/>
              <a:cs typeface="+mn-cs"/>
            </a:defRPr>
          </a:pPr>
          <a:endParaRPr lang="zh-TW"/>
        </a:p>
      </c:txPr>
    </c:legend>
    <c:plotVisOnly val="1"/>
    <c:dispBlanksAs val="gap"/>
    <c:showDLblsOverMax val="0"/>
  </c:chart>
  <c:spPr>
    <a:noFill/>
    <a:ln>
      <a:noFill/>
    </a:ln>
    <a:effectLst/>
  </c:spPr>
  <c:txPr>
    <a:bodyPr/>
    <a:lstStyle/>
    <a:p>
      <a:pPr>
        <a:defRPr/>
      </a:pPr>
      <a:endParaRPr lang="zh-TW"/>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195F08-9007-4CB8-AAC3-2219832F41C5}"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zh-TW" altLang="en-US"/>
        </a:p>
      </dgm:t>
    </dgm:pt>
    <dgm:pt modelId="{D1C1762A-ABA9-429C-80F1-298D913C4807}">
      <dgm:prSet phldrT="[文字]" custT="1"/>
      <dgm:spPr>
        <a:solidFill>
          <a:schemeClr val="accent5">
            <a:lumMod val="60000"/>
            <a:lumOff val="40000"/>
          </a:schemeClr>
        </a:solidFill>
        <a:ln>
          <a:solidFill>
            <a:srgbClr val="FFFFFF"/>
          </a:solidFill>
        </a:ln>
      </dgm:spPr>
      <dgm:t>
        <a:bodyPr/>
        <a:lstStyle/>
        <a:p>
          <a:r>
            <a:rPr lang="zh-TW" altLang="en-US" sz="2800" b="1" dirty="0" smtClean="0">
              <a:latin typeface="標楷體" panose="03000509000000000000" pitchFamily="65" charset="-120"/>
              <a:ea typeface="標楷體" panose="03000509000000000000" pitchFamily="65" charset="-120"/>
            </a:rPr>
            <a:t>   </a:t>
          </a:r>
          <a:r>
            <a:rPr lang="zh-TW" altLang="en-US" sz="2900" b="1" dirty="0" smtClean="0">
              <a:latin typeface="標楷體" panose="03000509000000000000" pitchFamily="65" charset="-120"/>
              <a:ea typeface="標楷體" panose="03000509000000000000" pitchFamily="65" charset="-120"/>
            </a:rPr>
            <a:t>原則</a:t>
          </a:r>
          <a:endParaRPr lang="zh-TW" altLang="en-US" sz="2900" b="1" dirty="0">
            <a:latin typeface="標楷體" panose="03000509000000000000" pitchFamily="65" charset="-120"/>
            <a:ea typeface="標楷體" panose="03000509000000000000" pitchFamily="65" charset="-120"/>
          </a:endParaRPr>
        </a:p>
      </dgm:t>
    </dgm:pt>
    <dgm:pt modelId="{3D7770F8-F7D2-4E48-B7DC-75E0DADDA5F8}" type="parTrans" cxnId="{3247155C-E20B-4C79-A067-7D152725DFE0}">
      <dgm:prSet/>
      <dgm:spPr/>
      <dgm:t>
        <a:bodyPr/>
        <a:lstStyle/>
        <a:p>
          <a:endParaRPr lang="zh-TW" altLang="en-US" b="1">
            <a:latin typeface="標楷體" panose="03000509000000000000" pitchFamily="65" charset="-120"/>
            <a:ea typeface="標楷體" panose="03000509000000000000" pitchFamily="65" charset="-120"/>
          </a:endParaRPr>
        </a:p>
      </dgm:t>
    </dgm:pt>
    <dgm:pt modelId="{84A3623D-8203-486B-9B80-54D9D00325BD}" type="sibTrans" cxnId="{3247155C-E20B-4C79-A067-7D152725DFE0}">
      <dgm:prSet/>
      <dgm:spPr/>
      <dgm:t>
        <a:bodyPr/>
        <a:lstStyle/>
        <a:p>
          <a:endParaRPr lang="zh-TW" altLang="en-US" b="1">
            <a:latin typeface="標楷體" panose="03000509000000000000" pitchFamily="65" charset="-120"/>
            <a:ea typeface="標楷體" panose="03000509000000000000" pitchFamily="65" charset="-120"/>
          </a:endParaRPr>
        </a:p>
      </dgm:t>
    </dgm:pt>
    <dgm:pt modelId="{2B9883DD-BF42-4402-8589-DDB764B1BA59}">
      <dgm:prSet phldrT="[文字]" custT="1"/>
      <dgm:spPr/>
      <dgm:t>
        <a:bodyPr/>
        <a:lstStyle/>
        <a:p>
          <a:pPr marL="357188" indent="-357188">
            <a:spcAft>
              <a:spcPts val="600"/>
            </a:spcAft>
          </a:pPr>
          <a:r>
            <a:rPr lang="zh-TW" altLang="en-US" sz="2700" b="1" dirty="0" smtClean="0">
              <a:latin typeface="標楷體" panose="03000509000000000000" pitchFamily="65" charset="-120"/>
              <a:ea typeface="標楷體" panose="03000509000000000000" pitchFamily="65" charset="-120"/>
            </a:rPr>
            <a:t>◎零基預算精神</a:t>
          </a:r>
          <a:endParaRPr lang="zh-TW" altLang="en-US" sz="2700" b="1" dirty="0">
            <a:latin typeface="標楷體" panose="03000509000000000000" pitchFamily="65" charset="-120"/>
            <a:ea typeface="標楷體" panose="03000509000000000000" pitchFamily="65" charset="-120"/>
          </a:endParaRPr>
        </a:p>
      </dgm:t>
    </dgm:pt>
    <dgm:pt modelId="{1D753D95-A9B2-474C-BDBB-E7C23B49A768}" type="parTrans" cxnId="{33908197-A854-47A0-A8D6-CEF67211A9E7}">
      <dgm:prSet/>
      <dgm:spPr/>
      <dgm:t>
        <a:bodyPr/>
        <a:lstStyle/>
        <a:p>
          <a:endParaRPr lang="zh-TW" altLang="en-US" b="1">
            <a:latin typeface="標楷體" panose="03000509000000000000" pitchFamily="65" charset="-120"/>
            <a:ea typeface="標楷體" panose="03000509000000000000" pitchFamily="65" charset="-120"/>
          </a:endParaRPr>
        </a:p>
      </dgm:t>
    </dgm:pt>
    <dgm:pt modelId="{CB4E7109-911C-43BF-B6AD-746A300DAB31}" type="sibTrans" cxnId="{33908197-A854-47A0-A8D6-CEF67211A9E7}">
      <dgm:prSet/>
      <dgm:spPr/>
      <dgm:t>
        <a:bodyPr/>
        <a:lstStyle/>
        <a:p>
          <a:endParaRPr lang="zh-TW" altLang="en-US" b="1">
            <a:latin typeface="標楷體" panose="03000509000000000000" pitchFamily="65" charset="-120"/>
            <a:ea typeface="標楷體" panose="03000509000000000000" pitchFamily="65" charset="-120"/>
          </a:endParaRPr>
        </a:p>
      </dgm:t>
    </dgm:pt>
    <dgm:pt modelId="{B8B4CFDD-9BF9-4302-BD33-FEC4C09045C3}">
      <dgm:prSet phldrT="[文字]" custT="1"/>
      <dgm:spPr>
        <a:solidFill>
          <a:schemeClr val="accent6">
            <a:lumMod val="60000"/>
            <a:lumOff val="40000"/>
          </a:schemeClr>
        </a:solidFill>
      </dgm:spPr>
      <dgm:t>
        <a:bodyPr/>
        <a:lstStyle/>
        <a:p>
          <a:r>
            <a:rPr lang="zh-TW" altLang="en-US" sz="2800" b="1" dirty="0" smtClean="0">
              <a:latin typeface="標楷體" panose="03000509000000000000" pitchFamily="65" charset="-120"/>
              <a:ea typeface="標楷體" panose="03000509000000000000" pitchFamily="65" charset="-120"/>
            </a:rPr>
            <a:t>   </a:t>
          </a:r>
          <a:r>
            <a:rPr lang="zh-TW" altLang="en-US" sz="2900" b="1" dirty="0" smtClean="0">
              <a:latin typeface="標楷體" panose="03000509000000000000" pitchFamily="65" charset="-120"/>
              <a:ea typeface="標楷體" panose="03000509000000000000" pitchFamily="65" charset="-120"/>
            </a:rPr>
            <a:t>評估檢討</a:t>
          </a:r>
          <a:endParaRPr lang="zh-TW" altLang="en-US" sz="2900" b="1" dirty="0">
            <a:latin typeface="標楷體" panose="03000509000000000000" pitchFamily="65" charset="-120"/>
            <a:ea typeface="標楷體" panose="03000509000000000000" pitchFamily="65" charset="-120"/>
          </a:endParaRPr>
        </a:p>
      </dgm:t>
    </dgm:pt>
    <dgm:pt modelId="{4FF0B381-0727-4CD8-B228-17251CCCFE17}" type="parTrans" cxnId="{0C031EEC-B80E-44FB-90C6-42F59799FA5C}">
      <dgm:prSet/>
      <dgm:spPr/>
      <dgm:t>
        <a:bodyPr/>
        <a:lstStyle/>
        <a:p>
          <a:endParaRPr lang="zh-TW" altLang="en-US" b="1">
            <a:latin typeface="標楷體" panose="03000509000000000000" pitchFamily="65" charset="-120"/>
            <a:ea typeface="標楷體" panose="03000509000000000000" pitchFamily="65" charset="-120"/>
          </a:endParaRPr>
        </a:p>
      </dgm:t>
    </dgm:pt>
    <dgm:pt modelId="{154B0208-2A03-4112-9763-593D03B71AAB}" type="sibTrans" cxnId="{0C031EEC-B80E-44FB-90C6-42F59799FA5C}">
      <dgm:prSet/>
      <dgm:spPr/>
      <dgm:t>
        <a:bodyPr/>
        <a:lstStyle/>
        <a:p>
          <a:endParaRPr lang="zh-TW" altLang="en-US" b="1">
            <a:latin typeface="標楷體" panose="03000509000000000000" pitchFamily="65" charset="-120"/>
            <a:ea typeface="標楷體" panose="03000509000000000000" pitchFamily="65" charset="-120"/>
          </a:endParaRPr>
        </a:p>
      </dgm:t>
    </dgm:pt>
    <dgm:pt modelId="{E6DF2635-7F8C-4F9E-92C5-219556C9F1F0}">
      <dgm:prSet phldrT="[文字]" custT="1"/>
      <dgm:spPr/>
      <dgm:t>
        <a:bodyPr/>
        <a:lstStyle/>
        <a:p>
          <a:pPr algn="l">
            <a:spcAft>
              <a:spcPts val="600"/>
            </a:spcAft>
          </a:pPr>
          <a:r>
            <a:rPr lang="zh-TW" altLang="en-US" sz="2800" b="1" dirty="0" smtClean="0">
              <a:latin typeface="標楷體" panose="03000509000000000000" pitchFamily="65" charset="-120"/>
              <a:ea typeface="標楷體" panose="03000509000000000000" pitchFamily="65" charset="-120"/>
            </a:rPr>
            <a:t>各計畫</a:t>
          </a:r>
          <a:endParaRPr lang="en-US" altLang="zh-TW" sz="2800" b="1" dirty="0" smtClean="0">
            <a:latin typeface="標楷體" panose="03000509000000000000" pitchFamily="65" charset="-120"/>
            <a:ea typeface="標楷體" panose="03000509000000000000" pitchFamily="65" charset="-120"/>
          </a:endParaRPr>
        </a:p>
        <a:p>
          <a:pPr algn="l">
            <a:spcAft>
              <a:spcPts val="600"/>
            </a:spcAft>
          </a:pPr>
          <a:r>
            <a:rPr lang="zh-TW" altLang="en-US" sz="2800" b="1" dirty="0" smtClean="0">
              <a:latin typeface="標楷體" panose="03000509000000000000" pitchFamily="65" charset="-120"/>
              <a:ea typeface="標楷體" panose="03000509000000000000" pitchFamily="65" charset="-120"/>
            </a:rPr>
            <a:t>◎優先順序</a:t>
          </a:r>
          <a:endParaRPr lang="en-US" altLang="zh-TW" sz="2800" b="1" dirty="0" smtClean="0">
            <a:latin typeface="標楷體" panose="03000509000000000000" pitchFamily="65" charset="-120"/>
            <a:ea typeface="標楷體" panose="03000509000000000000" pitchFamily="65" charset="-120"/>
          </a:endParaRPr>
        </a:p>
        <a:p>
          <a:pPr algn="l">
            <a:spcAft>
              <a:spcPts val="600"/>
            </a:spcAft>
          </a:pPr>
          <a:r>
            <a:rPr lang="zh-TW" altLang="en-US" sz="2800" b="1" dirty="0" smtClean="0">
              <a:latin typeface="標楷體" panose="03000509000000000000" pitchFamily="65" charset="-120"/>
              <a:ea typeface="標楷體" panose="03000509000000000000" pitchFamily="65" charset="-120"/>
            </a:rPr>
            <a:t>◎效益</a:t>
          </a:r>
          <a:endParaRPr lang="zh-TW" altLang="en-US" sz="2800" b="1" dirty="0">
            <a:latin typeface="標楷體" panose="03000509000000000000" pitchFamily="65" charset="-120"/>
            <a:ea typeface="標楷體" panose="03000509000000000000" pitchFamily="65" charset="-120"/>
          </a:endParaRPr>
        </a:p>
      </dgm:t>
    </dgm:pt>
    <dgm:pt modelId="{5A9DAA13-7885-4C1A-98CF-44B57A27CF7B}" type="parTrans" cxnId="{E29F96EC-EC35-43D1-9AF4-77240F62E7B1}">
      <dgm:prSet/>
      <dgm:spPr/>
      <dgm:t>
        <a:bodyPr/>
        <a:lstStyle/>
        <a:p>
          <a:endParaRPr lang="zh-TW" altLang="en-US" b="1">
            <a:latin typeface="標楷體" panose="03000509000000000000" pitchFamily="65" charset="-120"/>
            <a:ea typeface="標楷體" panose="03000509000000000000" pitchFamily="65" charset="-120"/>
          </a:endParaRPr>
        </a:p>
      </dgm:t>
    </dgm:pt>
    <dgm:pt modelId="{EFFA12A6-7947-4D19-A554-0235FFF9DF9E}" type="sibTrans" cxnId="{E29F96EC-EC35-43D1-9AF4-77240F62E7B1}">
      <dgm:prSet/>
      <dgm:spPr/>
      <dgm:t>
        <a:bodyPr/>
        <a:lstStyle/>
        <a:p>
          <a:endParaRPr lang="zh-TW" altLang="en-US" b="1">
            <a:latin typeface="標楷體" panose="03000509000000000000" pitchFamily="65" charset="-120"/>
            <a:ea typeface="標楷體" panose="03000509000000000000" pitchFamily="65" charset="-120"/>
          </a:endParaRPr>
        </a:p>
      </dgm:t>
    </dgm:pt>
    <dgm:pt modelId="{DBD6A707-A2B9-47A3-9366-0475BA912579}">
      <dgm:prSet phldrT="[文字]"/>
      <dgm:spPr>
        <a:solidFill>
          <a:schemeClr val="accent1">
            <a:lumMod val="75000"/>
          </a:schemeClr>
        </a:solidFill>
      </dgm:spPr>
      <dgm:t>
        <a:bodyPr/>
        <a:lstStyle/>
        <a:p>
          <a:r>
            <a:rPr lang="zh-TW" altLang="en-US" b="1" dirty="0" smtClean="0">
              <a:latin typeface="標楷體" panose="03000509000000000000" pitchFamily="65" charset="-120"/>
              <a:ea typeface="標楷體" panose="03000509000000000000" pitchFamily="65" charset="-120"/>
            </a:rPr>
            <a:t>   落實</a:t>
          </a:r>
          <a:endParaRPr lang="zh-TW" altLang="en-US" b="1" dirty="0">
            <a:latin typeface="標楷體" panose="03000509000000000000" pitchFamily="65" charset="-120"/>
            <a:ea typeface="標楷體" panose="03000509000000000000" pitchFamily="65" charset="-120"/>
          </a:endParaRPr>
        </a:p>
      </dgm:t>
    </dgm:pt>
    <dgm:pt modelId="{4CFCDBF9-517D-49AB-8683-AFB7DDC6CB5E}" type="parTrans" cxnId="{942E3F41-2C74-4186-A33B-6A5A1987C91D}">
      <dgm:prSet/>
      <dgm:spPr/>
      <dgm:t>
        <a:bodyPr/>
        <a:lstStyle/>
        <a:p>
          <a:endParaRPr lang="zh-TW" altLang="en-US" b="1">
            <a:latin typeface="標楷體" panose="03000509000000000000" pitchFamily="65" charset="-120"/>
            <a:ea typeface="標楷體" panose="03000509000000000000" pitchFamily="65" charset="-120"/>
          </a:endParaRPr>
        </a:p>
      </dgm:t>
    </dgm:pt>
    <dgm:pt modelId="{701BCAA1-4220-49CE-B1B2-21AF6CFC55E0}" type="sibTrans" cxnId="{942E3F41-2C74-4186-A33B-6A5A1987C91D}">
      <dgm:prSet/>
      <dgm:spPr/>
      <dgm:t>
        <a:bodyPr/>
        <a:lstStyle/>
        <a:p>
          <a:endParaRPr lang="zh-TW" altLang="en-US" b="1">
            <a:latin typeface="標楷體" panose="03000509000000000000" pitchFamily="65" charset="-120"/>
            <a:ea typeface="標楷體" panose="03000509000000000000" pitchFamily="65" charset="-120"/>
          </a:endParaRPr>
        </a:p>
      </dgm:t>
    </dgm:pt>
    <dgm:pt modelId="{C34C515E-2FA8-41D5-B7BA-BEE27559607A}">
      <dgm:prSet phldrT="[文字]" custT="1"/>
      <dgm:spPr/>
      <dgm:t>
        <a:bodyPr/>
        <a:lstStyle/>
        <a:p>
          <a:pPr marL="357188" indent="-357188"/>
          <a:r>
            <a:rPr lang="zh-TW" altLang="en-US" sz="2800" b="1" dirty="0" smtClean="0">
              <a:latin typeface="標楷體" panose="03000509000000000000" pitchFamily="65" charset="-120"/>
              <a:ea typeface="標楷體" panose="03000509000000000000" pitchFamily="65" charset="-120"/>
            </a:rPr>
            <a:t>◎員額精簡措施</a:t>
          </a:r>
          <a:endParaRPr lang="zh-TW" altLang="en-US" sz="2800" b="1" dirty="0">
            <a:latin typeface="標楷體" panose="03000509000000000000" pitchFamily="65" charset="-120"/>
            <a:ea typeface="標楷體" panose="03000509000000000000" pitchFamily="65" charset="-120"/>
          </a:endParaRPr>
        </a:p>
      </dgm:t>
    </dgm:pt>
    <dgm:pt modelId="{AB3458B3-62C6-4E56-B64D-D01637E06DF5}" type="parTrans" cxnId="{D879F307-C009-411D-A2CE-57E0D9594C60}">
      <dgm:prSet/>
      <dgm:spPr/>
      <dgm:t>
        <a:bodyPr/>
        <a:lstStyle/>
        <a:p>
          <a:endParaRPr lang="zh-TW" altLang="en-US" b="1">
            <a:latin typeface="標楷體" panose="03000509000000000000" pitchFamily="65" charset="-120"/>
            <a:ea typeface="標楷體" panose="03000509000000000000" pitchFamily="65" charset="-120"/>
          </a:endParaRPr>
        </a:p>
      </dgm:t>
    </dgm:pt>
    <dgm:pt modelId="{469F6AF6-7DA7-404C-8B54-3245D4FB3FCA}" type="sibTrans" cxnId="{D879F307-C009-411D-A2CE-57E0D9594C60}">
      <dgm:prSet/>
      <dgm:spPr/>
      <dgm:t>
        <a:bodyPr/>
        <a:lstStyle/>
        <a:p>
          <a:endParaRPr lang="zh-TW" altLang="en-US" b="1">
            <a:latin typeface="標楷體" panose="03000509000000000000" pitchFamily="65" charset="-120"/>
            <a:ea typeface="標楷體" panose="03000509000000000000" pitchFamily="65" charset="-120"/>
          </a:endParaRPr>
        </a:p>
      </dgm:t>
    </dgm:pt>
    <dgm:pt modelId="{5AB6B79A-EB84-4A47-BB7B-A8C80448BAF3}">
      <dgm:prSet phldrT="[文字]" custT="1"/>
      <dgm:spPr/>
      <dgm:t>
        <a:bodyPr/>
        <a:lstStyle/>
        <a:p>
          <a:r>
            <a:rPr lang="zh-TW" altLang="en-US" sz="2800" b="1" dirty="0" smtClean="0">
              <a:latin typeface="標楷體" panose="03000509000000000000" pitchFamily="65" charset="-120"/>
              <a:ea typeface="標楷體" panose="03000509000000000000" pitchFamily="65" charset="-120"/>
            </a:rPr>
            <a:t>非</a:t>
          </a:r>
          <a:r>
            <a:rPr lang="zh-TW" altLang="en-US" sz="2800" b="1" dirty="0" smtClean="0">
              <a:solidFill>
                <a:schemeClr val="accent1">
                  <a:lumMod val="75000"/>
                </a:schemeClr>
              </a:solidFill>
              <a:latin typeface="標楷體" panose="03000509000000000000" pitchFamily="65" charset="-120"/>
              <a:ea typeface="標楷體" panose="03000509000000000000" pitchFamily="65" charset="-120"/>
            </a:rPr>
            <a:t>重大政策施行</a:t>
          </a:r>
          <a:r>
            <a:rPr lang="zh-TW" altLang="en-US" sz="2800" b="1" dirty="0" smtClean="0">
              <a:latin typeface="標楷體" panose="03000509000000000000" pitchFamily="65" charset="-120"/>
              <a:ea typeface="標楷體" panose="03000509000000000000" pitchFamily="65" charset="-120"/>
            </a:rPr>
            <a:t>或</a:t>
          </a:r>
          <a:r>
            <a:rPr lang="zh-TW" altLang="en-US" sz="2800" b="1" dirty="0" smtClean="0">
              <a:solidFill>
                <a:schemeClr val="accent1">
                  <a:lumMod val="75000"/>
                </a:schemeClr>
              </a:solidFill>
              <a:latin typeface="標楷體" panose="03000509000000000000" pitchFamily="65" charset="-120"/>
              <a:ea typeface="標楷體" panose="03000509000000000000" pitchFamily="65" charset="-120"/>
            </a:rPr>
            <a:t>影響基本業務推行</a:t>
          </a:r>
          <a:r>
            <a:rPr lang="zh-TW" altLang="en-US" sz="2800" b="1" dirty="0" smtClean="0">
              <a:latin typeface="標楷體" panose="03000509000000000000" pitchFamily="65" charset="-120"/>
              <a:ea typeface="標楷體" panose="03000509000000000000" pitchFamily="65" charset="-120"/>
            </a:rPr>
            <a:t>，不得請增</a:t>
          </a:r>
          <a:endParaRPr lang="zh-TW" altLang="en-US" sz="2800" b="1" dirty="0">
            <a:latin typeface="標楷體" panose="03000509000000000000" pitchFamily="65" charset="-120"/>
            <a:ea typeface="標楷體" panose="03000509000000000000" pitchFamily="65" charset="-120"/>
          </a:endParaRPr>
        </a:p>
      </dgm:t>
    </dgm:pt>
    <dgm:pt modelId="{E80470DF-B995-43C8-B3F1-F2E7A156ABA0}" type="parTrans" cxnId="{2E6AAF5F-A007-4011-9A27-79F0CF62756C}">
      <dgm:prSet/>
      <dgm:spPr/>
      <dgm:t>
        <a:bodyPr/>
        <a:lstStyle/>
        <a:p>
          <a:endParaRPr lang="zh-TW" altLang="en-US" b="1">
            <a:latin typeface="標楷體" panose="03000509000000000000" pitchFamily="65" charset="-120"/>
            <a:ea typeface="標楷體" panose="03000509000000000000" pitchFamily="65" charset="-120"/>
          </a:endParaRPr>
        </a:p>
      </dgm:t>
    </dgm:pt>
    <dgm:pt modelId="{44A8B157-0271-4684-B653-8C28C12C7A7F}" type="sibTrans" cxnId="{2E6AAF5F-A007-4011-9A27-79F0CF62756C}">
      <dgm:prSet/>
      <dgm:spPr/>
      <dgm:t>
        <a:bodyPr/>
        <a:lstStyle/>
        <a:p>
          <a:endParaRPr lang="zh-TW" altLang="en-US" b="1">
            <a:latin typeface="標楷體" panose="03000509000000000000" pitchFamily="65" charset="-120"/>
            <a:ea typeface="標楷體" panose="03000509000000000000" pitchFamily="65" charset="-120"/>
          </a:endParaRPr>
        </a:p>
      </dgm:t>
    </dgm:pt>
    <dgm:pt modelId="{8D081662-FF91-4612-8FFC-226EAF0DC98A}">
      <dgm:prSet phldrT="[文字]"/>
      <dgm:spPr>
        <a:solidFill>
          <a:srgbClr val="30B9C3"/>
        </a:solidFill>
      </dgm:spPr>
      <dgm:t>
        <a:bodyPr/>
        <a:lstStyle/>
        <a:p>
          <a:r>
            <a:rPr lang="zh-TW" altLang="en-US" b="1" dirty="0" smtClean="0">
              <a:latin typeface="標楷體" panose="03000509000000000000" pitchFamily="65" charset="-120"/>
              <a:ea typeface="標楷體" panose="03000509000000000000" pitchFamily="65" charset="-120"/>
            </a:rPr>
            <a:t>   控管</a:t>
          </a:r>
          <a:endParaRPr lang="zh-TW" altLang="en-US" b="1" dirty="0">
            <a:latin typeface="標楷體" panose="03000509000000000000" pitchFamily="65" charset="-120"/>
            <a:ea typeface="標楷體" panose="03000509000000000000" pitchFamily="65" charset="-120"/>
          </a:endParaRPr>
        </a:p>
      </dgm:t>
    </dgm:pt>
    <dgm:pt modelId="{564B327B-9BA6-478B-B872-616AD36D892D}" type="parTrans" cxnId="{F0011F49-0F12-4EDB-9100-A6BCE4B065F5}">
      <dgm:prSet/>
      <dgm:spPr/>
      <dgm:t>
        <a:bodyPr/>
        <a:lstStyle/>
        <a:p>
          <a:endParaRPr lang="zh-TW" altLang="en-US" b="1">
            <a:latin typeface="標楷體" panose="03000509000000000000" pitchFamily="65" charset="-120"/>
            <a:ea typeface="標楷體" panose="03000509000000000000" pitchFamily="65" charset="-120"/>
          </a:endParaRPr>
        </a:p>
      </dgm:t>
    </dgm:pt>
    <dgm:pt modelId="{DA894C99-44D6-4EDA-83DD-130E4912EFA1}" type="sibTrans" cxnId="{F0011F49-0F12-4EDB-9100-A6BCE4B065F5}">
      <dgm:prSet/>
      <dgm:spPr/>
      <dgm:t>
        <a:bodyPr/>
        <a:lstStyle/>
        <a:p>
          <a:endParaRPr lang="zh-TW" altLang="en-US" b="1">
            <a:latin typeface="標楷體" panose="03000509000000000000" pitchFamily="65" charset="-120"/>
            <a:ea typeface="標楷體" panose="03000509000000000000" pitchFamily="65" charset="-120"/>
          </a:endParaRPr>
        </a:p>
      </dgm:t>
    </dgm:pt>
    <dgm:pt modelId="{7F7E0CAD-F803-4A59-A398-6CB0246A9594}">
      <dgm:prSet phldrT="[文字]" custT="1"/>
      <dgm:spPr/>
      <dgm:t>
        <a:bodyPr/>
        <a:lstStyle/>
        <a:p>
          <a:pPr marL="357188" indent="-357188">
            <a:spcAft>
              <a:spcPts val="600"/>
            </a:spcAft>
          </a:pPr>
          <a:r>
            <a:rPr lang="zh-TW" altLang="en-US" sz="2700" b="1" dirty="0" smtClean="0">
              <a:latin typeface="標楷體" panose="03000509000000000000" pitchFamily="65" charset="-120"/>
              <a:ea typeface="標楷體" panose="03000509000000000000" pitchFamily="65" charset="-120"/>
            </a:rPr>
            <a:t>◎配合施政重點</a:t>
          </a:r>
          <a:endParaRPr lang="zh-TW" altLang="en-US" sz="2700" b="1" dirty="0">
            <a:latin typeface="標楷體" panose="03000509000000000000" pitchFamily="65" charset="-120"/>
            <a:ea typeface="標楷體" panose="03000509000000000000" pitchFamily="65" charset="-120"/>
          </a:endParaRPr>
        </a:p>
      </dgm:t>
    </dgm:pt>
    <dgm:pt modelId="{B5E120BB-90CE-4B9C-88CD-9D26348191FB}" type="parTrans" cxnId="{A424C4E4-3759-4C25-810C-B639D772CE11}">
      <dgm:prSet/>
      <dgm:spPr/>
      <dgm:t>
        <a:bodyPr/>
        <a:lstStyle/>
        <a:p>
          <a:endParaRPr lang="zh-TW" altLang="en-US" b="1"/>
        </a:p>
      </dgm:t>
    </dgm:pt>
    <dgm:pt modelId="{2697F4B7-97D5-42A5-892D-CECDD5CECEB8}" type="sibTrans" cxnId="{A424C4E4-3759-4C25-810C-B639D772CE11}">
      <dgm:prSet/>
      <dgm:spPr/>
      <dgm:t>
        <a:bodyPr/>
        <a:lstStyle/>
        <a:p>
          <a:endParaRPr lang="zh-TW" altLang="en-US" b="1"/>
        </a:p>
      </dgm:t>
    </dgm:pt>
    <dgm:pt modelId="{7947C06E-EF93-4BBD-9C05-5F0012266551}">
      <dgm:prSet phldrT="[文字]" custT="1"/>
      <dgm:spPr/>
      <dgm:t>
        <a:bodyPr/>
        <a:lstStyle/>
        <a:p>
          <a:pPr marL="357188" indent="-357188">
            <a:spcAft>
              <a:spcPts val="600"/>
            </a:spcAft>
          </a:pPr>
          <a:r>
            <a:rPr lang="zh-TW" altLang="en-US" sz="2700" b="1" dirty="0" smtClean="0">
              <a:latin typeface="標楷體" panose="03000509000000000000" pitchFamily="65" charset="-120"/>
              <a:ea typeface="標楷體" panose="03000509000000000000" pitchFamily="65" charset="-120"/>
            </a:rPr>
            <a:t>◎融入淨零概念</a:t>
          </a:r>
          <a:endParaRPr lang="zh-TW" altLang="en-US" sz="2700" b="1" dirty="0">
            <a:latin typeface="標楷體" panose="03000509000000000000" pitchFamily="65" charset="-120"/>
            <a:ea typeface="標楷體" panose="03000509000000000000" pitchFamily="65" charset="-120"/>
          </a:endParaRPr>
        </a:p>
      </dgm:t>
    </dgm:pt>
    <dgm:pt modelId="{686D5B31-7C68-43BA-AFF5-6FAA5803FC86}" type="parTrans" cxnId="{966CF900-81B9-41E2-A745-17AE4C34198C}">
      <dgm:prSet/>
      <dgm:spPr/>
      <dgm:t>
        <a:bodyPr/>
        <a:lstStyle/>
        <a:p>
          <a:endParaRPr lang="zh-TW" altLang="en-US" b="1"/>
        </a:p>
      </dgm:t>
    </dgm:pt>
    <dgm:pt modelId="{BA265739-A2EA-4D84-AECD-F15FA3C48A30}" type="sibTrans" cxnId="{966CF900-81B9-41E2-A745-17AE4C34198C}">
      <dgm:prSet/>
      <dgm:spPr/>
      <dgm:t>
        <a:bodyPr/>
        <a:lstStyle/>
        <a:p>
          <a:endParaRPr lang="zh-TW" altLang="en-US" b="1"/>
        </a:p>
      </dgm:t>
    </dgm:pt>
    <dgm:pt modelId="{36EE79DC-1D50-4D4B-962F-CE0DFABEFC0D}">
      <dgm:prSet phldrT="[文字]" custT="1"/>
      <dgm:spPr/>
      <dgm:t>
        <a:bodyPr/>
        <a:lstStyle/>
        <a:p>
          <a:pPr marL="357188" indent="-357188"/>
          <a:r>
            <a:rPr lang="zh-TW" altLang="en-US" sz="2800" b="1" dirty="0" smtClean="0">
              <a:latin typeface="標楷體" panose="03000509000000000000" pitchFamily="65" charset="-120"/>
              <a:ea typeface="標楷體" panose="03000509000000000000" pitchFamily="65" charset="-120"/>
            </a:rPr>
            <a:t>◎上限額度優先編足必要經費</a:t>
          </a:r>
          <a:endParaRPr lang="zh-TW" altLang="en-US" sz="2800" b="1" dirty="0">
            <a:latin typeface="標楷體" panose="03000509000000000000" pitchFamily="65" charset="-120"/>
            <a:ea typeface="標楷體" panose="03000509000000000000" pitchFamily="65" charset="-120"/>
          </a:endParaRPr>
        </a:p>
      </dgm:t>
    </dgm:pt>
    <dgm:pt modelId="{54229D51-75B1-45EA-99F0-19E79AB5D58C}" type="parTrans" cxnId="{1DA746B5-533F-4897-B7A5-68973F19DE24}">
      <dgm:prSet/>
      <dgm:spPr/>
      <dgm:t>
        <a:bodyPr/>
        <a:lstStyle/>
        <a:p>
          <a:endParaRPr lang="zh-TW" altLang="en-US" b="1"/>
        </a:p>
      </dgm:t>
    </dgm:pt>
    <dgm:pt modelId="{E8F74F8B-F297-4355-9D1C-12873D99C004}" type="sibTrans" cxnId="{1DA746B5-533F-4897-B7A5-68973F19DE24}">
      <dgm:prSet/>
      <dgm:spPr/>
      <dgm:t>
        <a:bodyPr/>
        <a:lstStyle/>
        <a:p>
          <a:endParaRPr lang="zh-TW" altLang="en-US" b="1"/>
        </a:p>
      </dgm:t>
    </dgm:pt>
    <dgm:pt modelId="{57836DF9-493C-4D68-8942-A9D6FFD892F0}" type="pres">
      <dgm:prSet presAssocID="{F4195F08-9007-4CB8-AAC3-2219832F41C5}" presName="Name0" presStyleCnt="0">
        <dgm:presLayoutVars>
          <dgm:chMax val="5"/>
          <dgm:chPref val="5"/>
          <dgm:dir/>
          <dgm:animLvl val="lvl"/>
        </dgm:presLayoutVars>
      </dgm:prSet>
      <dgm:spPr/>
      <dgm:t>
        <a:bodyPr/>
        <a:lstStyle/>
        <a:p>
          <a:endParaRPr lang="zh-TW" altLang="en-US"/>
        </a:p>
      </dgm:t>
    </dgm:pt>
    <dgm:pt modelId="{6242E5AF-DE07-4BD0-97FA-B5406F6BAF84}" type="pres">
      <dgm:prSet presAssocID="{D1C1762A-ABA9-429C-80F1-298D913C4807}" presName="parentText1" presStyleLbl="node1" presStyleIdx="0" presStyleCnt="4" custScaleX="99551" custScaleY="109981" custLinFactNeighborX="-223" custLinFactNeighborY="2783">
        <dgm:presLayoutVars>
          <dgm:chMax/>
          <dgm:chPref val="3"/>
          <dgm:bulletEnabled val="1"/>
        </dgm:presLayoutVars>
      </dgm:prSet>
      <dgm:spPr/>
      <dgm:t>
        <a:bodyPr/>
        <a:lstStyle/>
        <a:p>
          <a:endParaRPr lang="zh-TW" altLang="en-US"/>
        </a:p>
      </dgm:t>
    </dgm:pt>
    <dgm:pt modelId="{963C6691-998C-4CC6-B46D-B47A71CCF614}" type="pres">
      <dgm:prSet presAssocID="{D1C1762A-ABA9-429C-80F1-298D913C4807}" presName="childText1" presStyleLbl="solidAlignAcc1" presStyleIdx="0" presStyleCnt="4" custScaleY="101554" custLinFactNeighborX="-572" custLinFactNeighborY="1925">
        <dgm:presLayoutVars>
          <dgm:chMax val="0"/>
          <dgm:chPref val="0"/>
          <dgm:bulletEnabled val="1"/>
        </dgm:presLayoutVars>
      </dgm:prSet>
      <dgm:spPr/>
      <dgm:t>
        <a:bodyPr/>
        <a:lstStyle/>
        <a:p>
          <a:endParaRPr lang="zh-TW" altLang="en-US"/>
        </a:p>
      </dgm:t>
    </dgm:pt>
    <dgm:pt modelId="{6C71B876-8BFD-4475-A7EC-B0323753EC51}" type="pres">
      <dgm:prSet presAssocID="{B8B4CFDD-9BF9-4302-BD33-FEC4C09045C3}" presName="parentText2" presStyleLbl="node1" presStyleIdx="1" presStyleCnt="4" custScaleY="127545" custLinFactNeighborX="-572" custLinFactNeighborY="5005">
        <dgm:presLayoutVars>
          <dgm:chMax/>
          <dgm:chPref val="3"/>
          <dgm:bulletEnabled val="1"/>
        </dgm:presLayoutVars>
      </dgm:prSet>
      <dgm:spPr/>
      <dgm:t>
        <a:bodyPr/>
        <a:lstStyle/>
        <a:p>
          <a:endParaRPr lang="zh-TW" altLang="en-US"/>
        </a:p>
      </dgm:t>
    </dgm:pt>
    <dgm:pt modelId="{AAF28689-B5CC-4CEB-A752-949280797841}" type="pres">
      <dgm:prSet presAssocID="{B8B4CFDD-9BF9-4302-BD33-FEC4C09045C3}" presName="childText2" presStyleLbl="solidAlignAcc1" presStyleIdx="1" presStyleCnt="4" custScaleY="99732" custLinFactNeighborX="-956" custLinFactNeighborY="420">
        <dgm:presLayoutVars>
          <dgm:chMax val="0"/>
          <dgm:chPref val="0"/>
          <dgm:bulletEnabled val="1"/>
        </dgm:presLayoutVars>
      </dgm:prSet>
      <dgm:spPr/>
      <dgm:t>
        <a:bodyPr/>
        <a:lstStyle/>
        <a:p>
          <a:endParaRPr lang="zh-TW" altLang="en-US"/>
        </a:p>
      </dgm:t>
    </dgm:pt>
    <dgm:pt modelId="{516C64B7-4CB4-4148-B9E6-B4852242E4E9}" type="pres">
      <dgm:prSet presAssocID="{DBD6A707-A2B9-47A3-9366-0475BA912579}" presName="parentText3" presStyleLbl="node1" presStyleIdx="2" presStyleCnt="4" custScaleY="125368" custLinFactNeighborX="-1430" custLinFactNeighborY="-3782">
        <dgm:presLayoutVars>
          <dgm:chMax/>
          <dgm:chPref val="3"/>
          <dgm:bulletEnabled val="1"/>
        </dgm:presLayoutVars>
      </dgm:prSet>
      <dgm:spPr/>
      <dgm:t>
        <a:bodyPr/>
        <a:lstStyle/>
        <a:p>
          <a:endParaRPr lang="zh-TW" altLang="en-US"/>
        </a:p>
      </dgm:t>
    </dgm:pt>
    <dgm:pt modelId="{64812362-4D0B-43C3-9162-AFBC5FFF09DF}" type="pres">
      <dgm:prSet presAssocID="{DBD6A707-A2B9-47A3-9366-0475BA912579}" presName="childText3" presStyleLbl="solidAlignAcc1" presStyleIdx="2" presStyleCnt="4" custScaleY="96454" custLinFactNeighborX="-2465" custLinFactNeighborY="-6292">
        <dgm:presLayoutVars>
          <dgm:chMax val="0"/>
          <dgm:chPref val="0"/>
          <dgm:bulletEnabled val="1"/>
        </dgm:presLayoutVars>
      </dgm:prSet>
      <dgm:spPr/>
      <dgm:t>
        <a:bodyPr/>
        <a:lstStyle/>
        <a:p>
          <a:endParaRPr lang="zh-TW" altLang="en-US"/>
        </a:p>
      </dgm:t>
    </dgm:pt>
    <dgm:pt modelId="{8B7C3626-4084-40A9-AD87-250E7225BDFD}" type="pres">
      <dgm:prSet presAssocID="{8D081662-FF91-4612-8FFC-226EAF0DC98A}" presName="parentText4" presStyleLbl="node1" presStyleIdx="3" presStyleCnt="4" custScaleY="122255" custLinFactNeighborX="-1841" custLinFactNeighborY="-7709">
        <dgm:presLayoutVars>
          <dgm:chMax/>
          <dgm:chPref val="3"/>
          <dgm:bulletEnabled val="1"/>
        </dgm:presLayoutVars>
      </dgm:prSet>
      <dgm:spPr/>
      <dgm:t>
        <a:bodyPr/>
        <a:lstStyle/>
        <a:p>
          <a:endParaRPr lang="zh-TW" altLang="en-US"/>
        </a:p>
      </dgm:t>
    </dgm:pt>
    <dgm:pt modelId="{152A0F76-7A17-48D5-926D-D08E773197C8}" type="pres">
      <dgm:prSet presAssocID="{8D081662-FF91-4612-8FFC-226EAF0DC98A}" presName="childText4" presStyleLbl="solidAlignAcc1" presStyleIdx="3" presStyleCnt="4" custScaleX="98259" custScaleY="96267" custLinFactNeighborX="-3057" custLinFactNeighborY="-13203">
        <dgm:presLayoutVars>
          <dgm:chMax val="0"/>
          <dgm:chPref val="0"/>
          <dgm:bulletEnabled val="1"/>
        </dgm:presLayoutVars>
      </dgm:prSet>
      <dgm:spPr/>
      <dgm:t>
        <a:bodyPr/>
        <a:lstStyle/>
        <a:p>
          <a:endParaRPr lang="zh-TW" altLang="en-US"/>
        </a:p>
      </dgm:t>
    </dgm:pt>
  </dgm:ptLst>
  <dgm:cxnLst>
    <dgm:cxn modelId="{F9B47275-3CC2-4AB2-806D-AAC335D5E6CA}" type="presOf" srcId="{5AB6B79A-EB84-4A47-BB7B-A8C80448BAF3}" destId="{152A0F76-7A17-48D5-926D-D08E773197C8}" srcOrd="0" destOrd="0" presId="urn:microsoft.com/office/officeart/2009/3/layout/IncreasingArrowsProcess"/>
    <dgm:cxn modelId="{942E3F41-2C74-4186-A33B-6A5A1987C91D}" srcId="{F4195F08-9007-4CB8-AAC3-2219832F41C5}" destId="{DBD6A707-A2B9-47A3-9366-0475BA912579}" srcOrd="2" destOrd="0" parTransId="{4CFCDBF9-517D-49AB-8683-AFB7DDC6CB5E}" sibTransId="{701BCAA1-4220-49CE-B1B2-21AF6CFC55E0}"/>
    <dgm:cxn modelId="{D2343E90-5061-4281-B651-59CF77A691B9}" type="presOf" srcId="{2B9883DD-BF42-4402-8589-DDB764B1BA59}" destId="{963C6691-998C-4CC6-B46D-B47A71CCF614}" srcOrd="0" destOrd="0" presId="urn:microsoft.com/office/officeart/2009/3/layout/IncreasingArrowsProcess"/>
    <dgm:cxn modelId="{A424C4E4-3759-4C25-810C-B639D772CE11}" srcId="{D1C1762A-ABA9-429C-80F1-298D913C4807}" destId="{7F7E0CAD-F803-4A59-A398-6CB0246A9594}" srcOrd="1" destOrd="0" parTransId="{B5E120BB-90CE-4B9C-88CD-9D26348191FB}" sibTransId="{2697F4B7-97D5-42A5-892D-CECDD5CECEB8}"/>
    <dgm:cxn modelId="{2D09644F-CDB1-4F43-BAC8-09D4879B0DFC}" type="presOf" srcId="{7947C06E-EF93-4BBD-9C05-5F0012266551}" destId="{963C6691-998C-4CC6-B46D-B47A71CCF614}" srcOrd="0" destOrd="2" presId="urn:microsoft.com/office/officeart/2009/3/layout/IncreasingArrowsProcess"/>
    <dgm:cxn modelId="{2E6AAF5F-A007-4011-9A27-79F0CF62756C}" srcId="{8D081662-FF91-4612-8FFC-226EAF0DC98A}" destId="{5AB6B79A-EB84-4A47-BB7B-A8C80448BAF3}" srcOrd="0" destOrd="0" parTransId="{E80470DF-B995-43C8-B3F1-F2E7A156ABA0}" sibTransId="{44A8B157-0271-4684-B653-8C28C12C7A7F}"/>
    <dgm:cxn modelId="{78513182-C1C2-4648-9B2F-6756C56A91AE}" type="presOf" srcId="{E6DF2635-7F8C-4F9E-92C5-219556C9F1F0}" destId="{AAF28689-B5CC-4CEB-A752-949280797841}" srcOrd="0" destOrd="0" presId="urn:microsoft.com/office/officeart/2009/3/layout/IncreasingArrowsProcess"/>
    <dgm:cxn modelId="{E291C031-45EF-42BB-8BE1-FF6744C833E3}" type="presOf" srcId="{7F7E0CAD-F803-4A59-A398-6CB0246A9594}" destId="{963C6691-998C-4CC6-B46D-B47A71CCF614}" srcOrd="0" destOrd="1" presId="urn:microsoft.com/office/officeart/2009/3/layout/IncreasingArrowsProcess"/>
    <dgm:cxn modelId="{E29F96EC-EC35-43D1-9AF4-77240F62E7B1}" srcId="{B8B4CFDD-9BF9-4302-BD33-FEC4C09045C3}" destId="{E6DF2635-7F8C-4F9E-92C5-219556C9F1F0}" srcOrd="0" destOrd="0" parTransId="{5A9DAA13-7885-4C1A-98CF-44B57A27CF7B}" sibTransId="{EFFA12A6-7947-4D19-A554-0235FFF9DF9E}"/>
    <dgm:cxn modelId="{B0368084-C013-4069-8D25-09828AFDC1B0}" type="presOf" srcId="{C34C515E-2FA8-41D5-B7BA-BEE27559607A}" destId="{64812362-4D0B-43C3-9162-AFBC5FFF09DF}" srcOrd="0" destOrd="0" presId="urn:microsoft.com/office/officeart/2009/3/layout/IncreasingArrowsProcess"/>
    <dgm:cxn modelId="{B14EB05C-3ED4-4D0E-98EF-ED1ADDEC1CF6}" type="presOf" srcId="{F4195F08-9007-4CB8-AAC3-2219832F41C5}" destId="{57836DF9-493C-4D68-8942-A9D6FFD892F0}" srcOrd="0" destOrd="0" presId="urn:microsoft.com/office/officeart/2009/3/layout/IncreasingArrowsProcess"/>
    <dgm:cxn modelId="{F0011F49-0F12-4EDB-9100-A6BCE4B065F5}" srcId="{F4195F08-9007-4CB8-AAC3-2219832F41C5}" destId="{8D081662-FF91-4612-8FFC-226EAF0DC98A}" srcOrd="3" destOrd="0" parTransId="{564B327B-9BA6-478B-B872-616AD36D892D}" sibTransId="{DA894C99-44D6-4EDA-83DD-130E4912EFA1}"/>
    <dgm:cxn modelId="{33908197-A854-47A0-A8D6-CEF67211A9E7}" srcId="{D1C1762A-ABA9-429C-80F1-298D913C4807}" destId="{2B9883DD-BF42-4402-8589-DDB764B1BA59}" srcOrd="0" destOrd="0" parTransId="{1D753D95-A9B2-474C-BDBB-E7C23B49A768}" sibTransId="{CB4E7109-911C-43BF-B6AD-746A300DAB31}"/>
    <dgm:cxn modelId="{966CF900-81B9-41E2-A745-17AE4C34198C}" srcId="{D1C1762A-ABA9-429C-80F1-298D913C4807}" destId="{7947C06E-EF93-4BBD-9C05-5F0012266551}" srcOrd="2" destOrd="0" parTransId="{686D5B31-7C68-43BA-AFF5-6FAA5803FC86}" sibTransId="{BA265739-A2EA-4D84-AECD-F15FA3C48A30}"/>
    <dgm:cxn modelId="{9CA89141-BF34-4FB8-A4DB-2100346463A5}" type="presOf" srcId="{8D081662-FF91-4612-8FFC-226EAF0DC98A}" destId="{8B7C3626-4084-40A9-AD87-250E7225BDFD}" srcOrd="0" destOrd="0" presId="urn:microsoft.com/office/officeart/2009/3/layout/IncreasingArrowsProcess"/>
    <dgm:cxn modelId="{726B1D3D-A146-4999-8ADF-836027D92C0F}" type="presOf" srcId="{D1C1762A-ABA9-429C-80F1-298D913C4807}" destId="{6242E5AF-DE07-4BD0-97FA-B5406F6BAF84}" srcOrd="0" destOrd="0" presId="urn:microsoft.com/office/officeart/2009/3/layout/IncreasingArrowsProcess"/>
    <dgm:cxn modelId="{D879F307-C009-411D-A2CE-57E0D9594C60}" srcId="{DBD6A707-A2B9-47A3-9366-0475BA912579}" destId="{C34C515E-2FA8-41D5-B7BA-BEE27559607A}" srcOrd="0" destOrd="0" parTransId="{AB3458B3-62C6-4E56-B64D-D01637E06DF5}" sibTransId="{469F6AF6-7DA7-404C-8B54-3245D4FB3FCA}"/>
    <dgm:cxn modelId="{C442B86F-65A9-4A66-AA66-49E0B41B40FC}" type="presOf" srcId="{DBD6A707-A2B9-47A3-9366-0475BA912579}" destId="{516C64B7-4CB4-4148-B9E6-B4852242E4E9}" srcOrd="0" destOrd="0" presId="urn:microsoft.com/office/officeart/2009/3/layout/IncreasingArrowsProcess"/>
    <dgm:cxn modelId="{6910E196-F7D0-4A89-B15B-99A221C386DB}" type="presOf" srcId="{B8B4CFDD-9BF9-4302-BD33-FEC4C09045C3}" destId="{6C71B876-8BFD-4475-A7EC-B0323753EC51}" srcOrd="0" destOrd="0" presId="urn:microsoft.com/office/officeart/2009/3/layout/IncreasingArrowsProcess"/>
    <dgm:cxn modelId="{1DA746B5-533F-4897-B7A5-68973F19DE24}" srcId="{DBD6A707-A2B9-47A3-9366-0475BA912579}" destId="{36EE79DC-1D50-4D4B-962F-CE0DFABEFC0D}" srcOrd="1" destOrd="0" parTransId="{54229D51-75B1-45EA-99F0-19E79AB5D58C}" sibTransId="{E8F74F8B-F297-4355-9D1C-12873D99C004}"/>
    <dgm:cxn modelId="{0C031EEC-B80E-44FB-90C6-42F59799FA5C}" srcId="{F4195F08-9007-4CB8-AAC3-2219832F41C5}" destId="{B8B4CFDD-9BF9-4302-BD33-FEC4C09045C3}" srcOrd="1" destOrd="0" parTransId="{4FF0B381-0727-4CD8-B228-17251CCCFE17}" sibTransId="{154B0208-2A03-4112-9763-593D03B71AAB}"/>
    <dgm:cxn modelId="{13E61D8D-4D0C-4D78-9C41-344C2EE2A95C}" type="presOf" srcId="{36EE79DC-1D50-4D4B-962F-CE0DFABEFC0D}" destId="{64812362-4D0B-43C3-9162-AFBC5FFF09DF}" srcOrd="0" destOrd="1" presId="urn:microsoft.com/office/officeart/2009/3/layout/IncreasingArrowsProcess"/>
    <dgm:cxn modelId="{3247155C-E20B-4C79-A067-7D152725DFE0}" srcId="{F4195F08-9007-4CB8-AAC3-2219832F41C5}" destId="{D1C1762A-ABA9-429C-80F1-298D913C4807}" srcOrd="0" destOrd="0" parTransId="{3D7770F8-F7D2-4E48-B7DC-75E0DADDA5F8}" sibTransId="{84A3623D-8203-486B-9B80-54D9D00325BD}"/>
    <dgm:cxn modelId="{FCADC6F4-5E8F-4925-808D-04E2EC5E06FF}" type="presParOf" srcId="{57836DF9-493C-4D68-8942-A9D6FFD892F0}" destId="{6242E5AF-DE07-4BD0-97FA-B5406F6BAF84}" srcOrd="0" destOrd="0" presId="urn:microsoft.com/office/officeart/2009/3/layout/IncreasingArrowsProcess"/>
    <dgm:cxn modelId="{FDF51B19-FDB1-460D-81C6-F14F571E1D32}" type="presParOf" srcId="{57836DF9-493C-4D68-8942-A9D6FFD892F0}" destId="{963C6691-998C-4CC6-B46D-B47A71CCF614}" srcOrd="1" destOrd="0" presId="urn:microsoft.com/office/officeart/2009/3/layout/IncreasingArrowsProcess"/>
    <dgm:cxn modelId="{59B7BC41-B42F-48DC-98B4-B9D9329A2C1D}" type="presParOf" srcId="{57836DF9-493C-4D68-8942-A9D6FFD892F0}" destId="{6C71B876-8BFD-4475-A7EC-B0323753EC51}" srcOrd="2" destOrd="0" presId="urn:microsoft.com/office/officeart/2009/3/layout/IncreasingArrowsProcess"/>
    <dgm:cxn modelId="{DB5A34EC-50DA-412F-9CE9-E46C1DE412B5}" type="presParOf" srcId="{57836DF9-493C-4D68-8942-A9D6FFD892F0}" destId="{AAF28689-B5CC-4CEB-A752-949280797841}" srcOrd="3" destOrd="0" presId="urn:microsoft.com/office/officeart/2009/3/layout/IncreasingArrowsProcess"/>
    <dgm:cxn modelId="{240EFD08-0CC4-46C6-B2F2-5730DDF727A6}" type="presParOf" srcId="{57836DF9-493C-4D68-8942-A9D6FFD892F0}" destId="{516C64B7-4CB4-4148-B9E6-B4852242E4E9}" srcOrd="4" destOrd="0" presId="urn:microsoft.com/office/officeart/2009/3/layout/IncreasingArrowsProcess"/>
    <dgm:cxn modelId="{32C6133A-C831-49E9-815B-1EAC7C783304}" type="presParOf" srcId="{57836DF9-493C-4D68-8942-A9D6FFD892F0}" destId="{64812362-4D0B-43C3-9162-AFBC5FFF09DF}" srcOrd="5" destOrd="0" presId="urn:microsoft.com/office/officeart/2009/3/layout/IncreasingArrowsProcess"/>
    <dgm:cxn modelId="{EF6E9C4E-EDD2-488A-8FE3-29BF7638402B}" type="presParOf" srcId="{57836DF9-493C-4D68-8942-A9D6FFD892F0}" destId="{8B7C3626-4084-40A9-AD87-250E7225BDFD}" srcOrd="6" destOrd="0" presId="urn:microsoft.com/office/officeart/2009/3/layout/IncreasingArrowsProcess"/>
    <dgm:cxn modelId="{03E2C5B7-9156-4AEE-8239-BED9AD4B590F}" type="presParOf" srcId="{57836DF9-493C-4D68-8942-A9D6FFD892F0}" destId="{152A0F76-7A17-48D5-926D-D08E773197C8}"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693F32-5F57-447B-A567-8B0ACE355575}" type="doc">
      <dgm:prSet loTypeId="urn:microsoft.com/office/officeart/2005/8/layout/hProcess6" loCatId="process" qsTypeId="urn:microsoft.com/office/officeart/2005/8/quickstyle/simple1" qsCatId="simple" csTypeId="urn:microsoft.com/office/officeart/2005/8/colors/colorful5" csCatId="colorful" phldr="1"/>
      <dgm:spPr/>
      <dgm:t>
        <a:bodyPr/>
        <a:lstStyle/>
        <a:p>
          <a:endParaRPr lang="zh-TW" altLang="en-US"/>
        </a:p>
      </dgm:t>
    </dgm:pt>
    <dgm:pt modelId="{18D6DAD8-D9BA-4210-A4CE-6C0DFF20DB68}">
      <dgm:prSet phldrT="[文字]"/>
      <dgm:spPr/>
      <dgm:t>
        <a:bodyPr/>
        <a:lstStyle/>
        <a:p>
          <a:r>
            <a:rPr lang="zh-TW" altLang="en-US" b="1" dirty="0" smtClean="0">
              <a:latin typeface="標楷體" panose="03000509000000000000" pitchFamily="65" charset="-120"/>
              <a:ea typeface="標楷體" panose="03000509000000000000" pitchFamily="65" charset="-120"/>
            </a:rPr>
            <a:t>規定</a:t>
          </a:r>
          <a:endParaRPr lang="zh-TW" altLang="en-US" b="1" dirty="0">
            <a:latin typeface="標楷體" panose="03000509000000000000" pitchFamily="65" charset="-120"/>
            <a:ea typeface="標楷體" panose="03000509000000000000" pitchFamily="65" charset="-120"/>
          </a:endParaRPr>
        </a:p>
      </dgm:t>
    </dgm:pt>
    <dgm:pt modelId="{C5755872-C61B-4935-80C4-EDFE1E5DB3F4}" type="parTrans" cxnId="{538CC9A9-90BB-4075-A9E2-A0AD6FE3C18E}">
      <dgm:prSet/>
      <dgm:spPr/>
      <dgm:t>
        <a:bodyPr/>
        <a:lstStyle/>
        <a:p>
          <a:endParaRPr lang="zh-TW" altLang="en-US" b="1">
            <a:latin typeface="標楷體" panose="03000509000000000000" pitchFamily="65" charset="-120"/>
            <a:ea typeface="標楷體" panose="03000509000000000000" pitchFamily="65" charset="-120"/>
          </a:endParaRPr>
        </a:p>
      </dgm:t>
    </dgm:pt>
    <dgm:pt modelId="{A535E086-D572-46B2-A0E6-17D7E77A43E9}" type="sibTrans" cxnId="{538CC9A9-90BB-4075-A9E2-A0AD6FE3C18E}">
      <dgm:prSet/>
      <dgm:spPr/>
      <dgm:t>
        <a:bodyPr/>
        <a:lstStyle/>
        <a:p>
          <a:endParaRPr lang="zh-TW" altLang="en-US" b="1">
            <a:latin typeface="標楷體" panose="03000509000000000000" pitchFamily="65" charset="-120"/>
            <a:ea typeface="標楷體" panose="03000509000000000000" pitchFamily="65" charset="-120"/>
          </a:endParaRPr>
        </a:p>
      </dgm:t>
    </dgm:pt>
    <dgm:pt modelId="{FE623A9B-F27A-4E5A-BA56-2617712962BE}">
      <dgm:prSet phldrT="[文字]" custT="1"/>
      <dgm:spPr/>
      <dgm:t>
        <a:bodyPr/>
        <a:lstStyle/>
        <a:p>
          <a:pPr algn="l"/>
          <a:r>
            <a:rPr lang="zh-TW" altLang="en-US" sz="2000" b="1" dirty="0" smtClean="0">
              <a:solidFill>
                <a:schemeClr val="accent1">
                  <a:lumMod val="50000"/>
                </a:schemeClr>
              </a:solidFill>
              <a:latin typeface="標楷體" pitchFamily="65" charset="-120"/>
              <a:ea typeface="標楷體" pitchFamily="65" charset="-120"/>
            </a:rPr>
            <a:t>中央對直轄市與縣</a:t>
          </a:r>
          <a:r>
            <a:rPr lang="en-US" altLang="zh-TW" sz="2000" b="1" dirty="0" smtClean="0">
              <a:solidFill>
                <a:schemeClr val="accent1">
                  <a:lumMod val="50000"/>
                </a:schemeClr>
              </a:solidFill>
              <a:latin typeface="標楷體" pitchFamily="65" charset="-120"/>
              <a:ea typeface="標楷體" pitchFamily="65" charset="-120"/>
            </a:rPr>
            <a:t>(</a:t>
          </a:r>
          <a:r>
            <a:rPr lang="zh-TW" altLang="en-US" sz="2000" b="1" dirty="0" smtClean="0">
              <a:solidFill>
                <a:schemeClr val="accent1">
                  <a:lumMod val="50000"/>
                </a:schemeClr>
              </a:solidFill>
              <a:latin typeface="標楷體" pitchFamily="65" charset="-120"/>
              <a:ea typeface="標楷體" pitchFamily="65" charset="-120"/>
            </a:rPr>
            <a:t>市</a:t>
          </a:r>
          <a:r>
            <a:rPr lang="en-US" altLang="zh-TW" sz="2000" b="1" dirty="0" smtClean="0">
              <a:solidFill>
                <a:schemeClr val="accent1">
                  <a:lumMod val="50000"/>
                </a:schemeClr>
              </a:solidFill>
              <a:latin typeface="標楷體" pitchFamily="65" charset="-120"/>
              <a:ea typeface="標楷體" pitchFamily="65" charset="-120"/>
            </a:rPr>
            <a:t>)</a:t>
          </a:r>
          <a:r>
            <a:rPr lang="zh-TW" altLang="en-US" sz="2000" b="1" dirty="0" smtClean="0">
              <a:solidFill>
                <a:schemeClr val="accent1">
                  <a:lumMod val="50000"/>
                </a:schemeClr>
              </a:solidFill>
              <a:latin typeface="標楷體" pitchFamily="65" charset="-120"/>
              <a:ea typeface="標楷體" pitchFamily="65" charset="-120"/>
            </a:rPr>
            <a:t>政府計畫及預算考核</a:t>
          </a:r>
          <a:r>
            <a:rPr lang="zh-TW" altLang="en-US" sz="2300" b="1" dirty="0" smtClean="0">
              <a:solidFill>
                <a:schemeClr val="accent1">
                  <a:lumMod val="50000"/>
                </a:schemeClr>
              </a:solidFill>
              <a:latin typeface="標楷體" pitchFamily="65" charset="-120"/>
              <a:ea typeface="標楷體" pitchFamily="65" charset="-120"/>
            </a:rPr>
            <a:t>要點</a:t>
          </a:r>
          <a:endParaRPr lang="zh-TW" altLang="en-US" sz="2300" b="1" dirty="0">
            <a:latin typeface="標楷體" panose="03000509000000000000" pitchFamily="65" charset="-120"/>
            <a:ea typeface="標楷體" panose="03000509000000000000" pitchFamily="65" charset="-120"/>
          </a:endParaRPr>
        </a:p>
      </dgm:t>
    </dgm:pt>
    <dgm:pt modelId="{753EF35A-D63C-4A58-BCCF-54A2E11D01B0}" type="parTrans" cxnId="{2B841B4A-6932-4F4B-8631-2D3144DDC845}">
      <dgm:prSet/>
      <dgm:spPr/>
      <dgm:t>
        <a:bodyPr/>
        <a:lstStyle/>
        <a:p>
          <a:endParaRPr lang="zh-TW" altLang="en-US" b="1">
            <a:latin typeface="標楷體" panose="03000509000000000000" pitchFamily="65" charset="-120"/>
            <a:ea typeface="標楷體" panose="03000509000000000000" pitchFamily="65" charset="-120"/>
          </a:endParaRPr>
        </a:p>
      </dgm:t>
    </dgm:pt>
    <dgm:pt modelId="{22DFD6C5-16D1-478C-B96C-726FD0AF6E97}" type="sibTrans" cxnId="{2B841B4A-6932-4F4B-8631-2D3144DDC845}">
      <dgm:prSet/>
      <dgm:spPr/>
      <dgm:t>
        <a:bodyPr/>
        <a:lstStyle/>
        <a:p>
          <a:endParaRPr lang="zh-TW" altLang="en-US" b="1">
            <a:latin typeface="標楷體" panose="03000509000000000000" pitchFamily="65" charset="-120"/>
            <a:ea typeface="標楷體" panose="03000509000000000000" pitchFamily="65" charset="-120"/>
          </a:endParaRPr>
        </a:p>
      </dgm:t>
    </dgm:pt>
    <dgm:pt modelId="{C5835287-45A0-427E-9F1C-9DE14907E97E}">
      <dgm:prSet phldrT="[文字]"/>
      <dgm:spPr/>
      <dgm:t>
        <a:bodyPr/>
        <a:lstStyle/>
        <a:p>
          <a:r>
            <a:rPr lang="zh-TW" altLang="en-US" b="1" dirty="0" smtClean="0">
              <a:latin typeface="標楷體" panose="03000509000000000000" pitchFamily="65" charset="-120"/>
              <a:ea typeface="標楷體" panose="03000509000000000000" pitchFamily="65" charset="-120"/>
            </a:rPr>
            <a:t>作為</a:t>
          </a:r>
          <a:endParaRPr lang="zh-TW" altLang="en-US" b="1" dirty="0">
            <a:latin typeface="標楷體" panose="03000509000000000000" pitchFamily="65" charset="-120"/>
            <a:ea typeface="標楷體" panose="03000509000000000000" pitchFamily="65" charset="-120"/>
          </a:endParaRPr>
        </a:p>
      </dgm:t>
    </dgm:pt>
    <dgm:pt modelId="{C18AE945-F414-4DCA-A781-21EEB9AA3776}" type="parTrans" cxnId="{87D29188-685B-4D0B-B669-E1D6BB7459B6}">
      <dgm:prSet/>
      <dgm:spPr/>
      <dgm:t>
        <a:bodyPr/>
        <a:lstStyle/>
        <a:p>
          <a:endParaRPr lang="zh-TW" altLang="en-US" b="1">
            <a:latin typeface="標楷體" panose="03000509000000000000" pitchFamily="65" charset="-120"/>
            <a:ea typeface="標楷體" panose="03000509000000000000" pitchFamily="65" charset="-120"/>
          </a:endParaRPr>
        </a:p>
      </dgm:t>
    </dgm:pt>
    <dgm:pt modelId="{D5E0658A-95B9-49A3-8174-25A639DD3563}" type="sibTrans" cxnId="{87D29188-685B-4D0B-B669-E1D6BB7459B6}">
      <dgm:prSet/>
      <dgm:spPr/>
      <dgm:t>
        <a:bodyPr/>
        <a:lstStyle/>
        <a:p>
          <a:endParaRPr lang="zh-TW" altLang="en-US" b="1">
            <a:latin typeface="標楷體" panose="03000509000000000000" pitchFamily="65" charset="-120"/>
            <a:ea typeface="標楷體" panose="03000509000000000000" pitchFamily="65" charset="-120"/>
          </a:endParaRPr>
        </a:p>
      </dgm:t>
    </dgm:pt>
    <dgm:pt modelId="{2DABF9F7-F4AC-4604-88DD-41325C0875CE}">
      <dgm:prSet phldrT="[文字]" custT="1"/>
      <dgm:spPr/>
      <dgm:t>
        <a:bodyPr/>
        <a:lstStyle/>
        <a:p>
          <a:pPr>
            <a:spcAft>
              <a:spcPts val="0"/>
            </a:spcAft>
          </a:pPr>
          <a:r>
            <a:rPr lang="zh-TW" altLang="en-US" sz="2100" b="1" dirty="0" smtClean="0">
              <a:solidFill>
                <a:schemeClr val="accent1">
                  <a:lumMod val="50000"/>
                </a:schemeClr>
              </a:solidFill>
              <a:latin typeface="標楷體" panose="03000509000000000000" pitchFamily="65" charset="-120"/>
              <a:ea typeface="標楷體" panose="03000509000000000000" pitchFamily="65" charset="-120"/>
            </a:rPr>
            <a:t>函請各機關辦理自評</a:t>
          </a:r>
          <a:endParaRPr lang="zh-TW" altLang="en-US" sz="2100" b="1" dirty="0">
            <a:solidFill>
              <a:schemeClr val="accent1">
                <a:lumMod val="50000"/>
              </a:schemeClr>
            </a:solidFill>
            <a:latin typeface="標楷體" panose="03000509000000000000" pitchFamily="65" charset="-120"/>
            <a:ea typeface="標楷體" panose="03000509000000000000" pitchFamily="65" charset="-120"/>
          </a:endParaRPr>
        </a:p>
      </dgm:t>
    </dgm:pt>
    <dgm:pt modelId="{CA01EAE2-C7A4-4629-99B4-C20624A222E1}" type="parTrans" cxnId="{5C166F33-0000-4673-B4C5-7A44E700EF94}">
      <dgm:prSet/>
      <dgm:spPr/>
      <dgm:t>
        <a:bodyPr/>
        <a:lstStyle/>
        <a:p>
          <a:endParaRPr lang="zh-TW" altLang="en-US" b="1">
            <a:latin typeface="標楷體" panose="03000509000000000000" pitchFamily="65" charset="-120"/>
            <a:ea typeface="標楷體" panose="03000509000000000000" pitchFamily="65" charset="-120"/>
          </a:endParaRPr>
        </a:p>
      </dgm:t>
    </dgm:pt>
    <dgm:pt modelId="{AC2DD687-43CC-4FAB-B5C3-9913F882A990}" type="sibTrans" cxnId="{5C166F33-0000-4673-B4C5-7A44E700EF94}">
      <dgm:prSet/>
      <dgm:spPr/>
      <dgm:t>
        <a:bodyPr/>
        <a:lstStyle/>
        <a:p>
          <a:endParaRPr lang="zh-TW" altLang="en-US" b="1">
            <a:latin typeface="標楷體" panose="03000509000000000000" pitchFamily="65" charset="-120"/>
            <a:ea typeface="標楷體" panose="03000509000000000000" pitchFamily="65" charset="-120"/>
          </a:endParaRPr>
        </a:p>
      </dgm:t>
    </dgm:pt>
    <dgm:pt modelId="{2678C04E-6E65-498C-B9EE-F68BCAF21251}">
      <dgm:prSet phldrT="[文字]"/>
      <dgm:spPr/>
      <dgm:t>
        <a:bodyPr/>
        <a:lstStyle/>
        <a:p>
          <a:r>
            <a:rPr lang="zh-TW" altLang="en-US" b="1" dirty="0" smtClean="0">
              <a:latin typeface="標楷體" panose="03000509000000000000" pitchFamily="65" charset="-120"/>
              <a:ea typeface="標楷體" panose="03000509000000000000" pitchFamily="65" charset="-120"/>
            </a:rPr>
            <a:t>預期</a:t>
          </a:r>
          <a:endParaRPr lang="zh-TW" altLang="en-US" b="1" dirty="0">
            <a:latin typeface="標楷體" panose="03000509000000000000" pitchFamily="65" charset="-120"/>
            <a:ea typeface="標楷體" panose="03000509000000000000" pitchFamily="65" charset="-120"/>
          </a:endParaRPr>
        </a:p>
      </dgm:t>
    </dgm:pt>
    <dgm:pt modelId="{B6B0F730-54F5-4B9C-8400-A3B693CA07BB}" type="parTrans" cxnId="{AE0E0B7E-1EA8-4D07-B8EC-1FA6C416B092}">
      <dgm:prSet/>
      <dgm:spPr/>
      <dgm:t>
        <a:bodyPr/>
        <a:lstStyle/>
        <a:p>
          <a:endParaRPr lang="zh-TW" altLang="en-US" b="1">
            <a:latin typeface="標楷體" panose="03000509000000000000" pitchFamily="65" charset="-120"/>
            <a:ea typeface="標楷體" panose="03000509000000000000" pitchFamily="65" charset="-120"/>
          </a:endParaRPr>
        </a:p>
      </dgm:t>
    </dgm:pt>
    <dgm:pt modelId="{033281B6-2FF0-4EF5-BEAD-522404B0E897}" type="sibTrans" cxnId="{AE0E0B7E-1EA8-4D07-B8EC-1FA6C416B092}">
      <dgm:prSet/>
      <dgm:spPr/>
      <dgm:t>
        <a:bodyPr/>
        <a:lstStyle/>
        <a:p>
          <a:endParaRPr lang="zh-TW" altLang="en-US" b="1">
            <a:latin typeface="標楷體" panose="03000509000000000000" pitchFamily="65" charset="-120"/>
            <a:ea typeface="標楷體" panose="03000509000000000000" pitchFamily="65" charset="-120"/>
          </a:endParaRPr>
        </a:p>
      </dgm:t>
    </dgm:pt>
    <dgm:pt modelId="{1759D034-D45B-4313-9C7D-71F7AF623B56}">
      <dgm:prSet phldrT="[文字]"/>
      <dgm:spPr/>
      <dgm:t>
        <a:bodyPr/>
        <a:lstStyle/>
        <a:p>
          <a:pPr algn="l"/>
          <a:r>
            <a:rPr lang="zh-TW" altLang="en-US" b="1" dirty="0" smtClean="0">
              <a:solidFill>
                <a:schemeClr val="accent1">
                  <a:lumMod val="50000"/>
                </a:schemeClr>
              </a:solidFill>
              <a:latin typeface="標楷體" pitchFamily="65" charset="-120"/>
              <a:ea typeface="標楷體" pitchFamily="65" charset="-120"/>
            </a:rPr>
            <a:t>社會福利、教育、基本設施等</a:t>
          </a:r>
          <a:r>
            <a:rPr lang="en-US" altLang="zh-TW" b="1" dirty="0" smtClean="0">
              <a:solidFill>
                <a:schemeClr val="accent1">
                  <a:lumMod val="50000"/>
                </a:schemeClr>
              </a:solidFill>
              <a:latin typeface="標楷體" pitchFamily="65" charset="-120"/>
              <a:ea typeface="標楷體" pitchFamily="65" charset="-120"/>
            </a:rPr>
            <a:t>3</a:t>
          </a:r>
          <a:r>
            <a:rPr lang="zh-TW" altLang="en-US" b="1" dirty="0" smtClean="0">
              <a:solidFill>
                <a:schemeClr val="accent1">
                  <a:lumMod val="50000"/>
                </a:schemeClr>
              </a:solidFill>
              <a:latin typeface="標楷體" pitchFamily="65" charset="-120"/>
              <a:ea typeface="標楷體" pitchFamily="65" charset="-120"/>
            </a:rPr>
            <a:t>面向，積極爭取佳績，目標</a:t>
          </a:r>
          <a:r>
            <a:rPr lang="en-US" altLang="zh-TW" b="1" dirty="0" smtClean="0">
              <a:solidFill>
                <a:schemeClr val="accent1">
                  <a:lumMod val="50000"/>
                </a:schemeClr>
              </a:solidFill>
              <a:latin typeface="標楷體" pitchFamily="65" charset="-120"/>
              <a:ea typeface="標楷體" pitchFamily="65" charset="-120"/>
            </a:rPr>
            <a:t>90</a:t>
          </a:r>
          <a:r>
            <a:rPr lang="zh-TW" altLang="en-US" b="1" dirty="0" smtClean="0">
              <a:solidFill>
                <a:schemeClr val="accent1">
                  <a:lumMod val="50000"/>
                </a:schemeClr>
              </a:solidFill>
              <a:latin typeface="標楷體" pitchFamily="65" charset="-120"/>
              <a:ea typeface="標楷體" pitchFamily="65" charset="-120"/>
            </a:rPr>
            <a:t>分以上</a:t>
          </a:r>
          <a:endParaRPr lang="zh-TW" altLang="en-US" b="1" dirty="0">
            <a:latin typeface="標楷體" panose="03000509000000000000" pitchFamily="65" charset="-120"/>
            <a:ea typeface="標楷體" panose="03000509000000000000" pitchFamily="65" charset="-120"/>
          </a:endParaRPr>
        </a:p>
      </dgm:t>
    </dgm:pt>
    <dgm:pt modelId="{001B392A-27F9-41CD-BB62-93ABBEA7CEC9}" type="parTrans" cxnId="{12918B3A-2171-42F4-BB42-8FD66807AD73}">
      <dgm:prSet/>
      <dgm:spPr/>
      <dgm:t>
        <a:bodyPr/>
        <a:lstStyle/>
        <a:p>
          <a:endParaRPr lang="zh-TW" altLang="en-US" b="1">
            <a:latin typeface="標楷體" panose="03000509000000000000" pitchFamily="65" charset="-120"/>
            <a:ea typeface="標楷體" panose="03000509000000000000" pitchFamily="65" charset="-120"/>
          </a:endParaRPr>
        </a:p>
      </dgm:t>
    </dgm:pt>
    <dgm:pt modelId="{49906F16-0F72-41FC-9378-1EB205A125FA}" type="sibTrans" cxnId="{12918B3A-2171-42F4-BB42-8FD66807AD73}">
      <dgm:prSet/>
      <dgm:spPr/>
      <dgm:t>
        <a:bodyPr/>
        <a:lstStyle/>
        <a:p>
          <a:endParaRPr lang="zh-TW" altLang="en-US" b="1">
            <a:latin typeface="標楷體" panose="03000509000000000000" pitchFamily="65" charset="-120"/>
            <a:ea typeface="標楷體" panose="03000509000000000000" pitchFamily="65" charset="-120"/>
          </a:endParaRPr>
        </a:p>
      </dgm:t>
    </dgm:pt>
    <dgm:pt modelId="{9EBA2FDE-782D-4613-A17E-7F784F1708B2}">
      <dgm:prSet phldrT="[文字]" custT="1"/>
      <dgm:spPr/>
      <dgm:t>
        <a:bodyPr/>
        <a:lstStyle/>
        <a:p>
          <a:pPr>
            <a:spcAft>
              <a:spcPts val="0"/>
            </a:spcAft>
          </a:pPr>
          <a:r>
            <a:rPr lang="zh-TW" altLang="en-US" sz="2100" b="1" dirty="0" smtClean="0">
              <a:solidFill>
                <a:schemeClr val="accent1">
                  <a:lumMod val="50000"/>
                </a:schemeClr>
              </a:solidFill>
              <a:latin typeface="標楷體" panose="03000509000000000000" pitchFamily="65" charset="-120"/>
              <a:ea typeface="標楷體" panose="03000509000000000000" pitchFamily="65" charset="-120"/>
            </a:rPr>
            <a:t>第</a:t>
          </a:r>
          <a:r>
            <a:rPr lang="en-US" altLang="zh-TW" sz="2100" b="1" dirty="0" smtClean="0">
              <a:solidFill>
                <a:schemeClr val="accent1">
                  <a:lumMod val="50000"/>
                </a:schemeClr>
              </a:solidFill>
              <a:latin typeface="標楷體" panose="03000509000000000000" pitchFamily="65" charset="-120"/>
              <a:ea typeface="標楷體" panose="03000509000000000000" pitchFamily="65" charset="-120"/>
            </a:rPr>
            <a:t>2</a:t>
          </a:r>
          <a:r>
            <a:rPr lang="zh-TW" altLang="en-US" sz="2100" b="1" smtClean="0">
              <a:solidFill>
                <a:schemeClr val="accent1">
                  <a:lumMod val="50000"/>
                </a:schemeClr>
              </a:solidFill>
              <a:latin typeface="標楷體" panose="03000509000000000000" pitchFamily="65" charset="-120"/>
              <a:ea typeface="標楷體" panose="03000509000000000000" pitchFamily="65" charset="-120"/>
            </a:rPr>
            <a:t>季考核報表</a:t>
          </a:r>
          <a:r>
            <a:rPr lang="zh-TW" altLang="en-US" sz="2100" b="1" dirty="0" smtClean="0">
              <a:solidFill>
                <a:schemeClr val="accent1">
                  <a:lumMod val="50000"/>
                </a:schemeClr>
              </a:solidFill>
              <a:latin typeface="標楷體" panose="03000509000000000000" pitchFamily="65" charset="-120"/>
              <a:ea typeface="標楷體" panose="03000509000000000000" pitchFamily="65" charset="-120"/>
            </a:rPr>
            <a:t>依限報送</a:t>
          </a:r>
          <a:endParaRPr lang="zh-TW" altLang="en-US" sz="2100" b="1" dirty="0">
            <a:solidFill>
              <a:schemeClr val="accent1">
                <a:lumMod val="50000"/>
              </a:schemeClr>
            </a:solidFill>
            <a:latin typeface="標楷體" panose="03000509000000000000" pitchFamily="65" charset="-120"/>
            <a:ea typeface="標楷體" panose="03000509000000000000" pitchFamily="65" charset="-120"/>
          </a:endParaRPr>
        </a:p>
      </dgm:t>
    </dgm:pt>
    <dgm:pt modelId="{5079BA37-F64C-4BD4-8126-C77BD98A8E2D}" type="parTrans" cxnId="{BA22562A-2BD0-4CFB-BAE9-85E059E884D9}">
      <dgm:prSet/>
      <dgm:spPr/>
      <dgm:t>
        <a:bodyPr/>
        <a:lstStyle/>
        <a:p>
          <a:endParaRPr lang="zh-TW" altLang="en-US"/>
        </a:p>
      </dgm:t>
    </dgm:pt>
    <dgm:pt modelId="{E0E9027F-C41D-4241-8DF9-33425D684057}" type="sibTrans" cxnId="{BA22562A-2BD0-4CFB-BAE9-85E059E884D9}">
      <dgm:prSet/>
      <dgm:spPr/>
      <dgm:t>
        <a:bodyPr/>
        <a:lstStyle/>
        <a:p>
          <a:endParaRPr lang="zh-TW" altLang="en-US"/>
        </a:p>
      </dgm:t>
    </dgm:pt>
    <dgm:pt modelId="{E3515AF4-84B9-45D8-B2A0-937E9F640757}" type="pres">
      <dgm:prSet presAssocID="{C7693F32-5F57-447B-A567-8B0ACE355575}" presName="theList" presStyleCnt="0">
        <dgm:presLayoutVars>
          <dgm:dir/>
          <dgm:animLvl val="lvl"/>
          <dgm:resizeHandles val="exact"/>
        </dgm:presLayoutVars>
      </dgm:prSet>
      <dgm:spPr/>
      <dgm:t>
        <a:bodyPr/>
        <a:lstStyle/>
        <a:p>
          <a:endParaRPr lang="zh-TW" altLang="en-US"/>
        </a:p>
      </dgm:t>
    </dgm:pt>
    <dgm:pt modelId="{D6B0BD31-9DE2-4F98-99C3-99702E8C5299}" type="pres">
      <dgm:prSet presAssocID="{18D6DAD8-D9BA-4210-A4CE-6C0DFF20DB68}" presName="compNode" presStyleCnt="0"/>
      <dgm:spPr/>
    </dgm:pt>
    <dgm:pt modelId="{1440DE33-7A86-4318-AB5B-C57B839E432D}" type="pres">
      <dgm:prSet presAssocID="{18D6DAD8-D9BA-4210-A4CE-6C0DFF20DB68}" presName="noGeometry" presStyleCnt="0"/>
      <dgm:spPr/>
    </dgm:pt>
    <dgm:pt modelId="{C0E44CDF-331C-43F8-92C0-DD79FCB1E3D7}" type="pres">
      <dgm:prSet presAssocID="{18D6DAD8-D9BA-4210-A4CE-6C0DFF20DB68}" presName="childTextVisible" presStyleLbl="bgAccFollowNode1" presStyleIdx="0" presStyleCnt="3" custScaleY="112905">
        <dgm:presLayoutVars>
          <dgm:bulletEnabled val="1"/>
        </dgm:presLayoutVars>
      </dgm:prSet>
      <dgm:spPr/>
      <dgm:t>
        <a:bodyPr/>
        <a:lstStyle/>
        <a:p>
          <a:endParaRPr lang="zh-TW" altLang="en-US"/>
        </a:p>
      </dgm:t>
    </dgm:pt>
    <dgm:pt modelId="{5E13562D-ADE9-4108-812B-FC9AF39B5119}" type="pres">
      <dgm:prSet presAssocID="{18D6DAD8-D9BA-4210-A4CE-6C0DFF20DB68}" presName="childTextHidden" presStyleLbl="bgAccFollowNode1" presStyleIdx="0" presStyleCnt="3"/>
      <dgm:spPr/>
      <dgm:t>
        <a:bodyPr/>
        <a:lstStyle/>
        <a:p>
          <a:endParaRPr lang="zh-TW" altLang="en-US"/>
        </a:p>
      </dgm:t>
    </dgm:pt>
    <dgm:pt modelId="{F4185A45-DDAE-496D-83F2-E2E3361D1909}" type="pres">
      <dgm:prSet presAssocID="{18D6DAD8-D9BA-4210-A4CE-6C0DFF20DB68}" presName="parentText" presStyleLbl="node1" presStyleIdx="0" presStyleCnt="3">
        <dgm:presLayoutVars>
          <dgm:chMax val="1"/>
          <dgm:bulletEnabled val="1"/>
        </dgm:presLayoutVars>
      </dgm:prSet>
      <dgm:spPr/>
      <dgm:t>
        <a:bodyPr/>
        <a:lstStyle/>
        <a:p>
          <a:endParaRPr lang="zh-TW" altLang="en-US"/>
        </a:p>
      </dgm:t>
    </dgm:pt>
    <dgm:pt modelId="{0953C9DE-5099-40A6-BB0F-307A2ABAACE5}" type="pres">
      <dgm:prSet presAssocID="{18D6DAD8-D9BA-4210-A4CE-6C0DFF20DB68}" presName="aSpace" presStyleCnt="0"/>
      <dgm:spPr/>
    </dgm:pt>
    <dgm:pt modelId="{DBCE69CC-5284-45F6-9EE9-549301DCE6B6}" type="pres">
      <dgm:prSet presAssocID="{C5835287-45A0-427E-9F1C-9DE14907E97E}" presName="compNode" presStyleCnt="0"/>
      <dgm:spPr/>
    </dgm:pt>
    <dgm:pt modelId="{BF48F98B-06CD-4AF6-A5FE-F29EEB58CFE2}" type="pres">
      <dgm:prSet presAssocID="{C5835287-45A0-427E-9F1C-9DE14907E97E}" presName="noGeometry" presStyleCnt="0"/>
      <dgm:spPr/>
    </dgm:pt>
    <dgm:pt modelId="{44393249-860F-4CA7-A3A8-4DC2BE54959F}" type="pres">
      <dgm:prSet presAssocID="{C5835287-45A0-427E-9F1C-9DE14907E97E}" presName="childTextVisible" presStyleLbl="bgAccFollowNode1" presStyleIdx="1" presStyleCnt="3" custScaleX="124578" custScaleY="113054" custLinFactNeighborX="646" custLinFactNeighborY="-1479">
        <dgm:presLayoutVars>
          <dgm:bulletEnabled val="1"/>
        </dgm:presLayoutVars>
      </dgm:prSet>
      <dgm:spPr/>
      <dgm:t>
        <a:bodyPr/>
        <a:lstStyle/>
        <a:p>
          <a:endParaRPr lang="zh-TW" altLang="en-US"/>
        </a:p>
      </dgm:t>
    </dgm:pt>
    <dgm:pt modelId="{722924EC-66CF-46B9-B6E0-47F8FA90D13F}" type="pres">
      <dgm:prSet presAssocID="{C5835287-45A0-427E-9F1C-9DE14907E97E}" presName="childTextHidden" presStyleLbl="bgAccFollowNode1" presStyleIdx="1" presStyleCnt="3"/>
      <dgm:spPr/>
      <dgm:t>
        <a:bodyPr/>
        <a:lstStyle/>
        <a:p>
          <a:endParaRPr lang="zh-TW" altLang="en-US"/>
        </a:p>
      </dgm:t>
    </dgm:pt>
    <dgm:pt modelId="{296A09FB-7749-4918-A3D6-62FD88E087F7}" type="pres">
      <dgm:prSet presAssocID="{C5835287-45A0-427E-9F1C-9DE14907E97E}" presName="parentText" presStyleLbl="node1" presStyleIdx="1" presStyleCnt="3" custLinFactNeighborX="-3788" custLinFactNeighborY="-1977">
        <dgm:presLayoutVars>
          <dgm:chMax val="1"/>
          <dgm:bulletEnabled val="1"/>
        </dgm:presLayoutVars>
      </dgm:prSet>
      <dgm:spPr/>
      <dgm:t>
        <a:bodyPr/>
        <a:lstStyle/>
        <a:p>
          <a:endParaRPr lang="zh-TW" altLang="en-US"/>
        </a:p>
      </dgm:t>
    </dgm:pt>
    <dgm:pt modelId="{398C457F-9812-43A6-88D4-759475EFE73B}" type="pres">
      <dgm:prSet presAssocID="{C5835287-45A0-427E-9F1C-9DE14907E97E}" presName="aSpace" presStyleCnt="0"/>
      <dgm:spPr/>
    </dgm:pt>
    <dgm:pt modelId="{D652CBE5-488F-4DB6-945B-9DFEE1584410}" type="pres">
      <dgm:prSet presAssocID="{2678C04E-6E65-498C-B9EE-F68BCAF21251}" presName="compNode" presStyleCnt="0"/>
      <dgm:spPr/>
    </dgm:pt>
    <dgm:pt modelId="{76CC145F-339C-44E3-AB10-0FEB70E368F4}" type="pres">
      <dgm:prSet presAssocID="{2678C04E-6E65-498C-B9EE-F68BCAF21251}" presName="noGeometry" presStyleCnt="0"/>
      <dgm:spPr/>
    </dgm:pt>
    <dgm:pt modelId="{6651E1A6-C7D1-4910-AFB7-632FE265E330}" type="pres">
      <dgm:prSet presAssocID="{2678C04E-6E65-498C-B9EE-F68BCAF21251}" presName="childTextVisible" presStyleLbl="bgAccFollowNode1" presStyleIdx="2" presStyleCnt="3" custScaleY="116128">
        <dgm:presLayoutVars>
          <dgm:bulletEnabled val="1"/>
        </dgm:presLayoutVars>
      </dgm:prSet>
      <dgm:spPr/>
      <dgm:t>
        <a:bodyPr/>
        <a:lstStyle/>
        <a:p>
          <a:endParaRPr lang="zh-TW" altLang="en-US"/>
        </a:p>
      </dgm:t>
    </dgm:pt>
    <dgm:pt modelId="{7DBABECB-73CA-4376-8FEE-C1F92455A66D}" type="pres">
      <dgm:prSet presAssocID="{2678C04E-6E65-498C-B9EE-F68BCAF21251}" presName="childTextHidden" presStyleLbl="bgAccFollowNode1" presStyleIdx="2" presStyleCnt="3"/>
      <dgm:spPr/>
      <dgm:t>
        <a:bodyPr/>
        <a:lstStyle/>
        <a:p>
          <a:endParaRPr lang="zh-TW" altLang="en-US"/>
        </a:p>
      </dgm:t>
    </dgm:pt>
    <dgm:pt modelId="{11D1B084-1CD1-4758-8F56-2BC72FE66269}" type="pres">
      <dgm:prSet presAssocID="{2678C04E-6E65-498C-B9EE-F68BCAF21251}" presName="parentText" presStyleLbl="node1" presStyleIdx="2" presStyleCnt="3">
        <dgm:presLayoutVars>
          <dgm:chMax val="1"/>
          <dgm:bulletEnabled val="1"/>
        </dgm:presLayoutVars>
      </dgm:prSet>
      <dgm:spPr/>
      <dgm:t>
        <a:bodyPr/>
        <a:lstStyle/>
        <a:p>
          <a:endParaRPr lang="zh-TW" altLang="en-US"/>
        </a:p>
      </dgm:t>
    </dgm:pt>
  </dgm:ptLst>
  <dgm:cxnLst>
    <dgm:cxn modelId="{D8DE645E-93EA-4259-B37C-D91E6A26E83E}" type="presOf" srcId="{FE623A9B-F27A-4E5A-BA56-2617712962BE}" destId="{5E13562D-ADE9-4108-812B-FC9AF39B5119}" srcOrd="1" destOrd="0" presId="urn:microsoft.com/office/officeart/2005/8/layout/hProcess6"/>
    <dgm:cxn modelId="{47897D0C-EDC1-4031-BAAF-0C64BB27D6BE}" type="presOf" srcId="{C5835287-45A0-427E-9F1C-9DE14907E97E}" destId="{296A09FB-7749-4918-A3D6-62FD88E087F7}" srcOrd="0" destOrd="0" presId="urn:microsoft.com/office/officeart/2005/8/layout/hProcess6"/>
    <dgm:cxn modelId="{12918B3A-2171-42F4-BB42-8FD66807AD73}" srcId="{2678C04E-6E65-498C-B9EE-F68BCAF21251}" destId="{1759D034-D45B-4313-9C7D-71F7AF623B56}" srcOrd="0" destOrd="0" parTransId="{001B392A-27F9-41CD-BB62-93ABBEA7CEC9}" sibTransId="{49906F16-0F72-41FC-9378-1EB205A125FA}"/>
    <dgm:cxn modelId="{538CC9A9-90BB-4075-A9E2-A0AD6FE3C18E}" srcId="{C7693F32-5F57-447B-A567-8B0ACE355575}" destId="{18D6DAD8-D9BA-4210-A4CE-6C0DFF20DB68}" srcOrd="0" destOrd="0" parTransId="{C5755872-C61B-4935-80C4-EDFE1E5DB3F4}" sibTransId="{A535E086-D572-46B2-A0E6-17D7E77A43E9}"/>
    <dgm:cxn modelId="{31D6AEC3-5772-41C2-A12E-030E3CC5C88B}" type="presOf" srcId="{18D6DAD8-D9BA-4210-A4CE-6C0DFF20DB68}" destId="{F4185A45-DDAE-496D-83F2-E2E3361D1909}" srcOrd="0" destOrd="0" presId="urn:microsoft.com/office/officeart/2005/8/layout/hProcess6"/>
    <dgm:cxn modelId="{B7B41266-1B09-4D7C-A9D0-5E18F499FB6F}" type="presOf" srcId="{2DABF9F7-F4AC-4604-88DD-41325C0875CE}" destId="{44393249-860F-4CA7-A3A8-4DC2BE54959F}" srcOrd="0" destOrd="0" presId="urn:microsoft.com/office/officeart/2005/8/layout/hProcess6"/>
    <dgm:cxn modelId="{AE0E0B7E-1EA8-4D07-B8EC-1FA6C416B092}" srcId="{C7693F32-5F57-447B-A567-8B0ACE355575}" destId="{2678C04E-6E65-498C-B9EE-F68BCAF21251}" srcOrd="2" destOrd="0" parTransId="{B6B0F730-54F5-4B9C-8400-A3B693CA07BB}" sibTransId="{033281B6-2FF0-4EF5-BEAD-522404B0E897}"/>
    <dgm:cxn modelId="{8403EFA6-3B7A-47A7-A7A3-7796A86FEC03}" type="presOf" srcId="{2678C04E-6E65-498C-B9EE-F68BCAF21251}" destId="{11D1B084-1CD1-4758-8F56-2BC72FE66269}" srcOrd="0" destOrd="0" presId="urn:microsoft.com/office/officeart/2005/8/layout/hProcess6"/>
    <dgm:cxn modelId="{799AAE4C-FC7B-4B4D-B611-7A2A106A85B5}" type="presOf" srcId="{9EBA2FDE-782D-4613-A17E-7F784F1708B2}" destId="{44393249-860F-4CA7-A3A8-4DC2BE54959F}" srcOrd="0" destOrd="1" presId="urn:microsoft.com/office/officeart/2005/8/layout/hProcess6"/>
    <dgm:cxn modelId="{BA22562A-2BD0-4CFB-BAE9-85E059E884D9}" srcId="{C5835287-45A0-427E-9F1C-9DE14907E97E}" destId="{9EBA2FDE-782D-4613-A17E-7F784F1708B2}" srcOrd="1" destOrd="0" parTransId="{5079BA37-F64C-4BD4-8126-C77BD98A8E2D}" sibTransId="{E0E9027F-C41D-4241-8DF9-33425D684057}"/>
    <dgm:cxn modelId="{D7EA0F97-66AC-442E-B857-3AE8CEEB4C86}" type="presOf" srcId="{9EBA2FDE-782D-4613-A17E-7F784F1708B2}" destId="{722924EC-66CF-46B9-B6E0-47F8FA90D13F}" srcOrd="1" destOrd="1" presId="urn:microsoft.com/office/officeart/2005/8/layout/hProcess6"/>
    <dgm:cxn modelId="{D86D8D8E-FB0E-402B-B4C3-893824405338}" type="presOf" srcId="{FE623A9B-F27A-4E5A-BA56-2617712962BE}" destId="{C0E44CDF-331C-43F8-92C0-DD79FCB1E3D7}" srcOrd="0" destOrd="0" presId="urn:microsoft.com/office/officeart/2005/8/layout/hProcess6"/>
    <dgm:cxn modelId="{2B841B4A-6932-4F4B-8631-2D3144DDC845}" srcId="{18D6DAD8-D9BA-4210-A4CE-6C0DFF20DB68}" destId="{FE623A9B-F27A-4E5A-BA56-2617712962BE}" srcOrd="0" destOrd="0" parTransId="{753EF35A-D63C-4A58-BCCF-54A2E11D01B0}" sibTransId="{22DFD6C5-16D1-478C-B96C-726FD0AF6E97}"/>
    <dgm:cxn modelId="{80D165D2-C014-4BDC-8129-78E4B2AB7A3B}" type="presOf" srcId="{1759D034-D45B-4313-9C7D-71F7AF623B56}" destId="{6651E1A6-C7D1-4910-AFB7-632FE265E330}" srcOrd="0" destOrd="0" presId="urn:microsoft.com/office/officeart/2005/8/layout/hProcess6"/>
    <dgm:cxn modelId="{8D1446EA-3CA6-4BC8-B91D-5CF51B3FDD36}" type="presOf" srcId="{1759D034-D45B-4313-9C7D-71F7AF623B56}" destId="{7DBABECB-73CA-4376-8FEE-C1F92455A66D}" srcOrd="1" destOrd="0" presId="urn:microsoft.com/office/officeart/2005/8/layout/hProcess6"/>
    <dgm:cxn modelId="{132AE1D4-2436-4505-A2FF-E27CC2F24F6C}" type="presOf" srcId="{2DABF9F7-F4AC-4604-88DD-41325C0875CE}" destId="{722924EC-66CF-46B9-B6E0-47F8FA90D13F}" srcOrd="1" destOrd="0" presId="urn:microsoft.com/office/officeart/2005/8/layout/hProcess6"/>
    <dgm:cxn modelId="{87D29188-685B-4D0B-B669-E1D6BB7459B6}" srcId="{C7693F32-5F57-447B-A567-8B0ACE355575}" destId="{C5835287-45A0-427E-9F1C-9DE14907E97E}" srcOrd="1" destOrd="0" parTransId="{C18AE945-F414-4DCA-A781-21EEB9AA3776}" sibTransId="{D5E0658A-95B9-49A3-8174-25A639DD3563}"/>
    <dgm:cxn modelId="{5C166F33-0000-4673-B4C5-7A44E700EF94}" srcId="{C5835287-45A0-427E-9F1C-9DE14907E97E}" destId="{2DABF9F7-F4AC-4604-88DD-41325C0875CE}" srcOrd="0" destOrd="0" parTransId="{CA01EAE2-C7A4-4629-99B4-C20624A222E1}" sibTransId="{AC2DD687-43CC-4FAB-B5C3-9913F882A990}"/>
    <dgm:cxn modelId="{3D909C33-3563-4A83-AA62-D60A3333832A}" type="presOf" srcId="{C7693F32-5F57-447B-A567-8B0ACE355575}" destId="{E3515AF4-84B9-45D8-B2A0-937E9F640757}" srcOrd="0" destOrd="0" presId="urn:microsoft.com/office/officeart/2005/8/layout/hProcess6"/>
    <dgm:cxn modelId="{352FAD89-9196-438C-93D3-096FFCEE0D3E}" type="presParOf" srcId="{E3515AF4-84B9-45D8-B2A0-937E9F640757}" destId="{D6B0BD31-9DE2-4F98-99C3-99702E8C5299}" srcOrd="0" destOrd="0" presId="urn:microsoft.com/office/officeart/2005/8/layout/hProcess6"/>
    <dgm:cxn modelId="{8FD8A6F9-A00E-467E-8A87-8F14458340E4}" type="presParOf" srcId="{D6B0BD31-9DE2-4F98-99C3-99702E8C5299}" destId="{1440DE33-7A86-4318-AB5B-C57B839E432D}" srcOrd="0" destOrd="0" presId="urn:microsoft.com/office/officeart/2005/8/layout/hProcess6"/>
    <dgm:cxn modelId="{993CB294-A256-4048-99FF-6CE160AC4D9F}" type="presParOf" srcId="{D6B0BD31-9DE2-4F98-99C3-99702E8C5299}" destId="{C0E44CDF-331C-43F8-92C0-DD79FCB1E3D7}" srcOrd="1" destOrd="0" presId="urn:microsoft.com/office/officeart/2005/8/layout/hProcess6"/>
    <dgm:cxn modelId="{4F0F812D-CD6D-48B2-BF8D-C9A460BD9E10}" type="presParOf" srcId="{D6B0BD31-9DE2-4F98-99C3-99702E8C5299}" destId="{5E13562D-ADE9-4108-812B-FC9AF39B5119}" srcOrd="2" destOrd="0" presId="urn:microsoft.com/office/officeart/2005/8/layout/hProcess6"/>
    <dgm:cxn modelId="{97C71AE8-023B-4986-9269-9C53D731EC34}" type="presParOf" srcId="{D6B0BD31-9DE2-4F98-99C3-99702E8C5299}" destId="{F4185A45-DDAE-496D-83F2-E2E3361D1909}" srcOrd="3" destOrd="0" presId="urn:microsoft.com/office/officeart/2005/8/layout/hProcess6"/>
    <dgm:cxn modelId="{0B1A5997-5832-4BD0-9E37-541BB4F02729}" type="presParOf" srcId="{E3515AF4-84B9-45D8-B2A0-937E9F640757}" destId="{0953C9DE-5099-40A6-BB0F-307A2ABAACE5}" srcOrd="1" destOrd="0" presId="urn:microsoft.com/office/officeart/2005/8/layout/hProcess6"/>
    <dgm:cxn modelId="{D727BF0B-ACBD-4CA8-B821-436CD1E240B8}" type="presParOf" srcId="{E3515AF4-84B9-45D8-B2A0-937E9F640757}" destId="{DBCE69CC-5284-45F6-9EE9-549301DCE6B6}" srcOrd="2" destOrd="0" presId="urn:microsoft.com/office/officeart/2005/8/layout/hProcess6"/>
    <dgm:cxn modelId="{7D286A4C-4BAD-417F-9E34-A2AE53973CE3}" type="presParOf" srcId="{DBCE69CC-5284-45F6-9EE9-549301DCE6B6}" destId="{BF48F98B-06CD-4AF6-A5FE-F29EEB58CFE2}" srcOrd="0" destOrd="0" presId="urn:microsoft.com/office/officeart/2005/8/layout/hProcess6"/>
    <dgm:cxn modelId="{D907A1DF-D462-41E1-9DFC-1E38C87C44B5}" type="presParOf" srcId="{DBCE69CC-5284-45F6-9EE9-549301DCE6B6}" destId="{44393249-860F-4CA7-A3A8-4DC2BE54959F}" srcOrd="1" destOrd="0" presId="urn:microsoft.com/office/officeart/2005/8/layout/hProcess6"/>
    <dgm:cxn modelId="{7A9D73C3-E061-4FAC-AEE8-B10ECF4EA30A}" type="presParOf" srcId="{DBCE69CC-5284-45F6-9EE9-549301DCE6B6}" destId="{722924EC-66CF-46B9-B6E0-47F8FA90D13F}" srcOrd="2" destOrd="0" presId="urn:microsoft.com/office/officeart/2005/8/layout/hProcess6"/>
    <dgm:cxn modelId="{B7DE2BC3-5A77-40CD-9ABB-20C69EFCFAF8}" type="presParOf" srcId="{DBCE69CC-5284-45F6-9EE9-549301DCE6B6}" destId="{296A09FB-7749-4918-A3D6-62FD88E087F7}" srcOrd="3" destOrd="0" presId="urn:microsoft.com/office/officeart/2005/8/layout/hProcess6"/>
    <dgm:cxn modelId="{CAA2E019-545B-4C3D-8F96-7809A8CD1ED9}" type="presParOf" srcId="{E3515AF4-84B9-45D8-B2A0-937E9F640757}" destId="{398C457F-9812-43A6-88D4-759475EFE73B}" srcOrd="3" destOrd="0" presId="urn:microsoft.com/office/officeart/2005/8/layout/hProcess6"/>
    <dgm:cxn modelId="{6E92E23E-CBF8-44E7-B288-A4725F382121}" type="presParOf" srcId="{E3515AF4-84B9-45D8-B2A0-937E9F640757}" destId="{D652CBE5-488F-4DB6-945B-9DFEE1584410}" srcOrd="4" destOrd="0" presId="urn:microsoft.com/office/officeart/2005/8/layout/hProcess6"/>
    <dgm:cxn modelId="{D56E5680-6442-4717-B65B-0FAF9E3AE640}" type="presParOf" srcId="{D652CBE5-488F-4DB6-945B-9DFEE1584410}" destId="{76CC145F-339C-44E3-AB10-0FEB70E368F4}" srcOrd="0" destOrd="0" presId="urn:microsoft.com/office/officeart/2005/8/layout/hProcess6"/>
    <dgm:cxn modelId="{285F0619-F90E-4764-BC33-AF727E1121B3}" type="presParOf" srcId="{D652CBE5-488F-4DB6-945B-9DFEE1584410}" destId="{6651E1A6-C7D1-4910-AFB7-632FE265E330}" srcOrd="1" destOrd="0" presId="urn:microsoft.com/office/officeart/2005/8/layout/hProcess6"/>
    <dgm:cxn modelId="{B2DFD12D-318D-4486-9824-4EF87E9468C1}" type="presParOf" srcId="{D652CBE5-488F-4DB6-945B-9DFEE1584410}" destId="{7DBABECB-73CA-4376-8FEE-C1F92455A66D}" srcOrd="2" destOrd="0" presId="urn:microsoft.com/office/officeart/2005/8/layout/hProcess6"/>
    <dgm:cxn modelId="{3A848615-871D-4989-AF5B-966E6AA178FB}" type="presParOf" srcId="{D652CBE5-488F-4DB6-945B-9DFEE1584410}" destId="{11D1B084-1CD1-4758-8F56-2BC72FE66269}"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CA7C74-F03C-4D67-8E5A-052A52AA80C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073ADC44-9414-45E5-97E0-C899B43DB883}">
      <dgm:prSet phldrT="[文字]" custT="1"/>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t>
        <a:bodyPr/>
        <a:lstStyle/>
        <a:p>
          <a:r>
            <a:rPr lang="en-US" altLang="zh-TW" sz="2600" dirty="0" smtClean="0">
              <a:solidFill>
                <a:schemeClr val="tx1"/>
              </a:solidFill>
              <a:latin typeface="標楷體" panose="03000509000000000000" pitchFamily="65" charset="-120"/>
              <a:ea typeface="標楷體" panose="03000509000000000000" pitchFamily="65" charset="-120"/>
            </a:rPr>
            <a:t>113</a:t>
          </a:r>
          <a:r>
            <a:rPr lang="zh-TW" altLang="en-US" sz="2600" dirty="0" smtClean="0">
              <a:solidFill>
                <a:schemeClr val="tx1"/>
              </a:solidFill>
              <a:latin typeface="標楷體" panose="03000509000000000000" pitchFamily="65" charset="-120"/>
              <a:ea typeface="標楷體" panose="03000509000000000000" pitchFamily="65" charset="-120"/>
            </a:rPr>
            <a:t>年度訪視</a:t>
          </a:r>
          <a:endParaRPr lang="zh-TW" altLang="en-US" sz="2600" dirty="0">
            <a:solidFill>
              <a:schemeClr val="tx1"/>
            </a:solidFill>
            <a:latin typeface="標楷體" panose="03000509000000000000" pitchFamily="65" charset="-120"/>
            <a:ea typeface="標楷體" panose="03000509000000000000" pitchFamily="65" charset="-120"/>
          </a:endParaRPr>
        </a:p>
      </dgm:t>
    </dgm:pt>
    <dgm:pt modelId="{27CCD95E-75A5-46A6-AFB6-0D61F116D27B}" type="parTrans" cxnId="{05280A74-0CC9-45D0-AC11-51B7DDE29657}">
      <dgm:prSet/>
      <dgm:spPr/>
      <dgm:t>
        <a:bodyPr/>
        <a:lstStyle/>
        <a:p>
          <a:endParaRPr lang="zh-TW" altLang="en-US" sz="2600"/>
        </a:p>
      </dgm:t>
    </dgm:pt>
    <dgm:pt modelId="{EE2BE358-BB84-492E-9DA1-2371E44636BE}" type="sibTrans" cxnId="{05280A74-0CC9-45D0-AC11-51B7DDE29657}">
      <dgm:prSet/>
      <dgm:spPr/>
      <dgm:t>
        <a:bodyPr/>
        <a:lstStyle/>
        <a:p>
          <a:endParaRPr lang="zh-TW" altLang="en-US" sz="2600"/>
        </a:p>
      </dgm:t>
    </dgm:pt>
    <dgm:pt modelId="{701F942F-F3D7-41DC-9B18-08FFEDAFDB62}">
      <dgm:prSet phldrT="[文字]" custT="1"/>
      <dgm: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dgm:spPr>
      <dgm:t>
        <a:bodyPr/>
        <a:lstStyle/>
        <a:p>
          <a:pPr marL="228600" algn="l">
            <a:lnSpc>
              <a:spcPct val="90000"/>
            </a:lnSpc>
          </a:pPr>
          <a:r>
            <a:rPr lang="zh-TW" altLang="en-US" sz="2600" dirty="0" smtClean="0">
              <a:latin typeface="標楷體" panose="03000509000000000000" pitchFamily="65" charset="-120"/>
              <a:ea typeface="標楷體" panose="03000509000000000000" pitchFamily="65" charset="-120"/>
            </a:rPr>
            <a:t>一級機關：    </a:t>
          </a:r>
          <a:r>
            <a:rPr lang="en-US" altLang="zh-TW" sz="2600" dirty="0" smtClean="0">
              <a:latin typeface="標楷體" panose="03000509000000000000" pitchFamily="65" charset="-120"/>
              <a:ea typeface="標楷體" panose="03000509000000000000" pitchFamily="65" charset="-120"/>
            </a:rPr>
            <a:t>15</a:t>
          </a:r>
          <a:r>
            <a:rPr lang="zh-TW" altLang="en-US" sz="2600" dirty="0" smtClean="0">
              <a:latin typeface="標楷體" panose="03000509000000000000" pitchFamily="65" charset="-120"/>
              <a:ea typeface="標楷體" panose="03000509000000000000" pitchFamily="65" charset="-120"/>
            </a:rPr>
            <a:t>個</a:t>
          </a:r>
          <a:endParaRPr lang="zh-TW" altLang="en-US" sz="2600" dirty="0">
            <a:latin typeface="標楷體" panose="03000509000000000000" pitchFamily="65" charset="-120"/>
            <a:ea typeface="標楷體" panose="03000509000000000000" pitchFamily="65" charset="-120"/>
          </a:endParaRPr>
        </a:p>
      </dgm:t>
    </dgm:pt>
    <dgm:pt modelId="{97E60E87-090A-4C95-ABFC-D055B8585BD0}" type="parTrans" cxnId="{482A5E1A-C7A2-4CF5-BB00-8460034B4161}">
      <dgm:prSet/>
      <dgm:spPr/>
      <dgm:t>
        <a:bodyPr/>
        <a:lstStyle/>
        <a:p>
          <a:endParaRPr lang="zh-TW" altLang="en-US" sz="2600"/>
        </a:p>
      </dgm:t>
    </dgm:pt>
    <dgm:pt modelId="{EC93DB93-7FDC-4A4A-B383-AE86ECE96434}" type="sibTrans" cxnId="{482A5E1A-C7A2-4CF5-BB00-8460034B4161}">
      <dgm:prSet/>
      <dgm:spPr/>
      <dgm:t>
        <a:bodyPr/>
        <a:lstStyle/>
        <a:p>
          <a:endParaRPr lang="zh-TW" altLang="en-US" sz="2600"/>
        </a:p>
      </dgm:t>
    </dgm:pt>
    <dgm:pt modelId="{C28E983D-3006-496E-A21E-32972C403695}">
      <dgm:prSet phldrT="[文字]" custT="1"/>
      <dgm:sp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dgm:spPr>
      <dgm:t>
        <a:bodyPr/>
        <a:lstStyle/>
        <a:p>
          <a:pPr marL="216000" algn="l">
            <a:lnSpc>
              <a:spcPct val="100000"/>
            </a:lnSpc>
          </a:pPr>
          <a:r>
            <a:rPr lang="zh-TW" altLang="en-US" sz="2600" dirty="0" smtClean="0">
              <a:latin typeface="標楷體" panose="03000509000000000000" pitchFamily="65" charset="-120"/>
              <a:ea typeface="標楷體" panose="03000509000000000000" pitchFamily="65" charset="-120"/>
            </a:rPr>
            <a:t>二級機關學校：</a:t>
          </a:r>
          <a:r>
            <a:rPr lang="en-US" altLang="zh-TW" sz="2600" dirty="0" smtClean="0">
              <a:latin typeface="標楷體" panose="03000509000000000000" pitchFamily="65" charset="-120"/>
              <a:ea typeface="標楷體" panose="03000509000000000000" pitchFamily="65" charset="-120"/>
            </a:rPr>
            <a:t>64</a:t>
          </a:r>
          <a:r>
            <a:rPr lang="zh-TW" altLang="en-US" sz="2600" dirty="0" smtClean="0">
              <a:latin typeface="標楷體" panose="03000509000000000000" pitchFamily="65" charset="-120"/>
              <a:ea typeface="標楷體" panose="03000509000000000000" pitchFamily="65" charset="-120"/>
            </a:rPr>
            <a:t>個</a:t>
          </a:r>
          <a:endParaRPr lang="zh-TW" altLang="en-US" sz="2600" dirty="0">
            <a:latin typeface="標楷體" panose="03000509000000000000" pitchFamily="65" charset="-120"/>
            <a:ea typeface="標楷體" panose="03000509000000000000" pitchFamily="65" charset="-120"/>
          </a:endParaRPr>
        </a:p>
      </dgm:t>
    </dgm:pt>
    <dgm:pt modelId="{75AC1037-1542-4E27-BF56-B963A547B662}" type="parTrans" cxnId="{53D326E0-C237-4B03-9510-0A85F4EC126D}">
      <dgm:prSet/>
      <dgm:spPr/>
      <dgm:t>
        <a:bodyPr/>
        <a:lstStyle/>
        <a:p>
          <a:endParaRPr lang="zh-TW" altLang="en-US" sz="2600"/>
        </a:p>
      </dgm:t>
    </dgm:pt>
    <dgm:pt modelId="{7589BE99-4FFA-492B-B487-3DC6239A0975}" type="sibTrans" cxnId="{53D326E0-C237-4B03-9510-0A85F4EC126D}">
      <dgm:prSet/>
      <dgm:spPr/>
      <dgm:t>
        <a:bodyPr/>
        <a:lstStyle/>
        <a:p>
          <a:endParaRPr lang="zh-TW" altLang="en-US" sz="2600"/>
        </a:p>
      </dgm:t>
    </dgm:pt>
    <dgm:pt modelId="{BF17722C-5523-4875-A09F-4470B73D86B9}">
      <dgm:prSet phldrT="[文字]" custT="1"/>
      <dgm: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dgm:spPr>
      <dgm:t>
        <a:bodyPr/>
        <a:lstStyle/>
        <a:p>
          <a:r>
            <a:rPr lang="zh-TW" altLang="en-US" sz="2600" dirty="0" smtClean="0">
              <a:solidFill>
                <a:schemeClr val="tx1"/>
              </a:solidFill>
              <a:latin typeface="標楷體" panose="03000509000000000000" pitchFamily="65" charset="-120"/>
              <a:ea typeface="標楷體" panose="03000509000000000000" pitchFamily="65" charset="-120"/>
            </a:rPr>
            <a:t>訪視結果</a:t>
          </a:r>
          <a:endParaRPr lang="zh-TW" altLang="en-US" sz="2600" dirty="0">
            <a:solidFill>
              <a:schemeClr val="tx1"/>
            </a:solidFill>
            <a:latin typeface="標楷體" panose="03000509000000000000" pitchFamily="65" charset="-120"/>
            <a:ea typeface="標楷體" panose="03000509000000000000" pitchFamily="65" charset="-120"/>
          </a:endParaRPr>
        </a:p>
      </dgm:t>
    </dgm:pt>
    <dgm:pt modelId="{A3442731-9D1C-44E4-9966-ACE327591E46}" type="parTrans" cxnId="{2017C1B6-E61C-4FDE-B9BC-4F2B7AF2195A}">
      <dgm:prSet/>
      <dgm:spPr/>
      <dgm:t>
        <a:bodyPr/>
        <a:lstStyle/>
        <a:p>
          <a:endParaRPr lang="zh-TW" altLang="en-US" sz="2600"/>
        </a:p>
      </dgm:t>
    </dgm:pt>
    <dgm:pt modelId="{D064C500-EB35-484B-A588-E7BF6483E9A2}" type="sibTrans" cxnId="{2017C1B6-E61C-4FDE-B9BC-4F2B7AF2195A}">
      <dgm:prSet/>
      <dgm:spPr/>
      <dgm:t>
        <a:bodyPr/>
        <a:lstStyle/>
        <a:p>
          <a:endParaRPr lang="zh-TW" altLang="en-US" sz="2600"/>
        </a:p>
      </dgm:t>
    </dgm:pt>
    <dgm:pt modelId="{80624DA2-015B-4268-AE92-9F025DFF4126}">
      <dgm:prSet phldrT="[文字]" custT="1"/>
      <dgm: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dgm:spPr>
      <dgm:t>
        <a:bodyPr/>
        <a:lstStyle/>
        <a:p>
          <a:pPr>
            <a:lnSpc>
              <a:spcPct val="100000"/>
            </a:lnSpc>
          </a:pPr>
          <a:r>
            <a:rPr lang="zh-TW" altLang="en-US" sz="2600" dirty="0" smtClean="0">
              <a:latin typeface="標楷體" panose="03000509000000000000" pitchFamily="65" charset="-120"/>
              <a:ea typeface="標楷體" panose="03000509000000000000" pitchFamily="65" charset="-120"/>
            </a:rPr>
            <a:t>函請檢討改進並追蹤辦理情形</a:t>
          </a:r>
          <a:endParaRPr lang="zh-TW" altLang="en-US" sz="2600" dirty="0"/>
        </a:p>
      </dgm:t>
    </dgm:pt>
    <dgm:pt modelId="{283B8465-549D-441B-B849-A24F132AE586}" type="parTrans" cxnId="{CA485E66-A0FC-43F0-B0E6-B1DA376C9DE7}">
      <dgm:prSet/>
      <dgm:spPr/>
      <dgm:t>
        <a:bodyPr/>
        <a:lstStyle/>
        <a:p>
          <a:endParaRPr lang="zh-TW" altLang="en-US" sz="2600"/>
        </a:p>
      </dgm:t>
    </dgm:pt>
    <dgm:pt modelId="{1314F6E9-CF3E-477C-826A-57ED04FB61E5}" type="sibTrans" cxnId="{CA485E66-A0FC-43F0-B0E6-B1DA376C9DE7}">
      <dgm:prSet/>
      <dgm:spPr/>
      <dgm:t>
        <a:bodyPr/>
        <a:lstStyle/>
        <a:p>
          <a:endParaRPr lang="zh-TW" altLang="en-US" sz="2600"/>
        </a:p>
      </dgm:t>
    </dgm:pt>
    <dgm:pt modelId="{45F28EC3-4140-4272-BD09-4DA82770B9BE}">
      <dgm:prSet phldrT="[文字]" custT="1"/>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r>
            <a:rPr lang="zh-TW" altLang="en-US" sz="2600" dirty="0" smtClean="0">
              <a:solidFill>
                <a:schemeClr val="tx1"/>
              </a:solidFill>
              <a:latin typeface="標楷體" panose="03000509000000000000" pitchFamily="65" charset="-120"/>
              <a:ea typeface="標楷體" panose="03000509000000000000" pitchFamily="65" charset="-120"/>
            </a:rPr>
            <a:t>共同性事項</a:t>
          </a:r>
          <a:endParaRPr lang="zh-TW" altLang="en-US" sz="2600" dirty="0">
            <a:solidFill>
              <a:schemeClr val="tx1"/>
            </a:solidFill>
            <a:latin typeface="標楷體" panose="03000509000000000000" pitchFamily="65" charset="-120"/>
            <a:ea typeface="標楷體" panose="03000509000000000000" pitchFamily="65" charset="-120"/>
          </a:endParaRPr>
        </a:p>
      </dgm:t>
    </dgm:pt>
    <dgm:pt modelId="{17F692F7-F9FA-4674-A92C-90EC135BBE50}" type="parTrans" cxnId="{A6260440-8856-44B1-8908-AD170A1C5AE5}">
      <dgm:prSet/>
      <dgm:spPr/>
      <dgm:t>
        <a:bodyPr/>
        <a:lstStyle/>
        <a:p>
          <a:endParaRPr lang="zh-TW" altLang="en-US" sz="2600"/>
        </a:p>
      </dgm:t>
    </dgm:pt>
    <dgm:pt modelId="{EEA41043-5892-4E96-9C8C-A3E05C8692EF}" type="sibTrans" cxnId="{A6260440-8856-44B1-8908-AD170A1C5AE5}">
      <dgm:prSet/>
      <dgm:spPr/>
      <dgm:t>
        <a:bodyPr/>
        <a:lstStyle/>
        <a:p>
          <a:endParaRPr lang="zh-TW" altLang="en-US" sz="2600"/>
        </a:p>
      </dgm:t>
    </dgm:pt>
    <dgm:pt modelId="{5F679739-94AA-40A3-8492-135943C41463}">
      <dgm:prSet phldrT="[文字]" custT="1"/>
      <dgm: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dgm:spPr>
      <dgm:t>
        <a:bodyPr rIns="216000"/>
        <a:lstStyle/>
        <a:p>
          <a:pPr>
            <a:lnSpc>
              <a:spcPct val="100000"/>
            </a:lnSpc>
          </a:pPr>
          <a:r>
            <a:rPr lang="zh-TW" altLang="en-US" sz="2600" dirty="0" smtClean="0">
              <a:latin typeface="標楷體" panose="03000509000000000000" pitchFamily="65" charset="-120"/>
              <a:ea typeface="標楷體" panose="03000509000000000000" pitchFamily="65" charset="-120"/>
            </a:rPr>
            <a:t>彙整函請各機關學校注意改進，提升會計管理功能</a:t>
          </a:r>
          <a:endParaRPr lang="zh-TW" altLang="en-US" sz="2600" dirty="0"/>
        </a:p>
      </dgm:t>
    </dgm:pt>
    <dgm:pt modelId="{2894544B-72D3-4DE8-8BE8-6B917AD3D7D1}" type="parTrans" cxnId="{075BB28D-6FB5-41F8-BD60-41F2B45D9ED4}">
      <dgm:prSet/>
      <dgm:spPr/>
      <dgm:t>
        <a:bodyPr/>
        <a:lstStyle/>
        <a:p>
          <a:endParaRPr lang="zh-TW" altLang="en-US" sz="2600"/>
        </a:p>
      </dgm:t>
    </dgm:pt>
    <dgm:pt modelId="{85AB8DC8-E209-42D1-B92F-A0F675CF8CF9}" type="sibTrans" cxnId="{075BB28D-6FB5-41F8-BD60-41F2B45D9ED4}">
      <dgm:prSet/>
      <dgm:spPr/>
      <dgm:t>
        <a:bodyPr/>
        <a:lstStyle/>
        <a:p>
          <a:endParaRPr lang="zh-TW" altLang="en-US" sz="2600"/>
        </a:p>
      </dgm:t>
    </dgm:pt>
    <dgm:pt modelId="{D42DFC6E-768F-4A95-8BC5-E7E838621D15}" type="pres">
      <dgm:prSet presAssocID="{05CA7C74-F03C-4D67-8E5A-052A52AA80C6}" presName="Name0" presStyleCnt="0">
        <dgm:presLayoutVars>
          <dgm:dir/>
          <dgm:animLvl val="lvl"/>
          <dgm:resizeHandles val="exact"/>
        </dgm:presLayoutVars>
      </dgm:prSet>
      <dgm:spPr/>
      <dgm:t>
        <a:bodyPr/>
        <a:lstStyle/>
        <a:p>
          <a:endParaRPr lang="zh-TW" altLang="en-US"/>
        </a:p>
      </dgm:t>
    </dgm:pt>
    <dgm:pt modelId="{6D9F69EB-CEA5-458B-8FCD-D736655584A6}" type="pres">
      <dgm:prSet presAssocID="{073ADC44-9414-45E5-97E0-C899B43DB883}" presName="composite" presStyleCnt="0"/>
      <dgm:spPr/>
    </dgm:pt>
    <dgm:pt modelId="{5C424820-76F1-4F16-A54E-F6CE57D3B5F7}" type="pres">
      <dgm:prSet presAssocID="{073ADC44-9414-45E5-97E0-C899B43DB883}" presName="parTx" presStyleLbl="alignNode1" presStyleIdx="0" presStyleCnt="3" custScaleX="59176" custScaleY="85081" custLinFactNeighborX="677" custLinFactNeighborY="3548">
        <dgm:presLayoutVars>
          <dgm:chMax val="0"/>
          <dgm:chPref val="0"/>
          <dgm:bulletEnabled val="1"/>
        </dgm:presLayoutVars>
      </dgm:prSet>
      <dgm:spPr/>
      <dgm:t>
        <a:bodyPr/>
        <a:lstStyle/>
        <a:p>
          <a:endParaRPr lang="zh-TW" altLang="en-US"/>
        </a:p>
      </dgm:t>
    </dgm:pt>
    <dgm:pt modelId="{CF651A25-6C21-4D2C-9C92-6A73136B669C}" type="pres">
      <dgm:prSet presAssocID="{073ADC44-9414-45E5-97E0-C899B43DB883}" presName="desTx" presStyleLbl="alignAccFollowNode1" presStyleIdx="0" presStyleCnt="3" custScaleX="60149" custScaleY="94335" custLinFactNeighborX="936" custLinFactNeighborY="4686">
        <dgm:presLayoutVars>
          <dgm:bulletEnabled val="1"/>
        </dgm:presLayoutVars>
      </dgm:prSet>
      <dgm:spPr/>
      <dgm:t>
        <a:bodyPr/>
        <a:lstStyle/>
        <a:p>
          <a:endParaRPr lang="zh-TW" altLang="en-US"/>
        </a:p>
      </dgm:t>
    </dgm:pt>
    <dgm:pt modelId="{986C17F8-BBDA-465A-890F-27C36949F307}" type="pres">
      <dgm:prSet presAssocID="{EE2BE358-BB84-492E-9DA1-2371E44636BE}" presName="space" presStyleCnt="0"/>
      <dgm:spPr/>
    </dgm:pt>
    <dgm:pt modelId="{37E63740-2390-4192-8EAB-09D4480D5937}" type="pres">
      <dgm:prSet presAssocID="{BF17722C-5523-4875-A09F-4470B73D86B9}" presName="composite" presStyleCnt="0"/>
      <dgm:spPr/>
    </dgm:pt>
    <dgm:pt modelId="{967986D1-F61A-46C3-9860-2053A1CE5FB7}" type="pres">
      <dgm:prSet presAssocID="{BF17722C-5523-4875-A09F-4470B73D86B9}" presName="parTx" presStyleLbl="alignNode1" presStyleIdx="1" presStyleCnt="3" custScaleX="55899" custScaleY="85081" custLinFactNeighborY="1467">
        <dgm:presLayoutVars>
          <dgm:chMax val="0"/>
          <dgm:chPref val="0"/>
          <dgm:bulletEnabled val="1"/>
        </dgm:presLayoutVars>
      </dgm:prSet>
      <dgm:spPr/>
      <dgm:t>
        <a:bodyPr/>
        <a:lstStyle/>
        <a:p>
          <a:endParaRPr lang="zh-TW" altLang="en-US"/>
        </a:p>
      </dgm:t>
    </dgm:pt>
    <dgm:pt modelId="{3E4714F7-B33C-4CE0-9801-7B77743AA74D}" type="pres">
      <dgm:prSet presAssocID="{BF17722C-5523-4875-A09F-4470B73D86B9}" presName="desTx" presStyleLbl="alignAccFollowNode1" presStyleIdx="1" presStyleCnt="3" custScaleX="56899" custScaleY="92535" custLinFactNeighborX="-412" custLinFactNeighborY="3342">
        <dgm:presLayoutVars>
          <dgm:bulletEnabled val="1"/>
        </dgm:presLayoutVars>
      </dgm:prSet>
      <dgm:spPr/>
      <dgm:t>
        <a:bodyPr/>
        <a:lstStyle/>
        <a:p>
          <a:endParaRPr lang="zh-TW" altLang="en-US"/>
        </a:p>
      </dgm:t>
    </dgm:pt>
    <dgm:pt modelId="{CA19CC62-8C79-4238-AAB9-5ABE39F5EC6F}" type="pres">
      <dgm:prSet presAssocID="{D064C500-EB35-484B-A588-E7BF6483E9A2}" presName="space" presStyleCnt="0"/>
      <dgm:spPr/>
    </dgm:pt>
    <dgm:pt modelId="{28810B7A-3E14-4ADE-A40D-312B1DD39927}" type="pres">
      <dgm:prSet presAssocID="{45F28EC3-4140-4272-BD09-4DA82770B9BE}" presName="composite" presStyleCnt="0"/>
      <dgm:spPr/>
    </dgm:pt>
    <dgm:pt modelId="{0164E32F-0AE9-4440-B55B-DCED5C1253F8}" type="pres">
      <dgm:prSet presAssocID="{45F28EC3-4140-4272-BD09-4DA82770B9BE}" presName="parTx" presStyleLbl="alignNode1" presStyleIdx="2" presStyleCnt="3" custScaleX="55988" custScaleY="85081">
        <dgm:presLayoutVars>
          <dgm:chMax val="0"/>
          <dgm:chPref val="0"/>
          <dgm:bulletEnabled val="1"/>
        </dgm:presLayoutVars>
      </dgm:prSet>
      <dgm:spPr/>
      <dgm:t>
        <a:bodyPr/>
        <a:lstStyle/>
        <a:p>
          <a:endParaRPr lang="zh-TW" altLang="en-US"/>
        </a:p>
      </dgm:t>
    </dgm:pt>
    <dgm:pt modelId="{4D1594DB-00A7-44DD-9FC7-E1C330AF67B7}" type="pres">
      <dgm:prSet presAssocID="{45F28EC3-4140-4272-BD09-4DA82770B9BE}" presName="desTx" presStyleLbl="alignAccFollowNode1" presStyleIdx="2" presStyleCnt="3" custScaleX="57228" custScaleY="91796" custLinFactNeighborX="471" custLinFactNeighborY="2341">
        <dgm:presLayoutVars>
          <dgm:bulletEnabled val="1"/>
        </dgm:presLayoutVars>
      </dgm:prSet>
      <dgm:spPr/>
      <dgm:t>
        <a:bodyPr/>
        <a:lstStyle/>
        <a:p>
          <a:endParaRPr lang="zh-TW" altLang="en-US"/>
        </a:p>
      </dgm:t>
    </dgm:pt>
  </dgm:ptLst>
  <dgm:cxnLst>
    <dgm:cxn modelId="{328CD156-47F5-41CB-A678-E1009C712D9C}" type="presOf" srcId="{80624DA2-015B-4268-AE92-9F025DFF4126}" destId="{3E4714F7-B33C-4CE0-9801-7B77743AA74D}" srcOrd="0" destOrd="0" presId="urn:microsoft.com/office/officeart/2005/8/layout/hList1"/>
    <dgm:cxn modelId="{05280A74-0CC9-45D0-AC11-51B7DDE29657}" srcId="{05CA7C74-F03C-4D67-8E5A-052A52AA80C6}" destId="{073ADC44-9414-45E5-97E0-C899B43DB883}" srcOrd="0" destOrd="0" parTransId="{27CCD95E-75A5-46A6-AFB6-0D61F116D27B}" sibTransId="{EE2BE358-BB84-492E-9DA1-2371E44636BE}"/>
    <dgm:cxn modelId="{21F80769-992C-4D50-92F7-E501BF7AB364}" type="presOf" srcId="{05CA7C74-F03C-4D67-8E5A-052A52AA80C6}" destId="{D42DFC6E-768F-4A95-8BC5-E7E838621D15}" srcOrd="0" destOrd="0" presId="urn:microsoft.com/office/officeart/2005/8/layout/hList1"/>
    <dgm:cxn modelId="{CA485E66-A0FC-43F0-B0E6-B1DA376C9DE7}" srcId="{BF17722C-5523-4875-A09F-4470B73D86B9}" destId="{80624DA2-015B-4268-AE92-9F025DFF4126}" srcOrd="0" destOrd="0" parTransId="{283B8465-549D-441B-B849-A24F132AE586}" sibTransId="{1314F6E9-CF3E-477C-826A-57ED04FB61E5}"/>
    <dgm:cxn modelId="{30CD21EF-6D4F-41C8-8EED-D992A489AAB0}" type="presOf" srcId="{5F679739-94AA-40A3-8492-135943C41463}" destId="{4D1594DB-00A7-44DD-9FC7-E1C330AF67B7}" srcOrd="0" destOrd="0" presId="urn:microsoft.com/office/officeart/2005/8/layout/hList1"/>
    <dgm:cxn modelId="{075BB28D-6FB5-41F8-BD60-41F2B45D9ED4}" srcId="{45F28EC3-4140-4272-BD09-4DA82770B9BE}" destId="{5F679739-94AA-40A3-8492-135943C41463}" srcOrd="0" destOrd="0" parTransId="{2894544B-72D3-4DE8-8BE8-6B917AD3D7D1}" sibTransId="{85AB8DC8-E209-42D1-B92F-A0F675CF8CF9}"/>
    <dgm:cxn modelId="{42F9D1DB-0C56-4145-882D-8CCC7CAFDD82}" type="presOf" srcId="{701F942F-F3D7-41DC-9B18-08FFEDAFDB62}" destId="{CF651A25-6C21-4D2C-9C92-6A73136B669C}" srcOrd="0" destOrd="0" presId="urn:microsoft.com/office/officeart/2005/8/layout/hList1"/>
    <dgm:cxn modelId="{2017C1B6-E61C-4FDE-B9BC-4F2B7AF2195A}" srcId="{05CA7C74-F03C-4D67-8E5A-052A52AA80C6}" destId="{BF17722C-5523-4875-A09F-4470B73D86B9}" srcOrd="1" destOrd="0" parTransId="{A3442731-9D1C-44E4-9966-ACE327591E46}" sibTransId="{D064C500-EB35-484B-A588-E7BF6483E9A2}"/>
    <dgm:cxn modelId="{0FFAD681-BF40-404C-B2A2-A6ED031C526B}" type="presOf" srcId="{BF17722C-5523-4875-A09F-4470B73D86B9}" destId="{967986D1-F61A-46C3-9860-2053A1CE5FB7}" srcOrd="0" destOrd="0" presId="urn:microsoft.com/office/officeart/2005/8/layout/hList1"/>
    <dgm:cxn modelId="{518F0313-0160-4F36-B574-6F327D70DADA}" type="presOf" srcId="{073ADC44-9414-45E5-97E0-C899B43DB883}" destId="{5C424820-76F1-4F16-A54E-F6CE57D3B5F7}" srcOrd="0" destOrd="0" presId="urn:microsoft.com/office/officeart/2005/8/layout/hList1"/>
    <dgm:cxn modelId="{53D326E0-C237-4B03-9510-0A85F4EC126D}" srcId="{073ADC44-9414-45E5-97E0-C899B43DB883}" destId="{C28E983D-3006-496E-A21E-32972C403695}" srcOrd="1" destOrd="0" parTransId="{75AC1037-1542-4E27-BF56-B963A547B662}" sibTransId="{7589BE99-4FFA-492B-B487-3DC6239A0975}"/>
    <dgm:cxn modelId="{482A5E1A-C7A2-4CF5-BB00-8460034B4161}" srcId="{073ADC44-9414-45E5-97E0-C899B43DB883}" destId="{701F942F-F3D7-41DC-9B18-08FFEDAFDB62}" srcOrd="0" destOrd="0" parTransId="{97E60E87-090A-4C95-ABFC-D055B8585BD0}" sibTransId="{EC93DB93-7FDC-4A4A-B383-AE86ECE96434}"/>
    <dgm:cxn modelId="{60BA46C8-3142-4673-987D-1FD8D6A645F0}" type="presOf" srcId="{C28E983D-3006-496E-A21E-32972C403695}" destId="{CF651A25-6C21-4D2C-9C92-6A73136B669C}" srcOrd="0" destOrd="1" presId="urn:microsoft.com/office/officeart/2005/8/layout/hList1"/>
    <dgm:cxn modelId="{691CBD48-72C3-4D64-A111-293E2F6C0799}" type="presOf" srcId="{45F28EC3-4140-4272-BD09-4DA82770B9BE}" destId="{0164E32F-0AE9-4440-B55B-DCED5C1253F8}" srcOrd="0" destOrd="0" presId="urn:microsoft.com/office/officeart/2005/8/layout/hList1"/>
    <dgm:cxn modelId="{A6260440-8856-44B1-8908-AD170A1C5AE5}" srcId="{05CA7C74-F03C-4D67-8E5A-052A52AA80C6}" destId="{45F28EC3-4140-4272-BD09-4DA82770B9BE}" srcOrd="2" destOrd="0" parTransId="{17F692F7-F9FA-4674-A92C-90EC135BBE50}" sibTransId="{EEA41043-5892-4E96-9C8C-A3E05C8692EF}"/>
    <dgm:cxn modelId="{136F44B5-DFC0-41FD-AD88-19404E7B366D}" type="presParOf" srcId="{D42DFC6E-768F-4A95-8BC5-E7E838621D15}" destId="{6D9F69EB-CEA5-458B-8FCD-D736655584A6}" srcOrd="0" destOrd="0" presId="urn:microsoft.com/office/officeart/2005/8/layout/hList1"/>
    <dgm:cxn modelId="{14146F52-6C44-4450-A057-6070E5EA49EA}" type="presParOf" srcId="{6D9F69EB-CEA5-458B-8FCD-D736655584A6}" destId="{5C424820-76F1-4F16-A54E-F6CE57D3B5F7}" srcOrd="0" destOrd="0" presId="urn:microsoft.com/office/officeart/2005/8/layout/hList1"/>
    <dgm:cxn modelId="{C7416A83-BE40-4E57-AF47-5AF959ECE640}" type="presParOf" srcId="{6D9F69EB-CEA5-458B-8FCD-D736655584A6}" destId="{CF651A25-6C21-4D2C-9C92-6A73136B669C}" srcOrd="1" destOrd="0" presId="urn:microsoft.com/office/officeart/2005/8/layout/hList1"/>
    <dgm:cxn modelId="{83AE5A4E-38DF-4B7A-9407-FD4695AC1C7A}" type="presParOf" srcId="{D42DFC6E-768F-4A95-8BC5-E7E838621D15}" destId="{986C17F8-BBDA-465A-890F-27C36949F307}" srcOrd="1" destOrd="0" presId="urn:microsoft.com/office/officeart/2005/8/layout/hList1"/>
    <dgm:cxn modelId="{4858491C-3A2C-4989-BEF1-BEDC8300CEBA}" type="presParOf" srcId="{D42DFC6E-768F-4A95-8BC5-E7E838621D15}" destId="{37E63740-2390-4192-8EAB-09D4480D5937}" srcOrd="2" destOrd="0" presId="urn:microsoft.com/office/officeart/2005/8/layout/hList1"/>
    <dgm:cxn modelId="{184A6FF5-BE1D-4753-9E97-EADFE800ACA9}" type="presParOf" srcId="{37E63740-2390-4192-8EAB-09D4480D5937}" destId="{967986D1-F61A-46C3-9860-2053A1CE5FB7}" srcOrd="0" destOrd="0" presId="urn:microsoft.com/office/officeart/2005/8/layout/hList1"/>
    <dgm:cxn modelId="{DF19EFF2-FCAE-4DB9-95F1-2F27AD339387}" type="presParOf" srcId="{37E63740-2390-4192-8EAB-09D4480D5937}" destId="{3E4714F7-B33C-4CE0-9801-7B77743AA74D}" srcOrd="1" destOrd="0" presId="urn:microsoft.com/office/officeart/2005/8/layout/hList1"/>
    <dgm:cxn modelId="{53814944-DACB-4FC5-90E2-E2BA8E0E6F9B}" type="presParOf" srcId="{D42DFC6E-768F-4A95-8BC5-E7E838621D15}" destId="{CA19CC62-8C79-4238-AAB9-5ABE39F5EC6F}" srcOrd="3" destOrd="0" presId="urn:microsoft.com/office/officeart/2005/8/layout/hList1"/>
    <dgm:cxn modelId="{215D3A66-F4C6-4649-9EAA-F953763BE851}" type="presParOf" srcId="{D42DFC6E-768F-4A95-8BC5-E7E838621D15}" destId="{28810B7A-3E14-4ADE-A40D-312B1DD39927}" srcOrd="4" destOrd="0" presId="urn:microsoft.com/office/officeart/2005/8/layout/hList1"/>
    <dgm:cxn modelId="{A3FA520F-3CC7-4339-853F-D90E3B2C5DDA}" type="presParOf" srcId="{28810B7A-3E14-4ADE-A40D-312B1DD39927}" destId="{0164E32F-0AE9-4440-B55B-DCED5C1253F8}" srcOrd="0" destOrd="0" presId="urn:microsoft.com/office/officeart/2005/8/layout/hList1"/>
    <dgm:cxn modelId="{5816C02C-3F88-4D4B-9C73-3B1CD843BEA7}" type="presParOf" srcId="{28810B7A-3E14-4ADE-A40D-312B1DD39927}" destId="{4D1594DB-00A7-44DD-9FC7-E1C330AF67B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DB8DEF-546F-4452-8C7F-3D4AC8094732}" type="doc">
      <dgm:prSet loTypeId="urn:microsoft.com/office/officeart/2005/8/layout/vList3" loCatId="list" qsTypeId="urn:microsoft.com/office/officeart/2005/8/quickstyle/simple1" qsCatId="simple" csTypeId="urn:microsoft.com/office/officeart/2005/8/colors/accent1_2" csCatId="accent1" phldr="1"/>
      <dgm:spPr/>
    </dgm:pt>
    <dgm:pt modelId="{B4E46EF5-ED17-4762-B87D-ADF8F807DC7F}">
      <dgm:prSet phldrT="[文字]"/>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dgm:spPr>
      <dgm:t>
        <a:bodyPr/>
        <a:lstStyle/>
        <a:p>
          <a:pPr algn="l"/>
          <a:r>
            <a:rPr lang="zh-TW" altLang="en-US" dirty="0" smtClean="0">
              <a:solidFill>
                <a:srgbClr val="4A3393"/>
              </a:solidFill>
              <a:latin typeface="標楷體" panose="03000509000000000000" pitchFamily="65" charset="-120"/>
              <a:ea typeface="標楷體" panose="03000509000000000000" pitchFamily="65" charset="-120"/>
            </a:rPr>
            <a:t>政府採購監辦實務</a:t>
          </a:r>
          <a:endParaRPr lang="zh-TW" altLang="en-US" dirty="0">
            <a:solidFill>
              <a:srgbClr val="4A3393"/>
            </a:solidFill>
            <a:latin typeface="標楷體" panose="03000509000000000000" pitchFamily="65" charset="-120"/>
            <a:ea typeface="標楷體" panose="03000509000000000000" pitchFamily="65" charset="-120"/>
          </a:endParaRPr>
        </a:p>
      </dgm:t>
    </dgm:pt>
    <dgm:pt modelId="{B6585B1F-F2B3-4FC4-866D-91E6CBDA1C2E}" type="parTrans" cxnId="{22789A07-9E4C-4F01-8BBC-6B715B73EF61}">
      <dgm:prSet/>
      <dgm:spPr/>
      <dgm:t>
        <a:bodyPr/>
        <a:lstStyle/>
        <a:p>
          <a:endParaRPr lang="zh-TW" altLang="en-US"/>
        </a:p>
      </dgm:t>
    </dgm:pt>
    <dgm:pt modelId="{C96C3949-1584-4B6D-98BC-A83CE663AE5A}" type="sibTrans" cxnId="{22789A07-9E4C-4F01-8BBC-6B715B73EF61}">
      <dgm:prSet/>
      <dgm:spPr/>
      <dgm:t>
        <a:bodyPr/>
        <a:lstStyle/>
        <a:p>
          <a:endParaRPr lang="zh-TW" altLang="en-US"/>
        </a:p>
      </dgm:t>
    </dgm:pt>
    <dgm:pt modelId="{8CAA6B6F-B9F3-486F-B9A7-D384C0434EB7}">
      <dgm:prSet phldrT="[文字]"/>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dgm:spPr>
      <dgm:t>
        <a:bodyPr/>
        <a:lstStyle/>
        <a:p>
          <a:pPr algn="l"/>
          <a:r>
            <a:rPr lang="en-US" altLang="zh-TW" dirty="0" smtClean="0">
              <a:solidFill>
                <a:srgbClr val="4A3393"/>
              </a:solidFill>
              <a:latin typeface="標楷體" panose="03000509000000000000" pitchFamily="65" charset="-120"/>
              <a:ea typeface="標楷體" panose="03000509000000000000" pitchFamily="65" charset="-120"/>
            </a:rPr>
            <a:t>CBA</a:t>
          </a:r>
          <a:r>
            <a:rPr lang="zh-TW" altLang="en-US" dirty="0" smtClean="0">
              <a:solidFill>
                <a:srgbClr val="4A3393"/>
              </a:solidFill>
              <a:latin typeface="標楷體" panose="03000509000000000000" pitchFamily="65" charset="-120"/>
              <a:ea typeface="標楷體" panose="03000509000000000000" pitchFamily="65" charset="-120"/>
            </a:rPr>
            <a:t>、</a:t>
          </a:r>
          <a:r>
            <a:rPr lang="en-US" altLang="zh-TW" dirty="0" smtClean="0">
              <a:solidFill>
                <a:srgbClr val="4A3393"/>
              </a:solidFill>
              <a:latin typeface="標楷體" panose="03000509000000000000" pitchFamily="65" charset="-120"/>
              <a:ea typeface="標楷體" panose="03000509000000000000" pitchFamily="65" charset="-120"/>
            </a:rPr>
            <a:t>SBA</a:t>
          </a:r>
          <a:r>
            <a:rPr lang="zh-TW" altLang="en-US" dirty="0" smtClean="0">
              <a:solidFill>
                <a:srgbClr val="4A3393"/>
              </a:solidFill>
              <a:latin typeface="標楷體" panose="03000509000000000000" pitchFamily="65" charset="-120"/>
              <a:ea typeface="標楷體" panose="03000509000000000000" pitchFamily="65" charset="-120"/>
            </a:rPr>
            <a:t>會計資訊系統</a:t>
          </a:r>
          <a:endParaRPr lang="zh-TW" altLang="en-US" dirty="0">
            <a:solidFill>
              <a:srgbClr val="4A3393"/>
            </a:solidFill>
            <a:latin typeface="標楷體" panose="03000509000000000000" pitchFamily="65" charset="-120"/>
            <a:ea typeface="標楷體" panose="03000509000000000000" pitchFamily="65" charset="-120"/>
          </a:endParaRPr>
        </a:p>
      </dgm:t>
    </dgm:pt>
    <dgm:pt modelId="{FF0CE6C0-2C0B-4361-A629-3CA453DE8C60}" type="parTrans" cxnId="{ECFDE4AB-E343-4579-B08E-5D76A9065469}">
      <dgm:prSet/>
      <dgm:spPr/>
      <dgm:t>
        <a:bodyPr/>
        <a:lstStyle/>
        <a:p>
          <a:endParaRPr lang="zh-TW" altLang="en-US"/>
        </a:p>
      </dgm:t>
    </dgm:pt>
    <dgm:pt modelId="{495F0AFD-3E30-4CDD-B117-BD304EFF6794}" type="sibTrans" cxnId="{ECFDE4AB-E343-4579-B08E-5D76A9065469}">
      <dgm:prSet/>
      <dgm:spPr/>
      <dgm:t>
        <a:bodyPr/>
        <a:lstStyle/>
        <a:p>
          <a:endParaRPr lang="zh-TW" altLang="en-US"/>
        </a:p>
      </dgm:t>
    </dgm:pt>
    <dgm:pt modelId="{5FBD28D1-F0F4-4C84-BF31-3D1DBC443052}">
      <dgm:prSet phldrT="[文字]"/>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dgm:spPr>
      <dgm:t>
        <a:bodyPr/>
        <a:lstStyle/>
        <a:p>
          <a:pPr algn="l"/>
          <a:r>
            <a:rPr lang="en-US" altLang="en-US" dirty="0" smtClean="0">
              <a:solidFill>
                <a:srgbClr val="4A3393"/>
              </a:solidFill>
              <a:latin typeface="標楷體" panose="03000509000000000000" pitchFamily="65" charset="-120"/>
              <a:ea typeface="標楷體" panose="03000509000000000000" pitchFamily="65" charset="-120"/>
            </a:rPr>
            <a:t>CGSS</a:t>
          </a:r>
          <a:r>
            <a:rPr lang="zh-TW" altLang="en-US" dirty="0" smtClean="0">
              <a:solidFill>
                <a:srgbClr val="4A3393"/>
              </a:solidFill>
              <a:latin typeface="標楷體" panose="03000509000000000000" pitchFamily="65" charset="-120"/>
              <a:ea typeface="標楷體" panose="03000509000000000000" pitchFamily="65" charset="-120"/>
            </a:rPr>
            <a:t>補捐助系統</a:t>
          </a:r>
          <a:endParaRPr lang="zh-TW" altLang="en-US" dirty="0">
            <a:solidFill>
              <a:srgbClr val="4A3393"/>
            </a:solidFill>
            <a:latin typeface="標楷體" panose="03000509000000000000" pitchFamily="65" charset="-120"/>
            <a:ea typeface="標楷體" panose="03000509000000000000" pitchFamily="65" charset="-120"/>
          </a:endParaRPr>
        </a:p>
      </dgm:t>
    </dgm:pt>
    <dgm:pt modelId="{02842EC4-4129-4652-836C-8FC6012F8B27}" type="parTrans" cxnId="{3CFCFF16-87F2-4111-9DF3-924E76BC3F8F}">
      <dgm:prSet/>
      <dgm:spPr/>
      <dgm:t>
        <a:bodyPr/>
        <a:lstStyle/>
        <a:p>
          <a:endParaRPr lang="zh-TW" altLang="en-US"/>
        </a:p>
      </dgm:t>
    </dgm:pt>
    <dgm:pt modelId="{82DA9A8D-2CDF-4786-A976-307B5F3615C1}" type="sibTrans" cxnId="{3CFCFF16-87F2-4111-9DF3-924E76BC3F8F}">
      <dgm:prSet/>
      <dgm:spPr/>
      <dgm:t>
        <a:bodyPr/>
        <a:lstStyle/>
        <a:p>
          <a:endParaRPr lang="zh-TW" altLang="en-US"/>
        </a:p>
      </dgm:t>
    </dgm:pt>
    <dgm:pt modelId="{83CDF925-F332-49CB-BF8D-5688EFA2F656}" type="pres">
      <dgm:prSet presAssocID="{E7DB8DEF-546F-4452-8C7F-3D4AC8094732}" presName="linearFlow" presStyleCnt="0">
        <dgm:presLayoutVars>
          <dgm:dir/>
          <dgm:resizeHandles val="exact"/>
        </dgm:presLayoutVars>
      </dgm:prSet>
      <dgm:spPr/>
    </dgm:pt>
    <dgm:pt modelId="{2EC1AC36-3141-407B-941F-BD0EFFBD654E}" type="pres">
      <dgm:prSet presAssocID="{B4E46EF5-ED17-4762-B87D-ADF8F807DC7F}" presName="composite" presStyleCnt="0"/>
      <dgm:spPr/>
    </dgm:pt>
    <dgm:pt modelId="{244C66A2-C89B-4C88-9A8B-50E412A4C916}" type="pres">
      <dgm:prSet presAssocID="{B4E46EF5-ED17-4762-B87D-ADF8F807DC7F}" presName="imgShp" presStyleLbl="fgImgPlace1" presStyleIdx="0" presStyleCnt="3" custScaleX="36215" custScaleY="28085"/>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971CA687-A341-42D4-9F35-119CD70474E9}" type="pres">
      <dgm:prSet presAssocID="{B4E46EF5-ED17-4762-B87D-ADF8F807DC7F}" presName="txShp" presStyleLbl="node1" presStyleIdx="0" presStyleCnt="3" custScaleY="33599" custLinFactNeighborX="1992">
        <dgm:presLayoutVars>
          <dgm:bulletEnabled val="1"/>
        </dgm:presLayoutVars>
      </dgm:prSet>
      <dgm:spPr/>
      <dgm:t>
        <a:bodyPr/>
        <a:lstStyle/>
        <a:p>
          <a:endParaRPr lang="zh-TW" altLang="en-US"/>
        </a:p>
      </dgm:t>
    </dgm:pt>
    <dgm:pt modelId="{3EB73803-3893-4317-8701-190E971FA593}" type="pres">
      <dgm:prSet presAssocID="{C96C3949-1584-4B6D-98BC-A83CE663AE5A}" presName="spacing" presStyleCnt="0"/>
      <dgm:spPr/>
    </dgm:pt>
    <dgm:pt modelId="{193088EF-3A8F-4EB8-B347-08E485C079B2}" type="pres">
      <dgm:prSet presAssocID="{8CAA6B6F-B9F3-486F-B9A7-D384C0434EB7}" presName="composite" presStyleCnt="0"/>
      <dgm:spPr/>
    </dgm:pt>
    <dgm:pt modelId="{B332A4FE-3153-418C-A392-ABCF7FCE869D}" type="pres">
      <dgm:prSet presAssocID="{8CAA6B6F-B9F3-486F-B9A7-D384C0434EB7}" presName="imgShp" presStyleLbl="fgImgPlace1" presStyleIdx="1" presStyleCnt="3" custScaleX="36917" custScaleY="27839" custLinFactNeighborX="69" custLinFactNeighborY="-17225"/>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770AC473-EA04-436B-9FC9-9859780EA865}" type="pres">
      <dgm:prSet presAssocID="{8CAA6B6F-B9F3-486F-B9A7-D384C0434EB7}" presName="txShp" presStyleLbl="node1" presStyleIdx="1" presStyleCnt="3" custScaleY="32860" custLinFactNeighborX="1907" custLinFactNeighborY="-17225">
        <dgm:presLayoutVars>
          <dgm:bulletEnabled val="1"/>
        </dgm:presLayoutVars>
      </dgm:prSet>
      <dgm:spPr/>
      <dgm:t>
        <a:bodyPr/>
        <a:lstStyle/>
        <a:p>
          <a:endParaRPr lang="zh-TW" altLang="en-US"/>
        </a:p>
      </dgm:t>
    </dgm:pt>
    <dgm:pt modelId="{06094431-05D2-4937-AA92-0A80E6B1C1F6}" type="pres">
      <dgm:prSet presAssocID="{495F0AFD-3E30-4CDD-B117-BD304EFF6794}" presName="spacing" presStyleCnt="0"/>
      <dgm:spPr/>
    </dgm:pt>
    <dgm:pt modelId="{1A1B443A-02DB-44AA-9A45-FE2E07DDB936}" type="pres">
      <dgm:prSet presAssocID="{5FBD28D1-F0F4-4C84-BF31-3D1DBC443052}" presName="composite" presStyleCnt="0"/>
      <dgm:spPr/>
    </dgm:pt>
    <dgm:pt modelId="{65970482-8D31-4DAE-9D44-C8F8CEE97149}" type="pres">
      <dgm:prSet presAssocID="{5FBD28D1-F0F4-4C84-BF31-3D1DBC443052}" presName="imgShp" presStyleLbl="fgImgPlace1" presStyleIdx="2" presStyleCnt="3" custScaleX="39326" custScaleY="31081" custLinFactNeighborX="923" custLinFactNeighborY="-36180"/>
      <dgm: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dgm:spPr>
    </dgm:pt>
    <dgm:pt modelId="{4B27103B-74BA-4EA1-8637-75995672182A}" type="pres">
      <dgm:prSet presAssocID="{5FBD28D1-F0F4-4C84-BF31-3D1DBC443052}" presName="txShp" presStyleLbl="node1" presStyleIdx="2" presStyleCnt="3" custScaleY="31958" custLinFactNeighborX="1813" custLinFactNeighborY="-34751">
        <dgm:presLayoutVars>
          <dgm:bulletEnabled val="1"/>
        </dgm:presLayoutVars>
      </dgm:prSet>
      <dgm:spPr/>
      <dgm:t>
        <a:bodyPr/>
        <a:lstStyle/>
        <a:p>
          <a:endParaRPr lang="zh-TW" altLang="en-US"/>
        </a:p>
      </dgm:t>
    </dgm:pt>
  </dgm:ptLst>
  <dgm:cxnLst>
    <dgm:cxn modelId="{ECFDE4AB-E343-4579-B08E-5D76A9065469}" srcId="{E7DB8DEF-546F-4452-8C7F-3D4AC8094732}" destId="{8CAA6B6F-B9F3-486F-B9A7-D384C0434EB7}" srcOrd="1" destOrd="0" parTransId="{FF0CE6C0-2C0B-4361-A629-3CA453DE8C60}" sibTransId="{495F0AFD-3E30-4CDD-B117-BD304EFF6794}"/>
    <dgm:cxn modelId="{B65A9FB0-02D0-4C9A-A09C-210F6300A5EA}" type="presOf" srcId="{E7DB8DEF-546F-4452-8C7F-3D4AC8094732}" destId="{83CDF925-F332-49CB-BF8D-5688EFA2F656}" srcOrd="0" destOrd="0" presId="urn:microsoft.com/office/officeart/2005/8/layout/vList3"/>
    <dgm:cxn modelId="{6274B79C-48FC-4D3B-AED6-EB6B7BBE7A55}" type="presOf" srcId="{B4E46EF5-ED17-4762-B87D-ADF8F807DC7F}" destId="{971CA687-A341-42D4-9F35-119CD70474E9}" srcOrd="0" destOrd="0" presId="urn:microsoft.com/office/officeart/2005/8/layout/vList3"/>
    <dgm:cxn modelId="{1A6A0907-52EB-43E5-ADBF-73DE52C603AD}" type="presOf" srcId="{8CAA6B6F-B9F3-486F-B9A7-D384C0434EB7}" destId="{770AC473-EA04-436B-9FC9-9859780EA865}" srcOrd="0" destOrd="0" presId="urn:microsoft.com/office/officeart/2005/8/layout/vList3"/>
    <dgm:cxn modelId="{22789A07-9E4C-4F01-8BBC-6B715B73EF61}" srcId="{E7DB8DEF-546F-4452-8C7F-3D4AC8094732}" destId="{B4E46EF5-ED17-4762-B87D-ADF8F807DC7F}" srcOrd="0" destOrd="0" parTransId="{B6585B1F-F2B3-4FC4-866D-91E6CBDA1C2E}" sibTransId="{C96C3949-1584-4B6D-98BC-A83CE663AE5A}"/>
    <dgm:cxn modelId="{3CFCFF16-87F2-4111-9DF3-924E76BC3F8F}" srcId="{E7DB8DEF-546F-4452-8C7F-3D4AC8094732}" destId="{5FBD28D1-F0F4-4C84-BF31-3D1DBC443052}" srcOrd="2" destOrd="0" parTransId="{02842EC4-4129-4652-836C-8FC6012F8B27}" sibTransId="{82DA9A8D-2CDF-4786-A976-307B5F3615C1}"/>
    <dgm:cxn modelId="{8475F90A-2DC9-4EAC-96AD-804A78061CF3}" type="presOf" srcId="{5FBD28D1-F0F4-4C84-BF31-3D1DBC443052}" destId="{4B27103B-74BA-4EA1-8637-75995672182A}" srcOrd="0" destOrd="0" presId="urn:microsoft.com/office/officeart/2005/8/layout/vList3"/>
    <dgm:cxn modelId="{C50439D8-18EA-4356-B9D9-DE1C087ACCCD}" type="presParOf" srcId="{83CDF925-F332-49CB-BF8D-5688EFA2F656}" destId="{2EC1AC36-3141-407B-941F-BD0EFFBD654E}" srcOrd="0" destOrd="0" presId="urn:microsoft.com/office/officeart/2005/8/layout/vList3"/>
    <dgm:cxn modelId="{A0DDE968-3AA0-4077-B0A7-D51AAEC60762}" type="presParOf" srcId="{2EC1AC36-3141-407B-941F-BD0EFFBD654E}" destId="{244C66A2-C89B-4C88-9A8B-50E412A4C916}" srcOrd="0" destOrd="0" presId="urn:microsoft.com/office/officeart/2005/8/layout/vList3"/>
    <dgm:cxn modelId="{33BD4CAD-F0AD-4F50-9E14-E0D67E8BC84C}" type="presParOf" srcId="{2EC1AC36-3141-407B-941F-BD0EFFBD654E}" destId="{971CA687-A341-42D4-9F35-119CD70474E9}" srcOrd="1" destOrd="0" presId="urn:microsoft.com/office/officeart/2005/8/layout/vList3"/>
    <dgm:cxn modelId="{E6CB4C6B-72DB-42D5-BD20-624B831E993B}" type="presParOf" srcId="{83CDF925-F332-49CB-BF8D-5688EFA2F656}" destId="{3EB73803-3893-4317-8701-190E971FA593}" srcOrd="1" destOrd="0" presId="urn:microsoft.com/office/officeart/2005/8/layout/vList3"/>
    <dgm:cxn modelId="{300223EF-EF7B-4419-8C8A-FA9D905FBB3C}" type="presParOf" srcId="{83CDF925-F332-49CB-BF8D-5688EFA2F656}" destId="{193088EF-3A8F-4EB8-B347-08E485C079B2}" srcOrd="2" destOrd="0" presId="urn:microsoft.com/office/officeart/2005/8/layout/vList3"/>
    <dgm:cxn modelId="{2A110D65-C91B-4E05-81D1-45584AF7E3A3}" type="presParOf" srcId="{193088EF-3A8F-4EB8-B347-08E485C079B2}" destId="{B332A4FE-3153-418C-A392-ABCF7FCE869D}" srcOrd="0" destOrd="0" presId="urn:microsoft.com/office/officeart/2005/8/layout/vList3"/>
    <dgm:cxn modelId="{24A8F9EB-3054-4D24-B14D-694BC4868E9A}" type="presParOf" srcId="{193088EF-3A8F-4EB8-B347-08E485C079B2}" destId="{770AC473-EA04-436B-9FC9-9859780EA865}" srcOrd="1" destOrd="0" presId="urn:microsoft.com/office/officeart/2005/8/layout/vList3"/>
    <dgm:cxn modelId="{9CF599CB-DAA8-4783-A2D1-8D29EE6BB933}" type="presParOf" srcId="{83CDF925-F332-49CB-BF8D-5688EFA2F656}" destId="{06094431-05D2-4937-AA92-0A80E6B1C1F6}" srcOrd="3" destOrd="0" presId="urn:microsoft.com/office/officeart/2005/8/layout/vList3"/>
    <dgm:cxn modelId="{0ED3075A-F807-4044-88C3-587CBBDC2767}" type="presParOf" srcId="{83CDF925-F332-49CB-BF8D-5688EFA2F656}" destId="{1A1B443A-02DB-44AA-9A45-FE2E07DDB936}" srcOrd="4" destOrd="0" presId="urn:microsoft.com/office/officeart/2005/8/layout/vList3"/>
    <dgm:cxn modelId="{42E6C555-3BF1-4C7F-AD53-1F1DAAAE9849}" type="presParOf" srcId="{1A1B443A-02DB-44AA-9A45-FE2E07DDB936}" destId="{65970482-8D31-4DAE-9D44-C8F8CEE97149}" srcOrd="0" destOrd="0" presId="urn:microsoft.com/office/officeart/2005/8/layout/vList3"/>
    <dgm:cxn modelId="{1078D9A5-2C6E-47D8-A800-6E038BCB7645}" type="presParOf" srcId="{1A1B443A-02DB-44AA-9A45-FE2E07DDB936}" destId="{4B27103B-74BA-4EA1-8637-75995672182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A6114E-A40A-480B-BE91-5D7D59768970}"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zh-TW" altLang="en-US"/>
        </a:p>
      </dgm:t>
    </dgm:pt>
    <dgm:pt modelId="{86C9AB0F-162F-418F-B25A-DC5FDC31C3C0}">
      <dgm:prSet phldrT="[文字]" custT="1"/>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path path="circle">
            <a:fillToRect l="50000" t="50000" r="50000" b="50000"/>
          </a:path>
          <a:tileRect/>
        </a:gradFill>
      </dgm:spPr>
      <dgm:t>
        <a:bodyPr/>
        <a:lstStyle/>
        <a:p>
          <a:r>
            <a:rPr lang="en-US" altLang="zh-TW" sz="2800" dirty="0" smtClean="0">
              <a:latin typeface="標楷體" panose="03000509000000000000" pitchFamily="65" charset="-120"/>
              <a:ea typeface="標楷體" panose="03000509000000000000" pitchFamily="65" charset="-120"/>
            </a:rPr>
            <a:t>112</a:t>
          </a:r>
          <a:r>
            <a:rPr lang="zh-TW" altLang="en-US" sz="2800" dirty="0" smtClean="0">
              <a:latin typeface="標楷體" panose="03000509000000000000" pitchFamily="65" charset="-120"/>
              <a:ea typeface="標楷體" panose="03000509000000000000" pitchFamily="65" charset="-120"/>
            </a:rPr>
            <a:t>年度</a:t>
          </a:r>
          <a:endParaRPr lang="zh-TW" altLang="en-US" sz="2800" dirty="0">
            <a:latin typeface="標楷體" panose="03000509000000000000" pitchFamily="65" charset="-120"/>
            <a:ea typeface="標楷體" panose="03000509000000000000" pitchFamily="65" charset="-120"/>
          </a:endParaRPr>
        </a:p>
      </dgm:t>
    </dgm:pt>
    <dgm:pt modelId="{7469F680-7B30-4332-B8B6-F03BDE6B6456}" type="parTrans" cxnId="{62511746-340C-4A5F-82B8-52BC22874316}">
      <dgm:prSet/>
      <dgm:spPr/>
      <dgm:t>
        <a:bodyPr/>
        <a:lstStyle/>
        <a:p>
          <a:endParaRPr lang="zh-TW" altLang="en-US"/>
        </a:p>
      </dgm:t>
    </dgm:pt>
    <dgm:pt modelId="{76C19A5D-4852-4453-9856-B559D94061BF}" type="sibTrans" cxnId="{62511746-340C-4A5F-82B8-52BC22874316}">
      <dgm:prSet/>
      <dgm:spPr/>
      <dgm:t>
        <a:bodyPr/>
        <a:lstStyle/>
        <a:p>
          <a:endParaRPr lang="zh-TW" altLang="en-US"/>
        </a:p>
      </dgm:t>
    </dgm:pt>
    <dgm:pt modelId="{1CFC66E1-38E4-484D-81DF-A20708165E70}">
      <dgm:prSet phldrT="[文字]"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2225">
          <a:solidFill>
            <a:schemeClr val="accent2">
              <a:lumMod val="50000"/>
              <a:alpha val="90000"/>
            </a:schemeClr>
          </a:solidFill>
        </a:ln>
        <a:scene3d>
          <a:camera prst="orthographicFront"/>
          <a:lightRig rig="threePt" dir="t"/>
        </a:scene3d>
        <a:sp3d contourW="12700">
          <a:contourClr>
            <a:srgbClr val="C00000"/>
          </a:contourClr>
        </a:sp3d>
      </dgm:spPr>
      <dgm:t>
        <a:bodyPr lIns="0" tIns="36000" rIns="0"/>
        <a:lstStyle/>
        <a:p>
          <a:pPr algn="l"/>
          <a:r>
            <a:rPr lang="zh-TW" altLang="en-US" sz="2400" dirty="0" smtClean="0">
              <a:solidFill>
                <a:srgbClr val="0070C0"/>
              </a:solidFill>
              <a:latin typeface="標楷體" panose="03000509000000000000" pitchFamily="65" charset="-120"/>
              <a:ea typeface="標楷體" panose="03000509000000000000" pitchFamily="65" charset="-120"/>
            </a:rPr>
            <a:t>預算數</a:t>
          </a:r>
          <a:r>
            <a:rPr lang="en-US" altLang="zh-TW" sz="2400" dirty="0" smtClean="0">
              <a:solidFill>
                <a:srgbClr val="0070C0"/>
              </a:solidFill>
              <a:latin typeface="標楷體" panose="03000509000000000000" pitchFamily="65" charset="-120"/>
              <a:ea typeface="標楷體" panose="03000509000000000000" pitchFamily="65" charset="-120"/>
            </a:rPr>
            <a:t>384.87</a:t>
          </a:r>
          <a:r>
            <a:rPr lang="zh-TW" altLang="en-US" sz="2400" dirty="0" smtClean="0">
              <a:solidFill>
                <a:srgbClr val="0070C0"/>
              </a:solidFill>
              <a:latin typeface="標楷體" panose="03000509000000000000" pitchFamily="65" charset="-120"/>
              <a:ea typeface="標楷體" panose="03000509000000000000" pitchFamily="65" charset="-120"/>
            </a:rPr>
            <a:t>億元</a:t>
          </a:r>
          <a:endParaRPr lang="zh-TW" altLang="en-US" sz="2400" dirty="0">
            <a:solidFill>
              <a:srgbClr val="0070C0"/>
            </a:solidFill>
            <a:latin typeface="標楷體" panose="03000509000000000000" pitchFamily="65" charset="-120"/>
            <a:ea typeface="標楷體" panose="03000509000000000000" pitchFamily="65" charset="-120"/>
          </a:endParaRPr>
        </a:p>
      </dgm:t>
    </dgm:pt>
    <dgm:pt modelId="{59C44889-FFA8-47F8-8CA6-30AC75788398}" type="parTrans" cxnId="{3BC257D1-5522-4388-B984-453FCB680847}">
      <dgm:prSet/>
      <dgm:spPr/>
      <dgm:t>
        <a:bodyPr/>
        <a:lstStyle/>
        <a:p>
          <a:endParaRPr lang="zh-TW" altLang="en-US"/>
        </a:p>
      </dgm:t>
    </dgm:pt>
    <dgm:pt modelId="{D0CBE5C9-AF46-4E69-BF1F-C413DE24C9DC}" type="sibTrans" cxnId="{3BC257D1-5522-4388-B984-453FCB680847}">
      <dgm:prSet/>
      <dgm:spPr/>
      <dgm:t>
        <a:bodyPr/>
        <a:lstStyle/>
        <a:p>
          <a:endParaRPr lang="zh-TW" altLang="en-US"/>
        </a:p>
      </dgm:t>
    </dgm:pt>
    <dgm:pt modelId="{0BEFE307-0A50-4CF8-9B8F-984D729ABE75}">
      <dgm:prSet phldrT="[文字]" custT="1"/>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path path="circle">
            <a:fillToRect l="50000" t="50000" r="50000" b="50000"/>
          </a:path>
          <a:tileRect/>
        </a:gradFill>
      </dgm:spPr>
      <dgm:t>
        <a:bodyPr/>
        <a:lstStyle/>
        <a:p>
          <a:r>
            <a:rPr lang="en-US" altLang="zh-TW" sz="2800" dirty="0" smtClean="0">
              <a:latin typeface="標楷體" panose="03000509000000000000" pitchFamily="65" charset="-120"/>
              <a:ea typeface="標楷體" panose="03000509000000000000" pitchFamily="65" charset="-120"/>
            </a:rPr>
            <a:t>113</a:t>
          </a:r>
          <a:r>
            <a:rPr lang="zh-TW" altLang="en-US" sz="2800" dirty="0" smtClean="0">
              <a:latin typeface="標楷體" panose="03000509000000000000" pitchFamily="65" charset="-120"/>
              <a:ea typeface="標楷體" panose="03000509000000000000" pitchFamily="65" charset="-120"/>
            </a:rPr>
            <a:t>年度</a:t>
          </a:r>
          <a:endParaRPr lang="zh-TW" altLang="en-US" sz="2800" dirty="0">
            <a:latin typeface="標楷體" panose="03000509000000000000" pitchFamily="65" charset="-120"/>
            <a:ea typeface="標楷體" panose="03000509000000000000" pitchFamily="65" charset="-120"/>
          </a:endParaRPr>
        </a:p>
      </dgm:t>
    </dgm:pt>
    <dgm:pt modelId="{782E593E-6D29-4036-B555-1FBBFB50F811}" type="parTrans" cxnId="{0AC231C2-BD5F-4B39-8EBA-4F69D6BA1D03}">
      <dgm:prSet/>
      <dgm:spPr/>
      <dgm:t>
        <a:bodyPr/>
        <a:lstStyle/>
        <a:p>
          <a:endParaRPr lang="zh-TW" altLang="en-US"/>
        </a:p>
      </dgm:t>
    </dgm:pt>
    <dgm:pt modelId="{A4626AFB-6865-4F54-921F-BCBB57353728}" type="sibTrans" cxnId="{0AC231C2-BD5F-4B39-8EBA-4F69D6BA1D03}">
      <dgm:prSet/>
      <dgm:spPr/>
      <dgm:t>
        <a:bodyPr/>
        <a:lstStyle/>
        <a:p>
          <a:endParaRPr lang="zh-TW" altLang="en-US"/>
        </a:p>
      </dgm:t>
    </dgm:pt>
    <dgm:pt modelId="{1AAC0796-E421-4EEE-8212-FCCE01C3A317}">
      <dgm:prSet phldrT="[文字]" custT="1"/>
      <dgm:spPr>
        <a:gradFill flip="none" rotWithShape="1">
          <a:gsLst>
            <a:gs pos="100000">
              <a:schemeClr val="accent6">
                <a:lumMod val="67000"/>
              </a:schemeClr>
            </a:gs>
            <a:gs pos="81000">
              <a:schemeClr val="accent6">
                <a:lumMod val="97000"/>
                <a:lumOff val="3000"/>
              </a:schemeClr>
            </a:gs>
            <a:gs pos="4000">
              <a:schemeClr val="accent6">
                <a:lumMod val="60000"/>
                <a:lumOff val="40000"/>
              </a:schemeClr>
            </a:gs>
          </a:gsLst>
          <a:lin ang="5400000" scaled="1"/>
          <a:tileRect/>
        </a:gradFill>
        <a:ln w="22225">
          <a:solidFill>
            <a:srgbClr val="002060">
              <a:alpha val="90000"/>
            </a:srgbClr>
          </a:solidFill>
        </a:ln>
      </dgm:spPr>
      <dgm:t>
        <a:bodyPr tIns="108000" anchor="t" anchorCtr="0"/>
        <a:lstStyle/>
        <a:p>
          <a:pPr>
            <a:spcBef>
              <a:spcPts val="1200"/>
            </a:spcBef>
          </a:pPr>
          <a:r>
            <a:rPr lang="zh-TW" altLang="en-US" sz="2400" dirty="0" smtClean="0">
              <a:solidFill>
                <a:srgbClr val="002060"/>
              </a:solidFill>
              <a:latin typeface="標楷體" panose="03000509000000000000" pitchFamily="65" charset="-120"/>
              <a:ea typeface="標楷體" panose="03000509000000000000" pitchFamily="65" charset="-120"/>
            </a:rPr>
            <a:t>依「提升資本支出預算執行率實施計畫」嚴密預算執行管控措施</a:t>
          </a:r>
          <a:endParaRPr lang="zh-TW" altLang="en-US" sz="2400" dirty="0">
            <a:solidFill>
              <a:srgbClr val="002060"/>
            </a:solidFill>
          </a:endParaRPr>
        </a:p>
      </dgm:t>
    </dgm:pt>
    <dgm:pt modelId="{8DF44C66-263C-4448-AC3D-EECC4E6947BC}" type="parTrans" cxnId="{0156F6DE-B6D5-4EB8-BAD4-8DFC8D4144A8}">
      <dgm:prSet/>
      <dgm:spPr/>
      <dgm:t>
        <a:bodyPr/>
        <a:lstStyle/>
        <a:p>
          <a:endParaRPr lang="zh-TW" altLang="en-US"/>
        </a:p>
      </dgm:t>
    </dgm:pt>
    <dgm:pt modelId="{349FD08B-9346-48E2-949B-CA11F76B382F}" type="sibTrans" cxnId="{0156F6DE-B6D5-4EB8-BAD4-8DFC8D4144A8}">
      <dgm:prSet/>
      <dgm:spPr/>
      <dgm:t>
        <a:bodyPr/>
        <a:lstStyle/>
        <a:p>
          <a:endParaRPr lang="zh-TW" altLang="en-US"/>
        </a:p>
      </dgm:t>
    </dgm:pt>
    <dgm:pt modelId="{75FCB0F0-E66B-47AA-9C50-7CB191D67C7F}">
      <dgm:prSet phldrT="[文字]" custT="1"/>
      <dgm:spPr>
        <a:gradFill flip="none" rotWithShape="1">
          <a:gsLst>
            <a:gs pos="100000">
              <a:schemeClr val="accent6">
                <a:lumMod val="67000"/>
              </a:schemeClr>
            </a:gs>
            <a:gs pos="81000">
              <a:schemeClr val="accent6">
                <a:lumMod val="97000"/>
                <a:lumOff val="3000"/>
              </a:schemeClr>
            </a:gs>
            <a:gs pos="4000">
              <a:schemeClr val="accent6">
                <a:lumMod val="60000"/>
                <a:lumOff val="40000"/>
              </a:schemeClr>
            </a:gs>
          </a:gsLst>
          <a:lin ang="5400000" scaled="1"/>
          <a:tileRect/>
        </a:gradFill>
        <a:ln w="22225">
          <a:solidFill>
            <a:srgbClr val="002060">
              <a:alpha val="90000"/>
            </a:srgbClr>
          </a:solidFill>
        </a:ln>
      </dgm:spPr>
      <dgm:t>
        <a:bodyPr tIns="108000" anchor="t" anchorCtr="0"/>
        <a:lstStyle/>
        <a:p>
          <a:pPr>
            <a:spcBef>
              <a:spcPct val="0"/>
            </a:spcBef>
          </a:pPr>
          <a:r>
            <a:rPr lang="zh-TW" altLang="en-US" sz="2400" dirty="0" smtClean="0">
              <a:solidFill>
                <a:srgbClr val="002060"/>
              </a:solidFill>
              <a:latin typeface="標楷體" panose="03000509000000000000" pitchFamily="65" charset="-120"/>
              <a:ea typeface="標楷體" panose="03000509000000000000" pitchFamily="65" charset="-120"/>
            </a:rPr>
            <a:t>提報市政會議</a:t>
          </a:r>
          <a:endParaRPr lang="zh-TW" altLang="en-US" sz="2400" dirty="0">
            <a:solidFill>
              <a:srgbClr val="002060"/>
            </a:solidFill>
          </a:endParaRPr>
        </a:p>
      </dgm:t>
    </dgm:pt>
    <dgm:pt modelId="{6E118435-4F32-4915-AE35-FB53F183894A}" type="parTrans" cxnId="{2DD70937-BD86-4077-BE72-F17DBC14421D}">
      <dgm:prSet/>
      <dgm:spPr/>
      <dgm:t>
        <a:bodyPr/>
        <a:lstStyle/>
        <a:p>
          <a:endParaRPr lang="zh-TW" altLang="en-US"/>
        </a:p>
      </dgm:t>
    </dgm:pt>
    <dgm:pt modelId="{56C7C98A-6C01-4530-8CB6-F80D4F4D20EF}" type="sibTrans" cxnId="{2DD70937-BD86-4077-BE72-F17DBC14421D}">
      <dgm:prSet/>
      <dgm:spPr/>
      <dgm:t>
        <a:bodyPr/>
        <a:lstStyle/>
        <a:p>
          <a:endParaRPr lang="zh-TW" altLang="en-US"/>
        </a:p>
      </dgm:t>
    </dgm:pt>
    <dgm:pt modelId="{33B92101-F18F-4F32-B1F2-B7D5D21B5E92}">
      <dgm:prSet phldrT="[文字]"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2225">
          <a:solidFill>
            <a:schemeClr val="accent2">
              <a:lumMod val="50000"/>
              <a:alpha val="90000"/>
            </a:schemeClr>
          </a:solidFill>
        </a:ln>
        <a:scene3d>
          <a:camera prst="orthographicFront"/>
          <a:lightRig rig="threePt" dir="t"/>
        </a:scene3d>
        <a:sp3d contourW="12700">
          <a:contourClr>
            <a:srgbClr val="C00000"/>
          </a:contourClr>
        </a:sp3d>
      </dgm:spPr>
      <dgm:t>
        <a:bodyPr lIns="0" tIns="36000" rIns="0"/>
        <a:lstStyle/>
        <a:p>
          <a:pPr algn="l"/>
          <a:r>
            <a:rPr lang="zh-TW" altLang="en-US" sz="2400" dirty="0" smtClean="0">
              <a:solidFill>
                <a:srgbClr val="0070C0"/>
              </a:solidFill>
              <a:latin typeface="標楷體" panose="03000509000000000000" pitchFamily="65" charset="-120"/>
              <a:ea typeface="標楷體" panose="03000509000000000000" pitchFamily="65" charset="-120"/>
            </a:rPr>
            <a:t>執行數</a:t>
          </a:r>
          <a:r>
            <a:rPr lang="en-US" altLang="zh-TW" sz="2400" dirty="0" smtClean="0">
              <a:solidFill>
                <a:srgbClr val="0070C0"/>
              </a:solidFill>
              <a:latin typeface="標楷體" panose="03000509000000000000" pitchFamily="65" charset="-120"/>
              <a:ea typeface="標楷體" panose="03000509000000000000" pitchFamily="65" charset="-120"/>
            </a:rPr>
            <a:t>349.66</a:t>
          </a:r>
          <a:r>
            <a:rPr lang="zh-TW" altLang="en-US" sz="2400" dirty="0" smtClean="0">
              <a:solidFill>
                <a:srgbClr val="0070C0"/>
              </a:solidFill>
              <a:latin typeface="標楷體" panose="03000509000000000000" pitchFamily="65" charset="-120"/>
              <a:ea typeface="標楷體" panose="03000509000000000000" pitchFamily="65" charset="-120"/>
            </a:rPr>
            <a:t>億元</a:t>
          </a:r>
          <a:endParaRPr lang="zh-TW" altLang="en-US" sz="2400" dirty="0">
            <a:solidFill>
              <a:srgbClr val="0070C0"/>
            </a:solidFill>
            <a:latin typeface="標楷體" panose="03000509000000000000" pitchFamily="65" charset="-120"/>
            <a:ea typeface="標楷體" panose="03000509000000000000" pitchFamily="65" charset="-120"/>
          </a:endParaRPr>
        </a:p>
      </dgm:t>
    </dgm:pt>
    <dgm:pt modelId="{DEDFBE6E-8239-4504-9A88-76CDDDEB860E}" type="parTrans" cxnId="{077FCC22-A836-452E-99B5-17E7E02B6170}">
      <dgm:prSet/>
      <dgm:spPr/>
      <dgm:t>
        <a:bodyPr/>
        <a:lstStyle/>
        <a:p>
          <a:endParaRPr lang="zh-TW" altLang="en-US"/>
        </a:p>
      </dgm:t>
    </dgm:pt>
    <dgm:pt modelId="{9B2F90E8-A3AB-4C5B-BE50-0B161F147C13}" type="sibTrans" cxnId="{077FCC22-A836-452E-99B5-17E7E02B6170}">
      <dgm:prSet/>
      <dgm:spPr/>
      <dgm:t>
        <a:bodyPr/>
        <a:lstStyle/>
        <a:p>
          <a:endParaRPr lang="zh-TW" altLang="en-US"/>
        </a:p>
      </dgm:t>
    </dgm:pt>
    <dgm:pt modelId="{713DC830-1E30-4582-95BE-C272E5AA4683}">
      <dgm:prSet phldrT="[文字]"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2225">
          <a:solidFill>
            <a:schemeClr val="accent2">
              <a:lumMod val="50000"/>
              <a:alpha val="90000"/>
            </a:schemeClr>
          </a:solidFill>
        </a:ln>
        <a:scene3d>
          <a:camera prst="orthographicFront"/>
          <a:lightRig rig="threePt" dir="t"/>
        </a:scene3d>
        <a:sp3d contourW="12700">
          <a:contourClr>
            <a:srgbClr val="C00000"/>
          </a:contourClr>
        </a:sp3d>
      </dgm:spPr>
      <dgm:t>
        <a:bodyPr lIns="0" tIns="36000" rIns="0"/>
        <a:lstStyle/>
        <a:p>
          <a:pPr algn="l"/>
          <a:r>
            <a:rPr lang="zh-TW" altLang="en-US" sz="2400" dirty="0" smtClean="0">
              <a:solidFill>
                <a:srgbClr val="0070C0"/>
              </a:solidFill>
              <a:latin typeface="標楷體" panose="03000509000000000000" pitchFamily="65" charset="-120"/>
              <a:ea typeface="標楷體" panose="03000509000000000000" pitchFamily="65" charset="-120"/>
            </a:rPr>
            <a:t>執行率約</a:t>
          </a:r>
          <a:r>
            <a:rPr lang="en-US" altLang="zh-TW" sz="2400" dirty="0" smtClean="0">
              <a:solidFill>
                <a:srgbClr val="0070C0"/>
              </a:solidFill>
              <a:latin typeface="標楷體" panose="03000509000000000000" pitchFamily="65" charset="-120"/>
              <a:ea typeface="標楷體" panose="03000509000000000000" pitchFamily="65" charset="-120"/>
            </a:rPr>
            <a:t>90.84%</a:t>
          </a:r>
          <a:endParaRPr lang="zh-TW" altLang="en-US" sz="2400" dirty="0">
            <a:solidFill>
              <a:srgbClr val="0070C0"/>
            </a:solidFill>
            <a:latin typeface="標楷體" panose="03000509000000000000" pitchFamily="65" charset="-120"/>
            <a:ea typeface="標楷體" panose="03000509000000000000" pitchFamily="65" charset="-120"/>
          </a:endParaRPr>
        </a:p>
      </dgm:t>
    </dgm:pt>
    <dgm:pt modelId="{E7756291-37BB-4D08-BD79-911CE018A1B8}" type="parTrans" cxnId="{5D1FC758-74AE-421C-9032-7D7A0331BB56}">
      <dgm:prSet/>
      <dgm:spPr/>
      <dgm:t>
        <a:bodyPr/>
        <a:lstStyle/>
        <a:p>
          <a:endParaRPr lang="zh-TW" altLang="en-US"/>
        </a:p>
      </dgm:t>
    </dgm:pt>
    <dgm:pt modelId="{A92B0FDC-9A43-4CA6-8D12-E6D3D73276ED}" type="sibTrans" cxnId="{5D1FC758-74AE-421C-9032-7D7A0331BB56}">
      <dgm:prSet/>
      <dgm:spPr/>
      <dgm:t>
        <a:bodyPr/>
        <a:lstStyle/>
        <a:p>
          <a:endParaRPr lang="zh-TW" altLang="en-US"/>
        </a:p>
      </dgm:t>
    </dgm:pt>
    <dgm:pt modelId="{1985C7EA-BD7F-47C8-922B-729DB3782686}">
      <dgm:prSet phldrT="[文字]"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2225">
          <a:solidFill>
            <a:schemeClr val="accent2">
              <a:lumMod val="50000"/>
              <a:alpha val="90000"/>
            </a:schemeClr>
          </a:solidFill>
        </a:ln>
        <a:scene3d>
          <a:camera prst="orthographicFront"/>
          <a:lightRig rig="threePt" dir="t"/>
        </a:scene3d>
        <a:sp3d contourW="12700">
          <a:contourClr>
            <a:srgbClr val="C00000"/>
          </a:contourClr>
        </a:sp3d>
      </dgm:spPr>
      <dgm:t>
        <a:bodyPr lIns="0" tIns="36000" rIns="0"/>
        <a:lstStyle/>
        <a:p>
          <a:pPr algn="l"/>
          <a:endParaRPr lang="zh-TW" altLang="en-US" sz="2400" dirty="0">
            <a:solidFill>
              <a:srgbClr val="002060"/>
            </a:solidFill>
            <a:latin typeface="標楷體" panose="03000509000000000000" pitchFamily="65" charset="-120"/>
            <a:ea typeface="標楷體" panose="03000509000000000000" pitchFamily="65" charset="-120"/>
          </a:endParaRPr>
        </a:p>
      </dgm:t>
    </dgm:pt>
    <dgm:pt modelId="{6DCA26D2-0951-41D3-9D13-664D76987FB4}" type="parTrans" cxnId="{348242EB-36DB-410D-9155-2B31685950AE}">
      <dgm:prSet/>
      <dgm:spPr/>
      <dgm:t>
        <a:bodyPr/>
        <a:lstStyle/>
        <a:p>
          <a:endParaRPr lang="zh-TW" altLang="en-US"/>
        </a:p>
      </dgm:t>
    </dgm:pt>
    <dgm:pt modelId="{62CCC06D-3871-48AC-A47F-D47450927165}" type="sibTrans" cxnId="{348242EB-36DB-410D-9155-2B31685950AE}">
      <dgm:prSet/>
      <dgm:spPr/>
      <dgm:t>
        <a:bodyPr/>
        <a:lstStyle/>
        <a:p>
          <a:endParaRPr lang="zh-TW" altLang="en-US"/>
        </a:p>
      </dgm:t>
    </dgm:pt>
    <dgm:pt modelId="{B83551C2-B6C3-425E-AECD-A55B00FC2CF4}">
      <dgm:prSet phldrT="[文字]" custT="1"/>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2225">
          <a:solidFill>
            <a:schemeClr val="accent2">
              <a:lumMod val="50000"/>
              <a:alpha val="90000"/>
            </a:schemeClr>
          </a:solidFill>
        </a:ln>
        <a:scene3d>
          <a:camera prst="orthographicFront"/>
          <a:lightRig rig="threePt" dir="t"/>
        </a:scene3d>
        <a:sp3d contourW="12700">
          <a:contourClr>
            <a:srgbClr val="C00000"/>
          </a:contourClr>
        </a:sp3d>
      </dgm:spPr>
      <dgm:t>
        <a:bodyPr lIns="0" tIns="36000" rIns="0"/>
        <a:lstStyle/>
        <a:p>
          <a:pPr algn="l"/>
          <a:r>
            <a:rPr lang="zh-TW" altLang="en-US" sz="2400" dirty="0" smtClean="0">
              <a:solidFill>
                <a:srgbClr val="0070C0"/>
              </a:solidFill>
              <a:latin typeface="標楷體" panose="03000509000000000000" pitchFamily="65" charset="-120"/>
              <a:ea typeface="標楷體" panose="03000509000000000000" pitchFamily="65" charset="-120"/>
            </a:rPr>
            <a:t>並完成各機關資本支出預算執行考核</a:t>
          </a:r>
          <a:endParaRPr lang="zh-TW" altLang="en-US" sz="2400" dirty="0">
            <a:solidFill>
              <a:srgbClr val="0070C0"/>
            </a:solidFill>
            <a:latin typeface="標楷體" panose="03000509000000000000" pitchFamily="65" charset="-120"/>
            <a:ea typeface="標楷體" panose="03000509000000000000" pitchFamily="65" charset="-120"/>
          </a:endParaRPr>
        </a:p>
      </dgm:t>
    </dgm:pt>
    <dgm:pt modelId="{F3AF22DA-71A6-486C-839F-9010BE502C3B}" type="parTrans" cxnId="{24ABA864-D077-420E-B3FC-94D999C76518}">
      <dgm:prSet/>
      <dgm:spPr/>
      <dgm:t>
        <a:bodyPr/>
        <a:lstStyle/>
        <a:p>
          <a:endParaRPr lang="zh-TW" altLang="en-US"/>
        </a:p>
      </dgm:t>
    </dgm:pt>
    <dgm:pt modelId="{D4AAE54F-6CCD-46C8-B065-C9BBE05BBE43}" type="sibTrans" cxnId="{24ABA864-D077-420E-B3FC-94D999C76518}">
      <dgm:prSet/>
      <dgm:spPr/>
      <dgm:t>
        <a:bodyPr/>
        <a:lstStyle/>
        <a:p>
          <a:endParaRPr lang="zh-TW" altLang="en-US"/>
        </a:p>
      </dgm:t>
    </dgm:pt>
    <dgm:pt modelId="{64496747-941D-4D8E-A0D9-F33CDF9F7564}">
      <dgm:prSet phldrT="[文字]" custT="1"/>
      <dgm:spPr>
        <a:gradFill flip="none" rotWithShape="1">
          <a:gsLst>
            <a:gs pos="100000">
              <a:schemeClr val="accent6">
                <a:lumMod val="67000"/>
              </a:schemeClr>
            </a:gs>
            <a:gs pos="81000">
              <a:schemeClr val="accent6">
                <a:lumMod val="97000"/>
                <a:lumOff val="3000"/>
              </a:schemeClr>
            </a:gs>
            <a:gs pos="4000">
              <a:schemeClr val="accent6">
                <a:lumMod val="60000"/>
                <a:lumOff val="40000"/>
              </a:schemeClr>
            </a:gs>
          </a:gsLst>
          <a:lin ang="5400000" scaled="1"/>
          <a:tileRect/>
        </a:gradFill>
        <a:ln w="22225">
          <a:solidFill>
            <a:srgbClr val="002060">
              <a:alpha val="90000"/>
            </a:srgbClr>
          </a:solidFill>
        </a:ln>
      </dgm:spPr>
      <dgm:t>
        <a:bodyPr tIns="108000" anchor="t" anchorCtr="0"/>
        <a:lstStyle/>
        <a:p>
          <a:pPr>
            <a:spcBef>
              <a:spcPct val="0"/>
            </a:spcBef>
          </a:pPr>
          <a:endParaRPr lang="zh-TW" altLang="en-US" sz="2400" dirty="0"/>
        </a:p>
      </dgm:t>
    </dgm:pt>
    <dgm:pt modelId="{897887CD-E1B0-468A-AB1C-1B4EAFDAB54E}" type="parTrans" cxnId="{EFDB3E78-4F1B-43A2-B321-45E07903AA8F}">
      <dgm:prSet/>
      <dgm:spPr/>
      <dgm:t>
        <a:bodyPr/>
        <a:lstStyle/>
        <a:p>
          <a:endParaRPr lang="zh-TW" altLang="en-US"/>
        </a:p>
      </dgm:t>
    </dgm:pt>
    <dgm:pt modelId="{720F1E2A-19CC-4C04-848F-20B93D59602B}" type="sibTrans" cxnId="{EFDB3E78-4F1B-43A2-B321-45E07903AA8F}">
      <dgm:prSet/>
      <dgm:spPr/>
      <dgm:t>
        <a:bodyPr/>
        <a:lstStyle/>
        <a:p>
          <a:endParaRPr lang="zh-TW" altLang="en-US"/>
        </a:p>
      </dgm:t>
    </dgm:pt>
    <dgm:pt modelId="{83189497-ED97-4B04-A9D8-C6C5F4B826A6}">
      <dgm:prSet phldrT="[文字]" custT="1"/>
      <dgm:spPr>
        <a:gradFill flip="none" rotWithShape="1">
          <a:gsLst>
            <a:gs pos="100000">
              <a:schemeClr val="accent6">
                <a:lumMod val="67000"/>
              </a:schemeClr>
            </a:gs>
            <a:gs pos="81000">
              <a:schemeClr val="accent6">
                <a:lumMod val="97000"/>
                <a:lumOff val="3000"/>
              </a:schemeClr>
            </a:gs>
            <a:gs pos="4000">
              <a:schemeClr val="accent6">
                <a:lumMod val="60000"/>
                <a:lumOff val="40000"/>
              </a:schemeClr>
            </a:gs>
          </a:gsLst>
          <a:lin ang="5400000" scaled="1"/>
          <a:tileRect/>
        </a:gradFill>
        <a:ln w="22225">
          <a:solidFill>
            <a:srgbClr val="002060">
              <a:alpha val="90000"/>
            </a:srgbClr>
          </a:solidFill>
        </a:ln>
      </dgm:spPr>
      <dgm:t>
        <a:bodyPr tIns="108000" anchor="t" anchorCtr="0"/>
        <a:lstStyle/>
        <a:p>
          <a:pPr>
            <a:spcBef>
              <a:spcPct val="0"/>
            </a:spcBef>
          </a:pPr>
          <a:r>
            <a:rPr lang="zh-TW" altLang="en-US" sz="2400" dirty="0" smtClean="0">
              <a:solidFill>
                <a:srgbClr val="002060"/>
              </a:solidFill>
              <a:latin typeface="標楷體" panose="03000509000000000000" pitchFamily="65" charset="-120"/>
              <a:ea typeface="標楷體" panose="03000509000000000000" pitchFamily="65" charset="-120"/>
            </a:rPr>
            <a:t>達成施政目標</a:t>
          </a:r>
          <a:endParaRPr lang="zh-TW" altLang="en-US" sz="2400" dirty="0">
            <a:solidFill>
              <a:srgbClr val="002060"/>
            </a:solidFill>
          </a:endParaRPr>
        </a:p>
      </dgm:t>
    </dgm:pt>
    <dgm:pt modelId="{35C49511-8C88-4698-A9AE-01B5E842AACE}" type="parTrans" cxnId="{6F4F585D-9D5F-45CE-A482-0AA0B10FABD8}">
      <dgm:prSet/>
      <dgm:spPr/>
    </dgm:pt>
    <dgm:pt modelId="{B33DA4F8-C169-484F-9219-3A422E71DCFF}" type="sibTrans" cxnId="{6F4F585D-9D5F-45CE-A482-0AA0B10FABD8}">
      <dgm:prSet/>
      <dgm:spPr/>
    </dgm:pt>
    <dgm:pt modelId="{A3B4F601-9859-49C2-B12A-E19DCB203289}" type="pres">
      <dgm:prSet presAssocID="{8EA6114E-A40A-480B-BE91-5D7D59768970}" presName="Name0" presStyleCnt="0">
        <dgm:presLayoutVars>
          <dgm:dir/>
          <dgm:animLvl val="lvl"/>
          <dgm:resizeHandles/>
        </dgm:presLayoutVars>
      </dgm:prSet>
      <dgm:spPr/>
      <dgm:t>
        <a:bodyPr/>
        <a:lstStyle/>
        <a:p>
          <a:endParaRPr lang="zh-TW" altLang="en-US"/>
        </a:p>
      </dgm:t>
    </dgm:pt>
    <dgm:pt modelId="{C70214D9-8325-4D95-AE3B-2EBBC09BFC56}" type="pres">
      <dgm:prSet presAssocID="{86C9AB0F-162F-418F-B25A-DC5FDC31C3C0}" presName="linNode" presStyleCnt="0"/>
      <dgm:spPr/>
    </dgm:pt>
    <dgm:pt modelId="{762408C7-BDD5-4539-B1D5-4F096C49C7A1}" type="pres">
      <dgm:prSet presAssocID="{86C9AB0F-162F-418F-B25A-DC5FDC31C3C0}" presName="parentShp" presStyleLbl="node1" presStyleIdx="0" presStyleCnt="2" custScaleX="69724" custScaleY="34169" custLinFactNeighborX="-523" custLinFactNeighborY="1678">
        <dgm:presLayoutVars>
          <dgm:bulletEnabled val="1"/>
        </dgm:presLayoutVars>
      </dgm:prSet>
      <dgm:spPr/>
      <dgm:t>
        <a:bodyPr/>
        <a:lstStyle/>
        <a:p>
          <a:endParaRPr lang="zh-TW" altLang="en-US"/>
        </a:p>
      </dgm:t>
    </dgm:pt>
    <dgm:pt modelId="{3D1CABED-6431-401E-BAA8-445458FD42F9}" type="pres">
      <dgm:prSet presAssocID="{86C9AB0F-162F-418F-B25A-DC5FDC31C3C0}" presName="childShp" presStyleLbl="bgAccFollowNode1" presStyleIdx="0" presStyleCnt="2" custScaleX="191236" custScaleY="149883" custLinFactNeighborX="-673">
        <dgm:presLayoutVars>
          <dgm:bulletEnabled val="1"/>
        </dgm:presLayoutVars>
      </dgm:prSet>
      <dgm:spPr/>
      <dgm:t>
        <a:bodyPr/>
        <a:lstStyle/>
        <a:p>
          <a:endParaRPr lang="zh-TW" altLang="en-US"/>
        </a:p>
      </dgm:t>
    </dgm:pt>
    <dgm:pt modelId="{F647A5D9-12CB-4E87-91C9-9F142E34D0DC}" type="pres">
      <dgm:prSet presAssocID="{76C19A5D-4852-4453-9856-B559D94061BF}" presName="spacing" presStyleCnt="0"/>
      <dgm:spPr/>
    </dgm:pt>
    <dgm:pt modelId="{FE7F21CB-6136-4454-94A1-037AB5E26DC5}" type="pres">
      <dgm:prSet presAssocID="{0BEFE307-0A50-4CF8-9B8F-984D729ABE75}" presName="linNode" presStyleCnt="0"/>
      <dgm:spPr/>
    </dgm:pt>
    <dgm:pt modelId="{A302B790-EDD6-47B1-813D-E6FE37B4B5A3}" type="pres">
      <dgm:prSet presAssocID="{0BEFE307-0A50-4CF8-9B8F-984D729ABE75}" presName="parentShp" presStyleLbl="node1" presStyleIdx="1" presStyleCnt="2" custScaleX="70264" custScaleY="35219" custLinFactNeighborX="1114" custLinFactNeighborY="-16757">
        <dgm:presLayoutVars>
          <dgm:bulletEnabled val="1"/>
        </dgm:presLayoutVars>
      </dgm:prSet>
      <dgm:spPr/>
      <dgm:t>
        <a:bodyPr/>
        <a:lstStyle/>
        <a:p>
          <a:endParaRPr lang="zh-TW" altLang="en-US"/>
        </a:p>
      </dgm:t>
    </dgm:pt>
    <dgm:pt modelId="{CD80FB0C-F1CE-472F-B283-6FD54F5AAB03}" type="pres">
      <dgm:prSet presAssocID="{0BEFE307-0A50-4CF8-9B8F-984D729ABE75}" presName="childShp" presStyleLbl="bgAccFollowNode1" presStyleIdx="1" presStyleCnt="2" custScaleX="192838" custScaleY="154576" custLinFactNeighborX="-620" custLinFactNeighborY="-9657">
        <dgm:presLayoutVars>
          <dgm:bulletEnabled val="1"/>
        </dgm:presLayoutVars>
      </dgm:prSet>
      <dgm:spPr/>
      <dgm:t>
        <a:bodyPr/>
        <a:lstStyle/>
        <a:p>
          <a:endParaRPr lang="zh-TW" altLang="en-US"/>
        </a:p>
      </dgm:t>
    </dgm:pt>
  </dgm:ptLst>
  <dgm:cxnLst>
    <dgm:cxn modelId="{6632D4BD-BC06-48DC-B26E-DFB935281BFB}" type="presOf" srcId="{75FCB0F0-E66B-47AA-9C50-7CB191D67C7F}" destId="{CD80FB0C-F1CE-472F-B283-6FD54F5AAB03}" srcOrd="0" destOrd="1" presId="urn:microsoft.com/office/officeart/2005/8/layout/vList6"/>
    <dgm:cxn modelId="{6CE29DCA-92EB-4EF4-B4DF-8F64A2A43FBF}" type="presOf" srcId="{1985C7EA-BD7F-47C8-922B-729DB3782686}" destId="{3D1CABED-6431-401E-BAA8-445458FD42F9}" srcOrd="0" destOrd="4" presId="urn:microsoft.com/office/officeart/2005/8/layout/vList6"/>
    <dgm:cxn modelId="{EFDB3E78-4F1B-43A2-B321-45E07903AA8F}" srcId="{0BEFE307-0A50-4CF8-9B8F-984D729ABE75}" destId="{64496747-941D-4D8E-A0D9-F33CDF9F7564}" srcOrd="3" destOrd="0" parTransId="{897887CD-E1B0-468A-AB1C-1B4EAFDAB54E}" sibTransId="{720F1E2A-19CC-4C04-848F-20B93D59602B}"/>
    <dgm:cxn modelId="{5D1FC758-74AE-421C-9032-7D7A0331BB56}" srcId="{86C9AB0F-162F-418F-B25A-DC5FDC31C3C0}" destId="{713DC830-1E30-4582-95BE-C272E5AA4683}" srcOrd="2" destOrd="0" parTransId="{E7756291-37BB-4D08-BD79-911CE018A1B8}" sibTransId="{A92B0FDC-9A43-4CA6-8D12-E6D3D73276ED}"/>
    <dgm:cxn modelId="{0156F6DE-B6D5-4EB8-BAD4-8DFC8D4144A8}" srcId="{0BEFE307-0A50-4CF8-9B8F-984D729ABE75}" destId="{1AAC0796-E421-4EEE-8212-FCCE01C3A317}" srcOrd="0" destOrd="0" parTransId="{8DF44C66-263C-4448-AC3D-EECC4E6947BC}" sibTransId="{349FD08B-9346-48E2-949B-CA11F76B382F}"/>
    <dgm:cxn modelId="{3BC257D1-5522-4388-B984-453FCB680847}" srcId="{86C9AB0F-162F-418F-B25A-DC5FDC31C3C0}" destId="{1CFC66E1-38E4-484D-81DF-A20708165E70}" srcOrd="0" destOrd="0" parTransId="{59C44889-FFA8-47F8-8CA6-30AC75788398}" sibTransId="{D0CBE5C9-AF46-4E69-BF1F-C413DE24C9DC}"/>
    <dgm:cxn modelId="{2DD70937-BD86-4077-BE72-F17DBC14421D}" srcId="{0BEFE307-0A50-4CF8-9B8F-984D729ABE75}" destId="{75FCB0F0-E66B-47AA-9C50-7CB191D67C7F}" srcOrd="1" destOrd="0" parTransId="{6E118435-4F32-4915-AE35-FB53F183894A}" sibTransId="{56C7C98A-6C01-4530-8CB6-F80D4F4D20EF}"/>
    <dgm:cxn modelId="{F0642F4C-4771-403B-8094-233FD492DF05}" type="presOf" srcId="{64496747-941D-4D8E-A0D9-F33CDF9F7564}" destId="{CD80FB0C-F1CE-472F-B283-6FD54F5AAB03}" srcOrd="0" destOrd="3" presId="urn:microsoft.com/office/officeart/2005/8/layout/vList6"/>
    <dgm:cxn modelId="{62511746-340C-4A5F-82B8-52BC22874316}" srcId="{8EA6114E-A40A-480B-BE91-5D7D59768970}" destId="{86C9AB0F-162F-418F-B25A-DC5FDC31C3C0}" srcOrd="0" destOrd="0" parTransId="{7469F680-7B30-4332-B8B6-F03BDE6B6456}" sibTransId="{76C19A5D-4852-4453-9856-B559D94061BF}"/>
    <dgm:cxn modelId="{0AC231C2-BD5F-4B39-8EBA-4F69D6BA1D03}" srcId="{8EA6114E-A40A-480B-BE91-5D7D59768970}" destId="{0BEFE307-0A50-4CF8-9B8F-984D729ABE75}" srcOrd="1" destOrd="0" parTransId="{782E593E-6D29-4036-B555-1FBBFB50F811}" sibTransId="{A4626AFB-6865-4F54-921F-BCBB57353728}"/>
    <dgm:cxn modelId="{DC3B85FD-EA55-4A94-A09D-9D0C7CB7F6B4}" type="presOf" srcId="{33B92101-F18F-4F32-B1F2-B7D5D21B5E92}" destId="{3D1CABED-6431-401E-BAA8-445458FD42F9}" srcOrd="0" destOrd="1" presId="urn:microsoft.com/office/officeart/2005/8/layout/vList6"/>
    <dgm:cxn modelId="{4161A613-9F3F-4FDB-B684-73F1712F15EB}" type="presOf" srcId="{83189497-ED97-4B04-A9D8-C6C5F4B826A6}" destId="{CD80FB0C-F1CE-472F-B283-6FD54F5AAB03}" srcOrd="0" destOrd="2" presId="urn:microsoft.com/office/officeart/2005/8/layout/vList6"/>
    <dgm:cxn modelId="{755EC8D9-80A5-46FB-A4A6-D4CC7CE6311C}" type="presOf" srcId="{1AAC0796-E421-4EEE-8212-FCCE01C3A317}" destId="{CD80FB0C-F1CE-472F-B283-6FD54F5AAB03}" srcOrd="0" destOrd="0" presId="urn:microsoft.com/office/officeart/2005/8/layout/vList6"/>
    <dgm:cxn modelId="{24ABA864-D077-420E-B3FC-94D999C76518}" srcId="{86C9AB0F-162F-418F-B25A-DC5FDC31C3C0}" destId="{B83551C2-B6C3-425E-AECD-A55B00FC2CF4}" srcOrd="3" destOrd="0" parTransId="{F3AF22DA-71A6-486C-839F-9010BE502C3B}" sibTransId="{D4AAE54F-6CCD-46C8-B065-C9BBE05BBE43}"/>
    <dgm:cxn modelId="{29C0C83A-05BB-413A-8914-73A2C416C195}" type="presOf" srcId="{0BEFE307-0A50-4CF8-9B8F-984D729ABE75}" destId="{A302B790-EDD6-47B1-813D-E6FE37B4B5A3}" srcOrd="0" destOrd="0" presId="urn:microsoft.com/office/officeart/2005/8/layout/vList6"/>
    <dgm:cxn modelId="{348242EB-36DB-410D-9155-2B31685950AE}" srcId="{86C9AB0F-162F-418F-B25A-DC5FDC31C3C0}" destId="{1985C7EA-BD7F-47C8-922B-729DB3782686}" srcOrd="4" destOrd="0" parTransId="{6DCA26D2-0951-41D3-9D13-664D76987FB4}" sibTransId="{62CCC06D-3871-48AC-A47F-D47450927165}"/>
    <dgm:cxn modelId="{90EDAF9B-9B3F-4CBD-B799-23153EE19889}" type="presOf" srcId="{8EA6114E-A40A-480B-BE91-5D7D59768970}" destId="{A3B4F601-9859-49C2-B12A-E19DCB203289}" srcOrd="0" destOrd="0" presId="urn:microsoft.com/office/officeart/2005/8/layout/vList6"/>
    <dgm:cxn modelId="{D08FB7E2-5415-44AB-9FA3-C435079E15B4}" type="presOf" srcId="{B83551C2-B6C3-425E-AECD-A55B00FC2CF4}" destId="{3D1CABED-6431-401E-BAA8-445458FD42F9}" srcOrd="0" destOrd="3" presId="urn:microsoft.com/office/officeart/2005/8/layout/vList6"/>
    <dgm:cxn modelId="{6F4F585D-9D5F-45CE-A482-0AA0B10FABD8}" srcId="{0BEFE307-0A50-4CF8-9B8F-984D729ABE75}" destId="{83189497-ED97-4B04-A9D8-C6C5F4B826A6}" srcOrd="2" destOrd="0" parTransId="{35C49511-8C88-4698-A9AE-01B5E842AACE}" sibTransId="{B33DA4F8-C169-484F-9219-3A422E71DCFF}"/>
    <dgm:cxn modelId="{78661B38-BDB5-49F6-95B0-1FD6D3B4E28F}" type="presOf" srcId="{86C9AB0F-162F-418F-B25A-DC5FDC31C3C0}" destId="{762408C7-BDD5-4539-B1D5-4F096C49C7A1}" srcOrd="0" destOrd="0" presId="urn:microsoft.com/office/officeart/2005/8/layout/vList6"/>
    <dgm:cxn modelId="{077FCC22-A836-452E-99B5-17E7E02B6170}" srcId="{86C9AB0F-162F-418F-B25A-DC5FDC31C3C0}" destId="{33B92101-F18F-4F32-B1F2-B7D5D21B5E92}" srcOrd="1" destOrd="0" parTransId="{DEDFBE6E-8239-4504-9A88-76CDDDEB860E}" sibTransId="{9B2F90E8-A3AB-4C5B-BE50-0B161F147C13}"/>
    <dgm:cxn modelId="{1AFE78C2-39B1-49AB-94CD-4123E7CE4ADC}" type="presOf" srcId="{1CFC66E1-38E4-484D-81DF-A20708165E70}" destId="{3D1CABED-6431-401E-BAA8-445458FD42F9}" srcOrd="0" destOrd="0" presId="urn:microsoft.com/office/officeart/2005/8/layout/vList6"/>
    <dgm:cxn modelId="{91F65F84-4F13-4816-ACA6-D729B165A14F}" type="presOf" srcId="{713DC830-1E30-4582-95BE-C272E5AA4683}" destId="{3D1CABED-6431-401E-BAA8-445458FD42F9}" srcOrd="0" destOrd="2" presId="urn:microsoft.com/office/officeart/2005/8/layout/vList6"/>
    <dgm:cxn modelId="{365FF917-5BC8-45CC-AB7C-04DC72B4659B}" type="presParOf" srcId="{A3B4F601-9859-49C2-B12A-E19DCB203289}" destId="{C70214D9-8325-4D95-AE3B-2EBBC09BFC56}" srcOrd="0" destOrd="0" presId="urn:microsoft.com/office/officeart/2005/8/layout/vList6"/>
    <dgm:cxn modelId="{DBBE4F97-8C0A-492E-AE8E-2A0D3E5F0300}" type="presParOf" srcId="{C70214D9-8325-4D95-AE3B-2EBBC09BFC56}" destId="{762408C7-BDD5-4539-B1D5-4F096C49C7A1}" srcOrd="0" destOrd="0" presId="urn:microsoft.com/office/officeart/2005/8/layout/vList6"/>
    <dgm:cxn modelId="{20A43005-1C1D-45CF-AD92-F44F6E0E2F5E}" type="presParOf" srcId="{C70214D9-8325-4D95-AE3B-2EBBC09BFC56}" destId="{3D1CABED-6431-401E-BAA8-445458FD42F9}" srcOrd="1" destOrd="0" presId="urn:microsoft.com/office/officeart/2005/8/layout/vList6"/>
    <dgm:cxn modelId="{DE54FCB6-D8D9-435C-839A-2BEEC0D4E5C3}" type="presParOf" srcId="{A3B4F601-9859-49C2-B12A-E19DCB203289}" destId="{F647A5D9-12CB-4E87-91C9-9F142E34D0DC}" srcOrd="1" destOrd="0" presId="urn:microsoft.com/office/officeart/2005/8/layout/vList6"/>
    <dgm:cxn modelId="{4B19CE3E-35A4-4993-BA78-A8D0F3E09835}" type="presParOf" srcId="{A3B4F601-9859-49C2-B12A-E19DCB203289}" destId="{FE7F21CB-6136-4454-94A1-037AB5E26DC5}" srcOrd="2" destOrd="0" presId="urn:microsoft.com/office/officeart/2005/8/layout/vList6"/>
    <dgm:cxn modelId="{851A5CA5-74BF-4C15-B45E-368686803E5B}" type="presParOf" srcId="{FE7F21CB-6136-4454-94A1-037AB5E26DC5}" destId="{A302B790-EDD6-47B1-813D-E6FE37B4B5A3}" srcOrd="0" destOrd="0" presId="urn:microsoft.com/office/officeart/2005/8/layout/vList6"/>
    <dgm:cxn modelId="{B984B42F-20FA-4736-B025-AD2832EF3DAD}" type="presParOf" srcId="{FE7F21CB-6136-4454-94A1-037AB5E26DC5}" destId="{CD80FB0C-F1CE-472F-B283-6FD54F5AAB0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0.6101</cdr:x>
      <cdr:y>0.43153</cdr:y>
    </cdr:from>
    <cdr:to>
      <cdr:x>0.65349</cdr:x>
      <cdr:y>0.5</cdr:y>
    </cdr:to>
    <cdr:sp macro="" textlink="">
      <cdr:nvSpPr>
        <cdr:cNvPr id="3" name="橢圓 2"/>
        <cdr:cNvSpPr/>
      </cdr:nvSpPr>
      <cdr:spPr>
        <a:xfrm xmlns:a="http://schemas.openxmlformats.org/drawingml/2006/main">
          <a:off x="6038135" y="2558281"/>
          <a:ext cx="429436" cy="405892"/>
        </a:xfrm>
        <a:prstGeom xmlns:a="http://schemas.openxmlformats.org/drawingml/2006/main" prst="ellipse">
          <a:avLst/>
        </a:prstGeom>
        <a:solidFill xmlns:a="http://schemas.openxmlformats.org/drawingml/2006/main">
          <a:srgbClr val="FCC0D5">
            <a:alpha val="78824"/>
          </a:srgbClr>
        </a:solidFill>
        <a:ln xmlns:a="http://schemas.openxmlformats.org/drawingml/2006/main" w="22225">
          <a:solidFill>
            <a:srgbClr val="E30F6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36000" bIns="36000" numCol="1" spcCol="0" rtlCol="0" fromWordArt="0" anchor="ctr" anchorCtr="1" forceAA="0" compatLnSpc="1">
          <a:prstTxWarp prst="textNoShape">
            <a:avLst/>
          </a:prstTxWarp>
          <a:noAutofit/>
        </a:bodyPr>
        <a:lstStyle xmlns:a="http://schemas.openxmlformats.org/drawingml/2006/main">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altLang="zh-TW" sz="2100" b="1" dirty="0" smtClean="0">
              <a:solidFill>
                <a:srgbClr val="E30F6A"/>
              </a:solidFill>
              <a:latin typeface="Engravers MT" panose="02090707080505020304" pitchFamily="18" charset="0"/>
            </a:rPr>
            <a:t>1</a:t>
          </a:r>
          <a:endParaRPr lang="zh-TW" altLang="en-US" sz="2100" b="1" dirty="0">
            <a:solidFill>
              <a:srgbClr val="E30F6A"/>
            </a:solidFill>
            <a:latin typeface="Engravers MT" panose="02090707080505020304" pitchFamily="18" charset="0"/>
          </a:endParaRPr>
        </a:p>
      </cdr:txBody>
    </cdr:sp>
  </cdr:relSizeAnchor>
  <cdr:relSizeAnchor xmlns:cdr="http://schemas.openxmlformats.org/drawingml/2006/chartDrawing">
    <cdr:from>
      <cdr:x>0.4783</cdr:x>
      <cdr:y>0.69181</cdr:y>
    </cdr:from>
    <cdr:to>
      <cdr:x>0.5217</cdr:x>
      <cdr:y>0.76028</cdr:y>
    </cdr:to>
    <cdr:sp macro="" textlink="">
      <cdr:nvSpPr>
        <cdr:cNvPr id="4" name="橢圓 3"/>
        <cdr:cNvSpPr/>
      </cdr:nvSpPr>
      <cdr:spPr>
        <a:xfrm xmlns:a="http://schemas.openxmlformats.org/drawingml/2006/main">
          <a:off x="4733799" y="4101294"/>
          <a:ext cx="429436" cy="405892"/>
        </a:xfrm>
        <a:prstGeom xmlns:a="http://schemas.openxmlformats.org/drawingml/2006/main" prst="ellipse">
          <a:avLst/>
        </a:prstGeom>
        <a:solidFill xmlns:a="http://schemas.openxmlformats.org/drawingml/2006/main">
          <a:srgbClr val="FCC0D5">
            <a:alpha val="78824"/>
          </a:srgbClr>
        </a:solidFill>
        <a:ln xmlns:a="http://schemas.openxmlformats.org/drawingml/2006/main" w="22225">
          <a:solidFill>
            <a:srgbClr val="E30F6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36000" bIns="36000" numCol="1" spcCol="0" rtlCol="0" fromWordArt="0" anchor="ctr" anchorCtr="1" forceAA="0" compatLnSpc="1">
          <a:prstTxWarp prst="textNoShape">
            <a:avLst/>
          </a:prstTxWarp>
          <a:noAutofit/>
        </a:bodyPr>
        <a:lstStyle xmlns:a="http://schemas.openxmlformats.org/drawingml/2006/main">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altLang="zh-TW" sz="2100" b="1" dirty="0" smtClean="0">
              <a:solidFill>
                <a:srgbClr val="E30F6A"/>
              </a:solidFill>
              <a:latin typeface="Engravers MT" panose="02090707080505020304" pitchFamily="18" charset="0"/>
            </a:rPr>
            <a:t>2</a:t>
          </a:r>
          <a:endParaRPr lang="zh-TW" altLang="en-US" sz="2100" b="1" dirty="0">
            <a:solidFill>
              <a:srgbClr val="E30F6A"/>
            </a:solidFill>
            <a:latin typeface="Engravers MT" panose="02090707080505020304" pitchFamily="18" charset="0"/>
          </a:endParaRPr>
        </a:p>
      </cdr:txBody>
    </cdr:sp>
  </cdr:relSizeAnchor>
  <cdr:relSizeAnchor xmlns:cdr="http://schemas.openxmlformats.org/drawingml/2006/chartDrawing">
    <cdr:from>
      <cdr:x>0.23679</cdr:x>
      <cdr:y>0.56744</cdr:y>
    </cdr:from>
    <cdr:to>
      <cdr:x>0.28018</cdr:x>
      <cdr:y>0.6359</cdr:y>
    </cdr:to>
    <cdr:sp macro="" textlink="">
      <cdr:nvSpPr>
        <cdr:cNvPr id="5" name="橢圓 4"/>
        <cdr:cNvSpPr/>
      </cdr:nvSpPr>
      <cdr:spPr>
        <a:xfrm xmlns:a="http://schemas.openxmlformats.org/drawingml/2006/main">
          <a:off x="2343544" y="3363963"/>
          <a:ext cx="429436" cy="405892"/>
        </a:xfrm>
        <a:prstGeom xmlns:a="http://schemas.openxmlformats.org/drawingml/2006/main" prst="ellipse">
          <a:avLst/>
        </a:prstGeom>
        <a:solidFill xmlns:a="http://schemas.openxmlformats.org/drawingml/2006/main">
          <a:srgbClr val="FCC0D5">
            <a:alpha val="78824"/>
          </a:srgbClr>
        </a:solidFill>
        <a:ln xmlns:a="http://schemas.openxmlformats.org/drawingml/2006/main" w="22225">
          <a:solidFill>
            <a:srgbClr val="E30F6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36000" bIns="36000" numCol="1" spcCol="0" rtlCol="0" fromWordArt="0" anchor="ctr" anchorCtr="1" forceAA="0" compatLnSpc="1">
          <a:prstTxWarp prst="textNoShape">
            <a:avLst/>
          </a:prstTxWarp>
          <a:noAutofit/>
        </a:bodyPr>
        <a:lstStyle xmlns:a="http://schemas.openxmlformats.org/drawingml/2006/main">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altLang="zh-TW" sz="2100" b="1" dirty="0" smtClean="0">
              <a:solidFill>
                <a:srgbClr val="E30F6A"/>
              </a:solidFill>
              <a:latin typeface="Engravers MT" panose="02090707080505020304" pitchFamily="18" charset="0"/>
            </a:rPr>
            <a:t>3</a:t>
          </a:r>
          <a:endParaRPr lang="zh-TW" altLang="en-US" sz="2100" b="1" dirty="0">
            <a:solidFill>
              <a:srgbClr val="E30F6A"/>
            </a:solidFill>
            <a:latin typeface="Engravers MT" panose="020907070805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0.93164</cdr:x>
      <cdr:y>0.84053</cdr:y>
    </cdr:from>
    <cdr:to>
      <cdr:x>0.98633</cdr:x>
      <cdr:y>0.89369</cdr:y>
    </cdr:to>
    <cdr:sp macro="" textlink="">
      <cdr:nvSpPr>
        <cdr:cNvPr id="2" name="文字方塊 1"/>
        <cdr:cNvSpPr txBox="1"/>
      </cdr:nvSpPr>
      <cdr:spPr>
        <a:xfrm xmlns:a="http://schemas.openxmlformats.org/drawingml/2006/main">
          <a:off x="4543425" y="2409826"/>
          <a:ext cx="266700" cy="152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zh-TW" altLang="en-US" sz="1100"/>
        </a:p>
      </cdr:txBody>
    </cdr:sp>
  </cdr:relSizeAnchor>
  <cdr:relSizeAnchor xmlns:cdr="http://schemas.openxmlformats.org/drawingml/2006/chartDrawing">
    <cdr:from>
      <cdr:x>0.88134</cdr:x>
      <cdr:y>0.87133</cdr:y>
    </cdr:from>
    <cdr:to>
      <cdr:x>0.94208</cdr:x>
      <cdr:y>0.94207</cdr:y>
    </cdr:to>
    <cdr:sp macro="" textlink="">
      <cdr:nvSpPr>
        <cdr:cNvPr id="3" name="文字方塊 2"/>
        <cdr:cNvSpPr txBox="1"/>
      </cdr:nvSpPr>
      <cdr:spPr>
        <a:xfrm xmlns:a="http://schemas.openxmlformats.org/drawingml/2006/main">
          <a:off x="9819677" y="5300098"/>
          <a:ext cx="676751" cy="4303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zh-TW" altLang="en-US" sz="1800" dirty="0">
              <a:latin typeface="標楷體" panose="03000509000000000000" pitchFamily="65" charset="-120"/>
              <a:ea typeface="標楷體" panose="03000509000000000000" pitchFamily="65" charset="-120"/>
            </a:rPr>
            <a:t>億元</a:t>
          </a:r>
        </a:p>
      </cdr:txBody>
    </cdr:sp>
  </cdr:relSizeAnchor>
  <cdr:relSizeAnchor xmlns:cdr="http://schemas.openxmlformats.org/drawingml/2006/chartDrawing">
    <cdr:from>
      <cdr:x>0.90664</cdr:x>
      <cdr:y>0.77663</cdr:y>
    </cdr:from>
    <cdr:to>
      <cdr:x>0.93846</cdr:x>
      <cdr:y>0.83425</cdr:y>
    </cdr:to>
    <cdr:sp macro="" textlink="">
      <cdr:nvSpPr>
        <cdr:cNvPr id="7" name="橢圓 6"/>
        <cdr:cNvSpPr/>
      </cdr:nvSpPr>
      <cdr:spPr>
        <a:xfrm xmlns:a="http://schemas.openxmlformats.org/drawingml/2006/main">
          <a:off x="10101593" y="4724018"/>
          <a:ext cx="354512" cy="350529"/>
        </a:xfrm>
        <a:prstGeom xmlns:a="http://schemas.openxmlformats.org/drawingml/2006/main" prst="ellipse">
          <a:avLst/>
        </a:prstGeom>
        <a:solidFill xmlns:a="http://schemas.openxmlformats.org/drawingml/2006/main">
          <a:srgbClr val="FCC0D5">
            <a:alpha val="78824"/>
          </a:srgbClr>
        </a:solidFill>
        <a:ln xmlns:a="http://schemas.openxmlformats.org/drawingml/2006/main" w="22225">
          <a:solidFill>
            <a:srgbClr val="E30F6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36000" bIns="36000" numCol="1" spcCol="0" rtlCol="0" fromWordArt="0" anchor="ctr" anchorCtr="1" forceAA="0" compatLnSpc="1">
          <a:prstTxWarp prst="textNoShape">
            <a:avLst/>
          </a:prstTxWarp>
          <a:noAutofit/>
        </a:bodyPr>
        <a:lstStyle xmlns:a="http://schemas.openxmlformats.org/drawingml/2006/main">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altLang="zh-TW" sz="2100" b="1" dirty="0" smtClean="0">
              <a:solidFill>
                <a:srgbClr val="E30F6A"/>
              </a:solidFill>
              <a:latin typeface="Engravers MT" panose="02090707080505020304" pitchFamily="18" charset="0"/>
            </a:rPr>
            <a:t>1</a:t>
          </a:r>
          <a:endParaRPr lang="zh-TW" altLang="en-US" sz="2100" b="1" dirty="0">
            <a:solidFill>
              <a:srgbClr val="E30F6A"/>
            </a:solidFill>
            <a:latin typeface="Engravers MT" panose="02090707080505020304" pitchFamily="18" charset="0"/>
          </a:endParaRPr>
        </a:p>
      </cdr:txBody>
    </cdr:sp>
  </cdr:relSizeAnchor>
  <cdr:relSizeAnchor xmlns:cdr="http://schemas.openxmlformats.org/drawingml/2006/chartDrawing">
    <cdr:from>
      <cdr:x>0.68103</cdr:x>
      <cdr:y>0.69685</cdr:y>
    </cdr:from>
    <cdr:to>
      <cdr:x>0.71285</cdr:x>
      <cdr:y>0.75448</cdr:y>
    </cdr:to>
    <cdr:sp macro="" textlink="">
      <cdr:nvSpPr>
        <cdr:cNvPr id="8" name="橢圓 7"/>
        <cdr:cNvSpPr/>
      </cdr:nvSpPr>
      <cdr:spPr>
        <a:xfrm xmlns:a="http://schemas.openxmlformats.org/drawingml/2006/main">
          <a:off x="7587869" y="4238791"/>
          <a:ext cx="354512" cy="350529"/>
        </a:xfrm>
        <a:prstGeom xmlns:a="http://schemas.openxmlformats.org/drawingml/2006/main" prst="ellipse">
          <a:avLst/>
        </a:prstGeom>
        <a:solidFill xmlns:a="http://schemas.openxmlformats.org/drawingml/2006/main">
          <a:srgbClr val="FCC0D5">
            <a:alpha val="78824"/>
          </a:srgbClr>
        </a:solidFill>
        <a:ln xmlns:a="http://schemas.openxmlformats.org/drawingml/2006/main" w="22225">
          <a:solidFill>
            <a:srgbClr val="E30F6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36000" bIns="36000" numCol="1" spcCol="0" rtlCol="0" fromWordArt="0" anchor="ctr" anchorCtr="1"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2100" b="1" dirty="0" smtClean="0">
              <a:solidFill>
                <a:srgbClr val="E30F6A"/>
              </a:solidFill>
              <a:latin typeface="Engravers MT" panose="02090707080505020304" pitchFamily="18" charset="0"/>
            </a:rPr>
            <a:t>2</a:t>
          </a:r>
          <a:endParaRPr lang="zh-TW" altLang="en-US" sz="2100" b="1" dirty="0">
            <a:solidFill>
              <a:srgbClr val="E30F6A"/>
            </a:solidFill>
            <a:latin typeface="Engravers MT" panose="02090707080505020304" pitchFamily="18" charset="0"/>
          </a:endParaRPr>
        </a:p>
      </cdr:txBody>
    </cdr:sp>
  </cdr:relSizeAnchor>
  <cdr:relSizeAnchor xmlns:cdr="http://schemas.openxmlformats.org/drawingml/2006/chartDrawing">
    <cdr:from>
      <cdr:x>0.61688</cdr:x>
      <cdr:y>0.61564</cdr:y>
    </cdr:from>
    <cdr:to>
      <cdr:x>0.6487</cdr:x>
      <cdr:y>0.67327</cdr:y>
    </cdr:to>
    <cdr:sp macro="" textlink="">
      <cdr:nvSpPr>
        <cdr:cNvPr id="9" name="橢圓 8"/>
        <cdr:cNvSpPr/>
      </cdr:nvSpPr>
      <cdr:spPr>
        <a:xfrm xmlns:a="http://schemas.openxmlformats.org/drawingml/2006/main">
          <a:off x="6873165" y="3744804"/>
          <a:ext cx="354512" cy="350529"/>
        </a:xfrm>
        <a:prstGeom xmlns:a="http://schemas.openxmlformats.org/drawingml/2006/main" prst="ellipse">
          <a:avLst/>
        </a:prstGeom>
        <a:solidFill xmlns:a="http://schemas.openxmlformats.org/drawingml/2006/main">
          <a:srgbClr val="FCC0D5">
            <a:alpha val="78824"/>
          </a:srgbClr>
        </a:solidFill>
        <a:ln xmlns:a="http://schemas.openxmlformats.org/drawingml/2006/main" w="22225">
          <a:solidFill>
            <a:srgbClr val="E30F6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36000" bIns="36000" numCol="1" spcCol="0" rtlCol="0" fromWordArt="0" anchor="ctr" anchorCtr="1"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2100" b="1" dirty="0" smtClean="0">
              <a:solidFill>
                <a:srgbClr val="E30F6A"/>
              </a:solidFill>
              <a:latin typeface="Engravers MT" panose="02090707080505020304" pitchFamily="18" charset="0"/>
            </a:rPr>
            <a:t>3</a:t>
          </a:r>
          <a:endParaRPr lang="zh-TW" altLang="en-US" sz="2100" b="1" dirty="0">
            <a:solidFill>
              <a:srgbClr val="E30F6A"/>
            </a:solidFill>
            <a:latin typeface="Engravers MT" panose="02090707080505020304" pitchFamily="18" charset="0"/>
          </a:endParaRPr>
        </a:p>
      </cdr:txBody>
    </cdr:sp>
  </cdr:relSizeAnchor>
  <cdr:relSizeAnchor xmlns:cdr="http://schemas.openxmlformats.org/drawingml/2006/chartDrawing">
    <cdr:from>
      <cdr:x>0.57632</cdr:x>
      <cdr:y>0.53616</cdr:y>
    </cdr:from>
    <cdr:to>
      <cdr:x>0.60814</cdr:x>
      <cdr:y>0.59379</cdr:y>
    </cdr:to>
    <cdr:sp macro="" textlink="">
      <cdr:nvSpPr>
        <cdr:cNvPr id="10" name="橢圓 9"/>
        <cdr:cNvSpPr/>
      </cdr:nvSpPr>
      <cdr:spPr>
        <a:xfrm xmlns:a="http://schemas.openxmlformats.org/drawingml/2006/main">
          <a:off x="6421220" y="3261328"/>
          <a:ext cx="354512" cy="350529"/>
        </a:xfrm>
        <a:prstGeom xmlns:a="http://schemas.openxmlformats.org/drawingml/2006/main" prst="ellipse">
          <a:avLst/>
        </a:prstGeom>
        <a:solidFill xmlns:a="http://schemas.openxmlformats.org/drawingml/2006/main">
          <a:srgbClr val="FCC0D5">
            <a:alpha val="78824"/>
          </a:srgbClr>
        </a:solidFill>
        <a:ln xmlns:a="http://schemas.openxmlformats.org/drawingml/2006/main" w="22225">
          <a:solidFill>
            <a:srgbClr val="E30F6A"/>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0" rIns="36000" bIns="36000" numCol="1" spcCol="0" rtlCol="0" fromWordArt="0" anchor="ctr" anchorCtr="1"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zh-TW" sz="2100" b="1" dirty="0" smtClean="0">
              <a:solidFill>
                <a:srgbClr val="E30F6A"/>
              </a:solidFill>
              <a:latin typeface="Engravers MT" panose="02090707080505020304" pitchFamily="18" charset="0"/>
            </a:rPr>
            <a:t>4</a:t>
          </a:r>
          <a:endParaRPr lang="zh-TW" altLang="en-US" sz="2100" b="1" dirty="0">
            <a:solidFill>
              <a:srgbClr val="E30F6A"/>
            </a:solidFill>
            <a:latin typeface="Engravers MT" panose="020907070805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0.20551</cdr:x>
      <cdr:y>0.15125</cdr:y>
    </cdr:from>
    <cdr:to>
      <cdr:x>0.35457</cdr:x>
      <cdr:y>0.21029</cdr:y>
    </cdr:to>
    <cdr:sp macro="" textlink="">
      <cdr:nvSpPr>
        <cdr:cNvPr id="2" name="文字方塊 12"/>
        <cdr:cNvSpPr txBox="1"/>
      </cdr:nvSpPr>
      <cdr:spPr>
        <a:xfrm xmlns:a="http://schemas.openxmlformats.org/drawingml/2006/main">
          <a:off x="1238400" y="614096"/>
          <a:ext cx="898260" cy="23972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1,678</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0.33335</cdr:x>
      <cdr:y>0.18023</cdr:y>
    </cdr:from>
    <cdr:to>
      <cdr:x>0.48887</cdr:x>
      <cdr:y>0.26877</cdr:y>
    </cdr:to>
    <cdr:sp macro="" textlink="">
      <cdr:nvSpPr>
        <cdr:cNvPr id="3" name="文字方塊 30"/>
        <cdr:cNvSpPr txBox="1"/>
      </cdr:nvSpPr>
      <cdr:spPr>
        <a:xfrm xmlns:a="http://schemas.openxmlformats.org/drawingml/2006/main">
          <a:off x="2008807" y="806489"/>
          <a:ext cx="937182" cy="396195"/>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1,662</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0.62327</cdr:x>
      <cdr:y>0.1008</cdr:y>
    </cdr:from>
    <cdr:to>
      <cdr:x>0.79131</cdr:x>
      <cdr:y>0.16344</cdr:y>
    </cdr:to>
    <cdr:sp macro="" textlink="">
      <cdr:nvSpPr>
        <cdr:cNvPr id="4" name="文字方塊 31"/>
        <cdr:cNvSpPr txBox="1"/>
      </cdr:nvSpPr>
      <cdr:spPr>
        <a:xfrm xmlns:a="http://schemas.openxmlformats.org/drawingml/2006/main">
          <a:off x="3755917" y="451055"/>
          <a:ext cx="1012629" cy="28029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1,736</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cdr:txBody>
    </cdr:sp>
  </cdr:relSizeAnchor>
  <cdr:relSizeAnchor xmlns:cdr="http://schemas.openxmlformats.org/drawingml/2006/chartDrawing">
    <cdr:from>
      <cdr:x>0.77825</cdr:x>
      <cdr:y>0.02477</cdr:y>
    </cdr:from>
    <cdr:to>
      <cdr:x>0.99317</cdr:x>
      <cdr:y>0.10088</cdr:y>
    </cdr:to>
    <cdr:sp macro="" textlink="">
      <cdr:nvSpPr>
        <cdr:cNvPr id="6" name="文字方塊 1"/>
        <cdr:cNvSpPr txBox="1"/>
      </cdr:nvSpPr>
      <cdr:spPr>
        <a:xfrm xmlns:a="http://schemas.openxmlformats.org/drawingml/2006/main">
          <a:off x="4689849" y="110845"/>
          <a:ext cx="1295087" cy="34058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zh-TW" altLang="en-US" sz="1500" dirty="0">
              <a:latin typeface="標楷體" panose="03000509000000000000" pitchFamily="65" charset="-120"/>
              <a:ea typeface="標楷體" panose="03000509000000000000" pitchFamily="65" charset="-120"/>
            </a:rPr>
            <a:t>單位：億元</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9" y="8"/>
            <a:ext cx="2918878" cy="494983"/>
          </a:xfrm>
          <a:prstGeom prst="rect">
            <a:avLst/>
          </a:prstGeom>
        </p:spPr>
        <p:txBody>
          <a:bodyPr vert="horz" lIns="91768" tIns="45884" rIns="91768" bIns="45884" rtlCol="0"/>
          <a:lstStyle>
            <a:lvl1pPr algn="l">
              <a:defRPr sz="1200"/>
            </a:lvl1pPr>
          </a:lstStyle>
          <a:p>
            <a:endParaRPr lang="zh-TW" altLang="en-US"/>
          </a:p>
        </p:txBody>
      </p:sp>
      <p:sp>
        <p:nvSpPr>
          <p:cNvPr id="3" name="日期版面配置區 2"/>
          <p:cNvSpPr>
            <a:spLocks noGrp="1"/>
          </p:cNvSpPr>
          <p:nvPr>
            <p:ph type="dt" sz="quarter" idx="1"/>
          </p:nvPr>
        </p:nvSpPr>
        <p:spPr>
          <a:xfrm>
            <a:off x="3813736" y="8"/>
            <a:ext cx="2918878" cy="494983"/>
          </a:xfrm>
          <a:prstGeom prst="rect">
            <a:avLst/>
          </a:prstGeom>
        </p:spPr>
        <p:txBody>
          <a:bodyPr vert="horz" lIns="91768" tIns="45884" rIns="91768" bIns="45884" rtlCol="0"/>
          <a:lstStyle>
            <a:lvl1pPr algn="r">
              <a:defRPr sz="1200"/>
            </a:lvl1pPr>
          </a:lstStyle>
          <a:p>
            <a:fld id="{D1DA7685-196D-423D-9651-C24EA7693325}" type="datetimeFigureOut">
              <a:rPr lang="zh-TW" altLang="en-US" smtClean="0"/>
              <a:pPr/>
              <a:t>2024/11/5</a:t>
            </a:fld>
            <a:endParaRPr lang="zh-TW" altLang="en-US"/>
          </a:p>
        </p:txBody>
      </p:sp>
      <p:sp>
        <p:nvSpPr>
          <p:cNvPr id="4" name="頁尾版面配置區 3"/>
          <p:cNvSpPr>
            <a:spLocks noGrp="1"/>
          </p:cNvSpPr>
          <p:nvPr>
            <p:ph type="ftr" sz="quarter" idx="2"/>
          </p:nvPr>
        </p:nvSpPr>
        <p:spPr>
          <a:xfrm>
            <a:off x="9" y="9372925"/>
            <a:ext cx="2918878" cy="494983"/>
          </a:xfrm>
          <a:prstGeom prst="rect">
            <a:avLst/>
          </a:prstGeom>
        </p:spPr>
        <p:txBody>
          <a:bodyPr vert="horz" lIns="91768" tIns="45884" rIns="91768" bIns="45884"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13736" y="9372925"/>
            <a:ext cx="2918878" cy="494983"/>
          </a:xfrm>
          <a:prstGeom prst="rect">
            <a:avLst/>
          </a:prstGeom>
        </p:spPr>
        <p:txBody>
          <a:bodyPr vert="horz" lIns="91768" tIns="45884" rIns="91768" bIns="45884" rtlCol="0" anchor="b"/>
          <a:lstStyle>
            <a:lvl1pPr algn="r">
              <a:defRPr sz="1200"/>
            </a:lvl1pPr>
          </a:lstStyle>
          <a:p>
            <a:fld id="{E0247780-CAF1-4EE1-AC02-590FE95DFB8C}" type="slidenum">
              <a:rPr lang="zh-TW" altLang="en-US" smtClean="0"/>
              <a:pPr/>
              <a:t>‹#›</a:t>
            </a:fld>
            <a:endParaRPr lang="zh-TW" altLang="en-US"/>
          </a:p>
        </p:txBody>
      </p:sp>
    </p:spTree>
    <p:extLst>
      <p:ext uri="{BB962C8B-B14F-4D97-AF65-F5344CB8AC3E}">
        <p14:creationId xmlns:p14="http://schemas.microsoft.com/office/powerpoint/2010/main" val="1208965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2" y="11"/>
            <a:ext cx="2918143" cy="495109"/>
          </a:xfrm>
          <a:prstGeom prst="rect">
            <a:avLst/>
          </a:prstGeom>
        </p:spPr>
        <p:txBody>
          <a:bodyPr vert="horz" lIns="92116" tIns="46061" rIns="92116" bIns="46061" rtlCol="0"/>
          <a:lstStyle>
            <a:lvl1pPr algn="l">
              <a:defRPr sz="1200"/>
            </a:lvl1pPr>
          </a:lstStyle>
          <a:p>
            <a:endParaRPr lang="zh-TW" altLang="en-US"/>
          </a:p>
        </p:txBody>
      </p:sp>
      <p:sp>
        <p:nvSpPr>
          <p:cNvPr id="3" name="日期版面配置區 2"/>
          <p:cNvSpPr>
            <a:spLocks noGrp="1"/>
          </p:cNvSpPr>
          <p:nvPr>
            <p:ph type="dt" idx="1"/>
          </p:nvPr>
        </p:nvSpPr>
        <p:spPr>
          <a:xfrm>
            <a:off x="3814486" y="11"/>
            <a:ext cx="2918143" cy="495109"/>
          </a:xfrm>
          <a:prstGeom prst="rect">
            <a:avLst/>
          </a:prstGeom>
        </p:spPr>
        <p:txBody>
          <a:bodyPr vert="horz" lIns="92116" tIns="46061" rIns="92116" bIns="46061" rtlCol="0"/>
          <a:lstStyle>
            <a:lvl1pPr algn="r">
              <a:defRPr sz="1200"/>
            </a:lvl1pPr>
          </a:lstStyle>
          <a:p>
            <a:fld id="{A25C88C4-011C-4AEB-8C77-E98A9763C4D7}" type="datetimeFigureOut">
              <a:rPr lang="zh-TW" altLang="en-US" smtClean="0"/>
              <a:pPr/>
              <a:t>2024/11/5</a:t>
            </a:fld>
            <a:endParaRPr lang="zh-TW" altLang="en-US"/>
          </a:p>
        </p:txBody>
      </p:sp>
      <p:sp>
        <p:nvSpPr>
          <p:cNvPr id="4" name="投影片圖像版面配置區 3"/>
          <p:cNvSpPr>
            <a:spLocks noGrp="1" noRot="1" noChangeAspect="1"/>
          </p:cNvSpPr>
          <p:nvPr>
            <p:ph type="sldImg" idx="2"/>
          </p:nvPr>
        </p:nvSpPr>
        <p:spPr>
          <a:xfrm>
            <a:off x="407988" y="1235075"/>
            <a:ext cx="5918200" cy="3328988"/>
          </a:xfrm>
          <a:prstGeom prst="rect">
            <a:avLst/>
          </a:prstGeom>
          <a:noFill/>
          <a:ln w="12700">
            <a:solidFill>
              <a:prstClr val="black"/>
            </a:solidFill>
          </a:ln>
        </p:spPr>
        <p:txBody>
          <a:bodyPr vert="horz" lIns="92116" tIns="46061" rIns="92116" bIns="46061" rtlCol="0" anchor="ctr"/>
          <a:lstStyle/>
          <a:p>
            <a:endParaRPr lang="zh-TW" altLang="en-US"/>
          </a:p>
        </p:txBody>
      </p:sp>
      <p:sp>
        <p:nvSpPr>
          <p:cNvPr id="5" name="備忘稿版面配置區 4"/>
          <p:cNvSpPr>
            <a:spLocks noGrp="1"/>
          </p:cNvSpPr>
          <p:nvPr>
            <p:ph type="body" sz="quarter" idx="3"/>
          </p:nvPr>
        </p:nvSpPr>
        <p:spPr>
          <a:xfrm>
            <a:off x="673418" y="4748939"/>
            <a:ext cx="5387340" cy="3885487"/>
          </a:xfrm>
          <a:prstGeom prst="rect">
            <a:avLst/>
          </a:prstGeom>
        </p:spPr>
        <p:txBody>
          <a:bodyPr vert="horz" lIns="92116" tIns="46061" rIns="92116" bIns="46061"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2" y="9372801"/>
            <a:ext cx="2918143" cy="495108"/>
          </a:xfrm>
          <a:prstGeom prst="rect">
            <a:avLst/>
          </a:prstGeom>
        </p:spPr>
        <p:txBody>
          <a:bodyPr vert="horz" lIns="92116" tIns="46061" rIns="92116" bIns="4606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14486" y="9372801"/>
            <a:ext cx="2918143" cy="495108"/>
          </a:xfrm>
          <a:prstGeom prst="rect">
            <a:avLst/>
          </a:prstGeom>
        </p:spPr>
        <p:txBody>
          <a:bodyPr vert="horz" lIns="92116" tIns="46061" rIns="92116" bIns="46061" rtlCol="0" anchor="b"/>
          <a:lstStyle>
            <a:lvl1pPr algn="r">
              <a:defRPr sz="1200"/>
            </a:lvl1pPr>
          </a:lstStyle>
          <a:p>
            <a:fld id="{1D5F969E-7836-4AAC-8E8A-534FB481EDB2}" type="slidenum">
              <a:rPr lang="zh-TW" altLang="en-US" smtClean="0"/>
              <a:pPr/>
              <a:t>‹#›</a:t>
            </a:fld>
            <a:endParaRPr lang="zh-TW" altLang="en-US"/>
          </a:p>
        </p:txBody>
      </p:sp>
    </p:spTree>
    <p:extLst>
      <p:ext uri="{BB962C8B-B14F-4D97-AF65-F5344CB8AC3E}">
        <p14:creationId xmlns:p14="http://schemas.microsoft.com/office/powerpoint/2010/main" val="4524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1CB8912-F0BA-4AD8-8415-DA1F26BCB09F}" type="slidenum">
              <a:rPr lang="zh-CN" altLang="en-US" smtClean="0"/>
              <a:t>0</a:t>
            </a:fld>
            <a:endParaRPr lang="zh-CN" altLang="en-US"/>
          </a:p>
        </p:txBody>
      </p:sp>
    </p:spTree>
    <p:extLst>
      <p:ext uri="{BB962C8B-B14F-4D97-AF65-F5344CB8AC3E}">
        <p14:creationId xmlns:p14="http://schemas.microsoft.com/office/powerpoint/2010/main" val="3789075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9</a:t>
            </a:fld>
            <a:endParaRPr lang="zh-TW" altLang="en-US"/>
          </a:p>
        </p:txBody>
      </p:sp>
    </p:spTree>
    <p:extLst>
      <p:ext uri="{BB962C8B-B14F-4D97-AF65-F5344CB8AC3E}">
        <p14:creationId xmlns:p14="http://schemas.microsoft.com/office/powerpoint/2010/main" val="3694424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10</a:t>
            </a:fld>
            <a:endParaRPr lang="zh-TW" altLang="en-US"/>
          </a:p>
        </p:txBody>
      </p:sp>
    </p:spTree>
    <p:extLst>
      <p:ext uri="{BB962C8B-B14F-4D97-AF65-F5344CB8AC3E}">
        <p14:creationId xmlns:p14="http://schemas.microsoft.com/office/powerpoint/2010/main" val="416511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11</a:t>
            </a:fld>
            <a:endParaRPr lang="zh-TW" altLang="en-US"/>
          </a:p>
        </p:txBody>
      </p:sp>
    </p:spTree>
    <p:extLst>
      <p:ext uri="{BB962C8B-B14F-4D97-AF65-F5344CB8AC3E}">
        <p14:creationId xmlns:p14="http://schemas.microsoft.com/office/powerpoint/2010/main" val="103379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12</a:t>
            </a:fld>
            <a:endParaRPr lang="zh-TW" altLang="en-US"/>
          </a:p>
        </p:txBody>
      </p:sp>
    </p:spTree>
    <p:extLst>
      <p:ext uri="{BB962C8B-B14F-4D97-AF65-F5344CB8AC3E}">
        <p14:creationId xmlns:p14="http://schemas.microsoft.com/office/powerpoint/2010/main" val="2269592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13</a:t>
            </a:fld>
            <a:endParaRPr lang="zh-TW" altLang="en-US"/>
          </a:p>
        </p:txBody>
      </p:sp>
    </p:spTree>
    <p:extLst>
      <p:ext uri="{BB962C8B-B14F-4D97-AF65-F5344CB8AC3E}">
        <p14:creationId xmlns:p14="http://schemas.microsoft.com/office/powerpoint/2010/main" val="3324629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28842" y="4721597"/>
            <a:ext cx="5819654" cy="3863116"/>
          </a:xfrm>
        </p:spPr>
        <p:txBody>
          <a:bodyPr/>
          <a:lstStyle/>
          <a:p>
            <a:pPr eaLnBrk="0" hangingPunct="0"/>
            <a:r>
              <a:rPr lang="zh-TW" altLang="zh-TW" sz="1100" dirty="0"/>
              <a:t>本處於</a:t>
            </a:r>
            <a:r>
              <a:rPr lang="en-US" altLang="zh-TW" sz="1100" dirty="0"/>
              <a:t>112</a:t>
            </a:r>
            <a:r>
              <a:rPr lang="zh-TW" altLang="zh-TW" sz="1100" dirty="0"/>
              <a:t>年</a:t>
            </a:r>
            <a:r>
              <a:rPr lang="en-US" altLang="zh-TW" sz="1100" dirty="0"/>
              <a:t>8</a:t>
            </a:r>
            <a:r>
              <a:rPr lang="zh-TW" altLang="zh-TW" sz="1100" dirty="0"/>
              <a:t>月精進改版「</a:t>
            </a:r>
            <a:r>
              <a:rPr lang="en-US" altLang="zh-TW" sz="1100" dirty="0"/>
              <a:t>111</a:t>
            </a:r>
            <a:r>
              <a:rPr lang="zh-TW" altLang="zh-TW" sz="1100" dirty="0"/>
              <a:t>年高雄市性別圖像，內容強化全國、</a:t>
            </a:r>
            <a:r>
              <a:rPr lang="en-US" altLang="zh-TW" sz="1100" dirty="0"/>
              <a:t>6</a:t>
            </a:r>
            <a:r>
              <a:rPr lang="zh-TW" altLang="zh-TW" sz="1100" dirty="0"/>
              <a:t>都及縣市別比較，並深入探討行政區及族群等多元面向</a:t>
            </a:r>
            <a:r>
              <a:rPr lang="zh-TW" altLang="en-US" sz="1100" dirty="0"/>
              <a:t>，並</a:t>
            </a:r>
            <a:r>
              <a:rPr lang="zh-TW" altLang="zh-TW" sz="1100" dirty="0"/>
              <a:t>擴增性別統計指標，結合網頁資料庫智慧搜尋服務，提供民眾便捷查詢。另配合本府性平政策推動精進改版「高雄市性別統計視覺化查詢平台」，新增區域主題式分類查詢。</a:t>
            </a: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14</a:t>
            </a:fld>
            <a:endParaRPr lang="zh-TW" altLang="en-US"/>
          </a:p>
        </p:txBody>
      </p:sp>
    </p:spTree>
    <p:extLst>
      <p:ext uri="{BB962C8B-B14F-4D97-AF65-F5344CB8AC3E}">
        <p14:creationId xmlns:p14="http://schemas.microsoft.com/office/powerpoint/2010/main" val="956126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28842" y="4721597"/>
            <a:ext cx="5819654" cy="3863116"/>
          </a:xfrm>
        </p:spPr>
        <p:txBody>
          <a:bodyPr/>
          <a:lstStyle/>
          <a:p>
            <a:pPr eaLnBrk="0" hangingPunct="0"/>
            <a:r>
              <a:rPr lang="zh-TW" altLang="zh-TW" sz="1100" dirty="0"/>
              <a:t>為協助機關提升施政決策效能，本處跨機關合作研提市政分析議題，如本處與交通局合作蒐整交通局公車客運營運及票證公司乘客搭乘資料，運用資訊技術統整公車大數據資料協助交通局精準掌握客運業者實際營運狀況，妥適回應審計部建議，高效改善核實公車營運補貼作業。另蒐整中央及地方區域指標數據，並運用統計技術，撰研「高雄市各區行動網路通訊資源供需研析」瞭解本市行政區通訊資源供需差異，提供本府未來</a:t>
            </a:r>
            <a:r>
              <a:rPr lang="en-US" altLang="zh-TW" sz="1100" dirty="0"/>
              <a:t>5G</a:t>
            </a:r>
            <a:r>
              <a:rPr lang="zh-TW" altLang="zh-TW" sz="1100" dirty="0"/>
              <a:t>數位網路建置規劃參考</a:t>
            </a:r>
            <a:r>
              <a:rPr lang="zh-TW" altLang="en-US" sz="1100" dirty="0"/>
              <a:t>。</a:t>
            </a:r>
            <a:endParaRPr lang="zh-TW" altLang="zh-TW" sz="16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15</a:t>
            </a:fld>
            <a:endParaRPr lang="zh-TW" altLang="en-US"/>
          </a:p>
        </p:txBody>
      </p:sp>
    </p:spTree>
    <p:extLst>
      <p:ext uri="{BB962C8B-B14F-4D97-AF65-F5344CB8AC3E}">
        <p14:creationId xmlns:p14="http://schemas.microsoft.com/office/powerpoint/2010/main" val="2647213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28842" y="4721597"/>
            <a:ext cx="5819654" cy="3863116"/>
          </a:xfrm>
        </p:spPr>
        <p:txBody>
          <a:bodyPr/>
          <a:lstStyle/>
          <a:p>
            <a:pPr eaLnBrk="0" hangingPunct="0"/>
            <a:r>
              <a:rPr lang="zh-TW" altLang="zh-TW" sz="1100" dirty="0"/>
              <a:t>本處運用</a:t>
            </a:r>
            <a:r>
              <a:rPr lang="en-US" altLang="zh-TW" sz="1100" dirty="0"/>
              <a:t>Power BI</a:t>
            </a:r>
            <a:r>
              <a:rPr lang="zh-TW" altLang="zh-TW" sz="1100" dirty="0"/>
              <a:t>軟體，首創全國建置「高雄市區域統計視覺化查詢平台」，內容含括「土地分布」等</a:t>
            </a:r>
            <a:r>
              <a:rPr lang="en-US" altLang="zh-TW" sz="1100" dirty="0"/>
              <a:t>8</a:t>
            </a:r>
            <a:r>
              <a:rPr lang="zh-TW" altLang="zh-TW" sz="1100" dirty="0"/>
              <a:t>大類行政區統計視覺化儀表板，多元展現區域別施政成果，提供統計親和力查詢。</a:t>
            </a:r>
          </a:p>
          <a:p>
            <a:r>
              <a:rPr lang="zh-TW" altLang="zh-TW" sz="1100" dirty="0"/>
              <a:t>另為擴大統計視覺化應用，本度輔導觀光局</a:t>
            </a:r>
            <a:r>
              <a:rPr lang="zh-TW" altLang="en-US" sz="1100" dirty="0"/>
              <a:t>、</a:t>
            </a:r>
            <a:r>
              <a:rPr lang="zh-TW" altLang="zh-TW" sz="1100" dirty="0"/>
              <a:t>海洋局</a:t>
            </a:r>
            <a:r>
              <a:rPr lang="zh-TW" altLang="en-US" sz="1100" dirty="0"/>
              <a:t>、</a:t>
            </a:r>
            <a:r>
              <a:rPr lang="zh-TW" altLang="zh-TW" sz="1100" dirty="0"/>
              <a:t>警察局建置完成「統計視覺化查詢」版面。截至</a:t>
            </a:r>
            <a:r>
              <a:rPr lang="en-US" altLang="zh-TW" sz="1100" dirty="0"/>
              <a:t>8</a:t>
            </a:r>
            <a:r>
              <a:rPr lang="zh-TW" altLang="zh-TW" sz="1100" dirty="0"/>
              <a:t>月底已有教育局等</a:t>
            </a:r>
            <a:r>
              <a:rPr lang="en-US" altLang="zh-TW" sz="1100" dirty="0"/>
              <a:t>10</a:t>
            </a:r>
            <a:r>
              <a:rPr lang="zh-TW" altLang="zh-TW" sz="1100" dirty="0"/>
              <a:t>個</a:t>
            </a:r>
            <a:r>
              <a:rPr lang="zh-TW" altLang="zh-TW" sz="1100"/>
              <a:t>機關建置視覺化網站</a:t>
            </a:r>
            <a:r>
              <a:rPr lang="zh-TW" altLang="zh-TW" sz="1100" dirty="0"/>
              <a:t>，提供民眾多元市政資訊查詢</a:t>
            </a:r>
            <a:r>
              <a:rPr lang="zh-TW" altLang="en-US" sz="1100" dirty="0"/>
              <a:t>。</a:t>
            </a:r>
            <a:endParaRPr lang="zh-TW" altLang="zh-TW" sz="20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16</a:t>
            </a:fld>
            <a:endParaRPr lang="zh-TW" altLang="en-US"/>
          </a:p>
        </p:txBody>
      </p:sp>
    </p:spTree>
    <p:extLst>
      <p:ext uri="{BB962C8B-B14F-4D97-AF65-F5344CB8AC3E}">
        <p14:creationId xmlns:p14="http://schemas.microsoft.com/office/powerpoint/2010/main" val="929198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28842" y="4721597"/>
            <a:ext cx="5819654" cy="3863116"/>
          </a:xfrm>
        </p:spPr>
        <p:txBody>
          <a:bodyPr/>
          <a:lstStyle/>
          <a:p>
            <a:pPr eaLnBrk="0" hangingPunct="0"/>
            <a:r>
              <a:rPr lang="zh-TW" altLang="zh-TW" sz="1100" dirty="0"/>
              <a:t>為精進便捷的統計資料查找，本處「統計智慧搜尋系統」擴增漁業海洋、工商經濟、財政收支及文化類等按月別及行政區統計資料。另因應網路資安攻擊頻繁，全新改版「高雄市社會經濟資料庫決策應用系統」及統計資訊服務網頁，升級為</a:t>
            </a:r>
            <a:r>
              <a:rPr lang="en-US" altLang="zh-TW" sz="1100" dirty="0"/>
              <a:t>HTML5</a:t>
            </a:r>
            <a:r>
              <a:rPr lang="zh-TW" altLang="zh-TW" sz="1100" dirty="0"/>
              <a:t>架構及</a:t>
            </a:r>
            <a:r>
              <a:rPr lang="en-US" altLang="zh-TW" sz="1100" dirty="0"/>
              <a:t>SQL</a:t>
            </a:r>
            <a:r>
              <a:rPr lang="zh-TW" altLang="zh-TW" sz="1100" dirty="0"/>
              <a:t>資料庫版本，有效提升安全防護</a:t>
            </a:r>
            <a:r>
              <a:rPr lang="zh-TW" altLang="en-US" sz="1100" dirty="0"/>
              <a:t>。</a:t>
            </a:r>
            <a:endParaRPr lang="zh-TW" altLang="zh-TW" sz="16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17</a:t>
            </a:fld>
            <a:endParaRPr lang="zh-TW" altLang="en-US"/>
          </a:p>
        </p:txBody>
      </p:sp>
    </p:spTree>
    <p:extLst>
      <p:ext uri="{BB962C8B-B14F-4D97-AF65-F5344CB8AC3E}">
        <p14:creationId xmlns:p14="http://schemas.microsoft.com/office/powerpoint/2010/main" val="37174702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17927" y="4608259"/>
            <a:ext cx="5671499" cy="3770383"/>
          </a:xfrm>
        </p:spPr>
        <p:txBody>
          <a:bodyPr/>
          <a:lstStyle/>
          <a:p>
            <a:pPr eaLnBrk="0" hangingPunct="0"/>
            <a:r>
              <a:rPr lang="zh-TW" altLang="zh-TW" sz="1500" dirty="0">
                <a:latin typeface="標楷體" panose="03000509000000000000" pitchFamily="65" charset="-120"/>
                <a:ea typeface="標楷體" panose="03000509000000000000" pitchFamily="65" charset="-120"/>
              </a:rPr>
              <a:t>為反映物價變動情形，本處按旬派員實地辦理「消費者物價調查」及「營造工程物價調查」，蒐集一般家庭零售市場成交價格，分</a:t>
            </a:r>
            <a:r>
              <a:rPr lang="en-US" altLang="zh-TW" sz="1500" dirty="0">
                <a:latin typeface="標楷體" panose="03000509000000000000" pitchFamily="65" charset="-120"/>
                <a:ea typeface="標楷體" panose="03000509000000000000" pitchFamily="65" charset="-120"/>
              </a:rPr>
              <a:t>7</a:t>
            </a:r>
            <a:r>
              <a:rPr lang="zh-TW" altLang="zh-TW" sz="1500" dirty="0">
                <a:latin typeface="標楷體" panose="03000509000000000000" pitchFamily="65" charset="-120"/>
                <a:ea typeface="標楷體" panose="03000509000000000000" pitchFamily="65" charset="-120"/>
              </a:rPr>
              <a:t>大類、調查</a:t>
            </a:r>
            <a:r>
              <a:rPr lang="en-US" altLang="zh-TW" sz="1500" dirty="0">
                <a:latin typeface="標楷體" panose="03000509000000000000" pitchFamily="65" charset="-120"/>
                <a:ea typeface="標楷體" panose="03000509000000000000" pitchFamily="65" charset="-120"/>
              </a:rPr>
              <a:t>3,949</a:t>
            </a:r>
            <a:r>
              <a:rPr lang="zh-TW" altLang="zh-TW" sz="1500" dirty="0">
                <a:latin typeface="標楷體" panose="03000509000000000000" pitchFamily="65" charset="-120"/>
                <a:ea typeface="標楷體" panose="03000509000000000000" pitchFamily="65" charset="-120"/>
              </a:rPr>
              <a:t>項及建材製造及批發廠商實際交易價格，分</a:t>
            </a:r>
            <a:r>
              <a:rPr lang="en-US" altLang="zh-TW" sz="1500" dirty="0">
                <a:latin typeface="標楷體" panose="03000509000000000000" pitchFamily="65" charset="-120"/>
                <a:ea typeface="標楷體" panose="03000509000000000000" pitchFamily="65" charset="-120"/>
              </a:rPr>
              <a:t>12</a:t>
            </a:r>
            <a:r>
              <a:rPr lang="zh-TW" altLang="zh-TW" sz="1500" dirty="0">
                <a:latin typeface="標楷體" panose="03000509000000000000" pitchFamily="65" charset="-120"/>
                <a:ea typeface="標楷體" panose="03000509000000000000" pitchFamily="65" charset="-120"/>
              </a:rPr>
              <a:t>大類、調查</a:t>
            </a:r>
            <a:r>
              <a:rPr lang="en-US" altLang="zh-TW" sz="1500" dirty="0">
                <a:latin typeface="標楷體" panose="03000509000000000000" pitchFamily="65" charset="-120"/>
                <a:ea typeface="標楷體" panose="03000509000000000000" pitchFamily="65" charset="-120"/>
              </a:rPr>
              <a:t>1,015</a:t>
            </a:r>
            <a:r>
              <a:rPr lang="zh-TW" altLang="zh-TW" sz="1500" dirty="0">
                <a:latin typeface="標楷體" panose="03000509000000000000" pitchFamily="65" charset="-120"/>
                <a:ea typeface="標楷體" panose="03000509000000000000" pitchFamily="65" charset="-120"/>
              </a:rPr>
              <a:t>項</a:t>
            </a:r>
            <a:r>
              <a:rPr lang="zh-TW" altLang="en-US" sz="1500" dirty="0">
                <a:latin typeface="標楷體" panose="03000509000000000000" pitchFamily="65" charset="-120"/>
                <a:ea typeface="標楷體" panose="03000509000000000000" pitchFamily="65" charset="-120"/>
              </a:rPr>
              <a:t>次</a:t>
            </a:r>
            <a:r>
              <a:rPr lang="zh-TW" altLang="zh-TW" sz="1500" dirty="0">
                <a:latin typeface="標楷體" panose="03000509000000000000" pitchFamily="65" charset="-120"/>
                <a:ea typeface="標楷體" panose="03000509000000000000" pitchFamily="65" charset="-120"/>
              </a:rPr>
              <a:t>。</a:t>
            </a:r>
          </a:p>
          <a:p>
            <a:r>
              <a:rPr lang="zh-TW" altLang="zh-TW" sz="1500" dirty="0">
                <a:latin typeface="標楷體" panose="03000509000000000000" pitchFamily="65" charset="-120"/>
                <a:ea typeface="標楷體" panose="03000509000000000000" pitchFamily="65" charset="-120"/>
              </a:rPr>
              <a:t>按月編算物價指數，分析物價變動項目與原因，於每月</a:t>
            </a:r>
            <a:r>
              <a:rPr lang="en-US" altLang="zh-TW" sz="1500" dirty="0">
                <a:latin typeface="標楷體" panose="03000509000000000000" pitchFamily="65" charset="-120"/>
                <a:ea typeface="標楷體" panose="03000509000000000000" pitchFamily="65" charset="-120"/>
              </a:rPr>
              <a:t>5</a:t>
            </a:r>
            <a:r>
              <a:rPr lang="zh-TW" altLang="zh-TW" sz="1500" dirty="0">
                <a:latin typeface="標楷體" panose="03000509000000000000" pitchFamily="65" charset="-120"/>
                <a:ea typeface="標楷體" panose="03000509000000000000" pitchFamily="65" charset="-120"/>
              </a:rPr>
              <a:t>日發布本市物價新聞稿，並於每月</a:t>
            </a:r>
            <a:r>
              <a:rPr lang="en-US" altLang="zh-TW" sz="1500" dirty="0">
                <a:latin typeface="標楷體" panose="03000509000000000000" pitchFamily="65" charset="-120"/>
                <a:ea typeface="標楷體" panose="03000509000000000000" pitchFamily="65" charset="-120"/>
              </a:rPr>
              <a:t>15</a:t>
            </a:r>
            <a:r>
              <a:rPr lang="zh-TW" altLang="zh-TW" sz="1500" dirty="0">
                <a:latin typeface="標楷體" panose="03000509000000000000" pitchFamily="65" charset="-120"/>
                <a:ea typeface="標楷體" panose="03000509000000000000" pitchFamily="65" charset="-120"/>
              </a:rPr>
              <a:t>日編製物價月報電子書，刊布本處網站提供各界參用。</a:t>
            </a:r>
            <a:endParaRPr lang="zh-TW" altLang="en-US" sz="15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18</a:t>
            </a:fld>
            <a:endParaRPr lang="zh-TW" altLang="en-US"/>
          </a:p>
        </p:txBody>
      </p:sp>
    </p:spTree>
    <p:extLst>
      <p:ext uri="{BB962C8B-B14F-4D97-AF65-F5344CB8AC3E}">
        <p14:creationId xmlns:p14="http://schemas.microsoft.com/office/powerpoint/2010/main" val="2448644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a:t>
            </a:fld>
            <a:endParaRPr lang="zh-TW" altLang="en-US"/>
          </a:p>
        </p:txBody>
      </p:sp>
    </p:spTree>
    <p:extLst>
      <p:ext uri="{BB962C8B-B14F-4D97-AF65-F5344CB8AC3E}">
        <p14:creationId xmlns:p14="http://schemas.microsoft.com/office/powerpoint/2010/main" val="62267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17927" y="4608259"/>
            <a:ext cx="5671499" cy="3770383"/>
          </a:xfrm>
        </p:spPr>
        <p:txBody>
          <a:bodyPr/>
          <a:lstStyle/>
          <a:p>
            <a:pPr eaLnBrk="0" hangingPunct="0"/>
            <a:r>
              <a:rPr lang="zh-TW" altLang="zh-TW" sz="1500" dirty="0">
                <a:latin typeface="標楷體" panose="03000509000000000000" pitchFamily="65" charset="-120"/>
                <a:ea typeface="標楷體" panose="03000509000000000000" pitchFamily="65" charset="-120"/>
              </a:rPr>
              <a:t>為掌握市民家庭經濟，本處按年辦理「家庭收支訪問調查」及按月辦理「家庭收支記帳調查」。</a:t>
            </a:r>
            <a:endParaRPr lang="en-US" altLang="zh-TW" sz="1500" dirty="0">
              <a:latin typeface="標楷體" panose="03000509000000000000" pitchFamily="65" charset="-120"/>
              <a:ea typeface="標楷體" panose="03000509000000000000" pitchFamily="65" charset="-120"/>
            </a:endParaRPr>
          </a:p>
          <a:p>
            <a:pPr defTabSz="874919" eaLnBrk="0" hangingPunct="0">
              <a:defRPr/>
            </a:pPr>
            <a:r>
              <a:rPr lang="en-US" altLang="zh-TW" sz="1500" dirty="0">
                <a:latin typeface="標楷體" panose="03000509000000000000" pitchFamily="65" charset="-120"/>
                <a:ea typeface="標楷體" panose="03000509000000000000" pitchFamily="65" charset="-120"/>
              </a:rPr>
              <a:t>1.112</a:t>
            </a:r>
            <a:r>
              <a:rPr lang="zh-TW" altLang="en-US" sz="1500" dirty="0">
                <a:latin typeface="標楷體" panose="03000509000000000000" pitchFamily="65" charset="-120"/>
                <a:ea typeface="標楷體" panose="03000509000000000000" pitchFamily="65" charset="-120"/>
              </a:rPr>
              <a:t>年</a:t>
            </a:r>
            <a:r>
              <a:rPr lang="zh-TW" altLang="zh-TW" sz="1500" dirty="0">
                <a:latin typeface="標楷體" panose="03000509000000000000" pitchFamily="65" charset="-120"/>
                <a:ea typeface="標楷體" panose="03000509000000000000" pitchFamily="65" charset="-120"/>
              </a:rPr>
              <a:t>「家庭收支訪問調查」於</a:t>
            </a:r>
            <a:r>
              <a:rPr lang="en-US" altLang="zh-TW" sz="1500" dirty="0">
                <a:latin typeface="標楷體" panose="03000509000000000000" pitchFamily="65" charset="-120"/>
                <a:ea typeface="標楷體" panose="03000509000000000000" pitchFamily="65" charset="-120"/>
              </a:rPr>
              <a:t>112</a:t>
            </a:r>
            <a:r>
              <a:rPr lang="zh-TW" altLang="zh-TW" sz="1500" dirty="0">
                <a:latin typeface="標楷體" panose="03000509000000000000" pitchFamily="65" charset="-120"/>
                <a:ea typeface="標楷體" panose="03000509000000000000" pitchFamily="65" charset="-120"/>
              </a:rPr>
              <a:t>年</a:t>
            </a:r>
            <a:r>
              <a:rPr lang="en-US" altLang="zh-TW" sz="1500" dirty="0">
                <a:solidFill>
                  <a:schemeClr val="bg2">
                    <a:lumMod val="25000"/>
                  </a:schemeClr>
                </a:solidFill>
                <a:latin typeface="標楷體" panose="03000509000000000000" pitchFamily="65" charset="-120"/>
                <a:ea typeface="標楷體" panose="03000509000000000000" pitchFamily="65" charset="-120"/>
              </a:rPr>
              <a:t>12</a:t>
            </a:r>
            <a:r>
              <a:rPr lang="zh-TW" altLang="en-US" sz="1500" dirty="0">
                <a:solidFill>
                  <a:schemeClr val="bg2">
                    <a:lumMod val="25000"/>
                  </a:schemeClr>
                </a:solidFill>
                <a:latin typeface="標楷體" panose="03000509000000000000" pitchFamily="65" charset="-120"/>
                <a:ea typeface="標楷體" panose="03000509000000000000" pitchFamily="65" charset="-120"/>
              </a:rPr>
              <a:t>月至</a:t>
            </a:r>
            <a:r>
              <a:rPr lang="en-US" altLang="zh-TW" sz="1500" dirty="0">
                <a:solidFill>
                  <a:schemeClr val="bg2">
                    <a:lumMod val="25000"/>
                  </a:schemeClr>
                </a:solidFill>
                <a:latin typeface="標楷體" panose="03000509000000000000" pitchFamily="65" charset="-120"/>
                <a:ea typeface="標楷體" panose="03000509000000000000" pitchFamily="65" charset="-120"/>
              </a:rPr>
              <a:t>113</a:t>
            </a:r>
            <a:r>
              <a:rPr lang="zh-TW" altLang="en-US" sz="1500" dirty="0">
                <a:solidFill>
                  <a:schemeClr val="bg2">
                    <a:lumMod val="25000"/>
                  </a:schemeClr>
                </a:solidFill>
                <a:latin typeface="標楷體" panose="03000509000000000000" pitchFamily="65" charset="-120"/>
                <a:ea typeface="標楷體" panose="03000509000000000000" pitchFamily="65" charset="-120"/>
              </a:rPr>
              <a:t>年</a:t>
            </a:r>
            <a:r>
              <a:rPr lang="en-US" altLang="zh-TW" sz="1500" dirty="0">
                <a:solidFill>
                  <a:schemeClr val="bg2">
                    <a:lumMod val="25000"/>
                  </a:schemeClr>
                </a:solidFill>
                <a:latin typeface="標楷體" panose="03000509000000000000" pitchFamily="65" charset="-120"/>
                <a:ea typeface="標楷體" panose="03000509000000000000" pitchFamily="65" charset="-120"/>
              </a:rPr>
              <a:t>2</a:t>
            </a:r>
            <a:r>
              <a:rPr lang="zh-TW" altLang="en-US" sz="1500" dirty="0">
                <a:solidFill>
                  <a:schemeClr val="bg2">
                    <a:lumMod val="25000"/>
                  </a:schemeClr>
                </a:solidFill>
                <a:latin typeface="標楷體" panose="03000509000000000000" pitchFamily="65" charset="-120"/>
                <a:ea typeface="標楷體" panose="03000509000000000000" pitchFamily="65" charset="-120"/>
              </a:rPr>
              <a:t>月辦理訪問調查作業，預計</a:t>
            </a:r>
            <a:r>
              <a:rPr lang="en-US" altLang="zh-TW" sz="1500" dirty="0">
                <a:solidFill>
                  <a:schemeClr val="bg2">
                    <a:lumMod val="25000"/>
                  </a:schemeClr>
                </a:solidFill>
                <a:latin typeface="標楷體" panose="03000509000000000000" pitchFamily="65" charset="-120"/>
                <a:ea typeface="標楷體" panose="03000509000000000000" pitchFamily="65" charset="-120"/>
              </a:rPr>
              <a:t>8</a:t>
            </a:r>
            <a:r>
              <a:rPr lang="zh-TW" altLang="en-US" sz="1500" dirty="0">
                <a:solidFill>
                  <a:schemeClr val="bg2">
                    <a:lumMod val="25000"/>
                  </a:schemeClr>
                </a:solidFill>
                <a:latin typeface="標楷體" panose="03000509000000000000" pitchFamily="65" charset="-120"/>
                <a:ea typeface="標楷體" panose="03000509000000000000" pitchFamily="65" charset="-120"/>
              </a:rPr>
              <a:t>月下旬公布調查結果。</a:t>
            </a:r>
            <a:endParaRPr lang="en-US" altLang="zh-TW" sz="1500" dirty="0">
              <a:latin typeface="標楷體" panose="03000509000000000000" pitchFamily="65" charset="-120"/>
              <a:ea typeface="標楷體" panose="03000509000000000000" pitchFamily="65" charset="-120"/>
            </a:endParaRPr>
          </a:p>
          <a:p>
            <a:pPr eaLnBrk="0" hangingPunct="0"/>
            <a:r>
              <a:rPr lang="en-US" altLang="zh-TW" sz="1500" dirty="0">
                <a:latin typeface="標楷體" panose="03000509000000000000" pitchFamily="65" charset="-120"/>
                <a:ea typeface="標楷體" panose="03000509000000000000" pitchFamily="65" charset="-120"/>
              </a:rPr>
              <a:t>2.</a:t>
            </a:r>
            <a:r>
              <a:rPr lang="zh-TW" altLang="zh-TW" sz="1500" dirty="0">
                <a:latin typeface="標楷體" panose="03000509000000000000" pitchFamily="65" charset="-120"/>
                <a:ea typeface="標楷體" panose="03000509000000000000" pitchFamily="65" charset="-120"/>
              </a:rPr>
              <a:t>「家庭收支記帳調查」</a:t>
            </a:r>
            <a:r>
              <a:rPr lang="en-US" altLang="zh-TW" sz="1500" dirty="0">
                <a:latin typeface="標楷體" panose="03000509000000000000" pitchFamily="65" charset="-120"/>
                <a:ea typeface="標楷體" panose="03000509000000000000" pitchFamily="65" charset="-120"/>
              </a:rPr>
              <a:t>112</a:t>
            </a:r>
            <a:r>
              <a:rPr lang="zh-TW" altLang="zh-TW" sz="1500" dirty="0">
                <a:latin typeface="標楷體" panose="03000509000000000000" pitchFamily="65" charset="-120"/>
                <a:ea typeface="標楷體" panose="03000509000000000000" pitchFamily="65" charset="-120"/>
              </a:rPr>
              <a:t>年調查</a:t>
            </a:r>
            <a:r>
              <a:rPr lang="en-US" altLang="zh-TW" sz="1500" dirty="0">
                <a:latin typeface="標楷體" panose="03000509000000000000" pitchFamily="65" charset="-120"/>
                <a:ea typeface="標楷體" panose="03000509000000000000" pitchFamily="65" charset="-120"/>
              </a:rPr>
              <a:t>165</a:t>
            </a:r>
            <a:r>
              <a:rPr lang="zh-TW" altLang="zh-TW" sz="1500" dirty="0">
                <a:latin typeface="標楷體" panose="03000509000000000000" pitchFamily="65" charset="-120"/>
                <a:ea typeface="標楷體" panose="03000509000000000000" pitchFamily="65" charset="-120"/>
              </a:rPr>
              <a:t>戶，係調查家庭每日收支項目，按月報送行政院主計總處彙編國民所得統計使用，及提供本市編製消費者物價指數基期改編之權數設算參考應用。</a:t>
            </a:r>
            <a:endParaRPr lang="zh-TW" altLang="en-US" sz="1500"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19</a:t>
            </a:fld>
            <a:endParaRPr lang="zh-TW" altLang="en-US"/>
          </a:p>
        </p:txBody>
      </p:sp>
    </p:spTree>
    <p:extLst>
      <p:ext uri="{BB962C8B-B14F-4D97-AF65-F5344CB8AC3E}">
        <p14:creationId xmlns:p14="http://schemas.microsoft.com/office/powerpoint/2010/main" val="1766688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17927" y="4608259"/>
            <a:ext cx="5671499" cy="3770383"/>
          </a:xfrm>
        </p:spPr>
        <p:txBody>
          <a:bodyPr/>
          <a:lstStyle/>
          <a:p>
            <a:pPr eaLnBrk="0" hangingPunct="0"/>
            <a:r>
              <a:rPr lang="zh-TW" altLang="zh-TW" sz="1500" dirty="0">
                <a:latin typeface="標楷體" panose="03000509000000000000" pitchFamily="65" charset="-120"/>
                <a:ea typeface="標楷體" panose="03000509000000000000" pitchFamily="65" charset="-120"/>
              </a:rPr>
              <a:t>配合中央機關辦理各項指定統計調查，包含每月辦理之各業別受僱員工薪資調查、人力資源調查，每半年辦理之汽車貨運調查，每年辦理職類別薪資</a:t>
            </a:r>
            <a:r>
              <a:rPr lang="zh-TW" altLang="en-US" sz="1500" dirty="0">
                <a:latin typeface="標楷體" panose="03000509000000000000" pitchFamily="65" charset="-120"/>
                <a:ea typeface="標楷體" panose="03000509000000000000" pitchFamily="65" charset="-120"/>
              </a:rPr>
              <a:t>、服務業營運及投資概況</a:t>
            </a:r>
            <a:r>
              <a:rPr lang="zh-TW" altLang="zh-TW" sz="1500" dirty="0">
                <a:latin typeface="標楷體" panose="03000509000000000000" pitchFamily="65" charset="-120"/>
                <a:ea typeface="標楷體" panose="03000509000000000000" pitchFamily="65" charset="-120"/>
              </a:rPr>
              <a:t>調查等</a:t>
            </a:r>
            <a:r>
              <a:rPr lang="en-US" altLang="zh-TW" sz="1500" dirty="0">
                <a:latin typeface="標楷體" panose="03000509000000000000" pitchFamily="65" charset="-120"/>
                <a:ea typeface="標楷體" panose="03000509000000000000" pitchFamily="65" charset="-120"/>
              </a:rPr>
              <a:t>8</a:t>
            </a:r>
            <a:r>
              <a:rPr lang="zh-TW" altLang="zh-TW" sz="1500" dirty="0">
                <a:latin typeface="標楷體" panose="03000509000000000000" pitchFamily="65" charset="-120"/>
                <a:ea typeface="標楷體" panose="03000509000000000000" pitchFamily="65" charset="-120"/>
              </a:rPr>
              <a:t>項作業。</a:t>
            </a:r>
          </a:p>
          <a:p>
            <a:r>
              <a:rPr lang="zh-TW" altLang="zh-TW" sz="1500" dirty="0">
                <a:latin typeface="標楷體" panose="03000509000000000000" pitchFamily="65" charset="-120"/>
                <a:ea typeface="標楷體" panose="03000509000000000000" pitchFamily="65" charset="-120"/>
              </a:rPr>
              <a:t>其中人力資源</a:t>
            </a:r>
            <a:r>
              <a:rPr lang="zh-TW" altLang="en-US" sz="1500" dirty="0">
                <a:latin typeface="標楷體" panose="03000509000000000000" pitchFamily="65" charset="-120"/>
                <a:ea typeface="標楷體" panose="03000509000000000000" pitchFamily="65" charset="-120"/>
              </a:rPr>
              <a:t>調查結果，</a:t>
            </a:r>
            <a:r>
              <a:rPr lang="zh-TW" altLang="zh-TW" sz="1500" dirty="0">
                <a:latin typeface="標楷體" panose="03000509000000000000" pitchFamily="65" charset="-120"/>
                <a:ea typeface="標楷體" panose="03000509000000000000" pitchFamily="65" charset="-120"/>
              </a:rPr>
              <a:t>本市</a:t>
            </a:r>
            <a:r>
              <a:rPr lang="en-US" altLang="zh-TW" sz="1500" dirty="0">
                <a:latin typeface="標楷體" panose="03000509000000000000" pitchFamily="65" charset="-120"/>
                <a:ea typeface="標楷體" panose="03000509000000000000" pitchFamily="65" charset="-120"/>
              </a:rPr>
              <a:t>112</a:t>
            </a:r>
            <a:r>
              <a:rPr lang="zh-TW" altLang="en-US" sz="1500" dirty="0">
                <a:latin typeface="標楷體" panose="03000509000000000000" pitchFamily="65" charset="-120"/>
                <a:ea typeface="標楷體" panose="03000509000000000000" pitchFamily="65" charset="-120"/>
              </a:rPr>
              <a:t>年全年失業率</a:t>
            </a:r>
            <a:r>
              <a:rPr lang="en-US" altLang="zh-TW" sz="1500" dirty="0">
                <a:latin typeface="標楷體" panose="03000509000000000000" pitchFamily="65" charset="-120"/>
                <a:ea typeface="標楷體" panose="03000509000000000000" pitchFamily="65" charset="-120"/>
              </a:rPr>
              <a:t>3.4%</a:t>
            </a:r>
            <a:r>
              <a:rPr lang="zh-TW" altLang="en-US" sz="1500" dirty="0">
                <a:latin typeface="標楷體" panose="03000509000000000000" pitchFamily="65" charset="-120"/>
                <a:ea typeface="標楷體" panose="03000509000000000000" pitchFamily="65" charset="-120"/>
              </a:rPr>
              <a:t>，為六都最低；就業人數及勞動力參與率均創</a:t>
            </a:r>
            <a:r>
              <a:rPr lang="en-US" altLang="zh-TW" sz="1500" dirty="0">
                <a:latin typeface="標楷體" panose="03000509000000000000" pitchFamily="65" charset="-120"/>
                <a:ea typeface="標楷體" panose="03000509000000000000" pitchFamily="65" charset="-120"/>
              </a:rPr>
              <a:t>100</a:t>
            </a:r>
            <a:r>
              <a:rPr lang="zh-TW" altLang="en-US" sz="1500" dirty="0">
                <a:latin typeface="標楷體" panose="03000509000000000000" pitchFamily="65" charset="-120"/>
                <a:ea typeface="標楷體" panose="03000509000000000000" pitchFamily="65" charset="-120"/>
              </a:rPr>
              <a:t>年市縣合併以來最高。 </a:t>
            </a: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20</a:t>
            </a:fld>
            <a:endParaRPr lang="zh-TW" altLang="en-US"/>
          </a:p>
        </p:txBody>
      </p:sp>
    </p:spTree>
    <p:extLst>
      <p:ext uri="{BB962C8B-B14F-4D97-AF65-F5344CB8AC3E}">
        <p14:creationId xmlns:p14="http://schemas.microsoft.com/office/powerpoint/2010/main" val="905799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21</a:t>
            </a:fld>
            <a:endParaRPr lang="zh-TW" altLang="en-US"/>
          </a:p>
        </p:txBody>
      </p:sp>
    </p:spTree>
    <p:extLst>
      <p:ext uri="{BB962C8B-B14F-4D97-AF65-F5344CB8AC3E}">
        <p14:creationId xmlns:p14="http://schemas.microsoft.com/office/powerpoint/2010/main" val="3504864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22</a:t>
            </a:fld>
            <a:endParaRPr lang="zh-TW" altLang="en-US"/>
          </a:p>
        </p:txBody>
      </p:sp>
    </p:spTree>
    <p:extLst>
      <p:ext uri="{BB962C8B-B14F-4D97-AF65-F5344CB8AC3E}">
        <p14:creationId xmlns:p14="http://schemas.microsoft.com/office/powerpoint/2010/main" val="859574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3550519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36469" y="4776434"/>
            <a:ext cx="5923152" cy="3907986"/>
          </a:xfrm>
        </p:spPr>
        <p:txBody>
          <a:bodyPr/>
          <a:lstStyle/>
          <a:p>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年度本市總預算案承</a:t>
            </a:r>
            <a:r>
              <a:rPr lang="en-US" altLang="zh-TW" sz="1600" dirty="0">
                <a:latin typeface="標楷體" panose="03000509000000000000" pitchFamily="65" charset="-120"/>
                <a:ea typeface="標楷體" panose="03000509000000000000" pitchFamily="65" charset="-120"/>
              </a:rPr>
              <a:t>  </a:t>
            </a:r>
            <a:r>
              <a:rPr lang="zh-TW" altLang="zh-TW" sz="1600" dirty="0">
                <a:latin typeface="標楷體" panose="03000509000000000000" pitchFamily="65" charset="-120"/>
                <a:ea typeface="標楷體" panose="03000509000000000000" pitchFamily="65" charset="-120"/>
              </a:rPr>
              <a:t>貴會第</a:t>
            </a:r>
            <a:r>
              <a:rPr lang="en-US" altLang="zh-TW" sz="1600" dirty="0">
                <a:latin typeface="標楷體" panose="03000509000000000000" pitchFamily="65" charset="-120"/>
                <a:ea typeface="標楷體" panose="03000509000000000000" pitchFamily="65" charset="-120"/>
              </a:rPr>
              <a:t>4</a:t>
            </a:r>
            <a:r>
              <a:rPr lang="zh-TW" altLang="zh-TW" sz="1600" dirty="0">
                <a:latin typeface="標楷體" panose="03000509000000000000" pitchFamily="65" charset="-120"/>
                <a:ea typeface="標楷體" panose="03000509000000000000" pitchFamily="65" charset="-120"/>
              </a:rPr>
              <a:t>屆第</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a:t>
            </a:r>
            <a:r>
              <a:rPr lang="en-US" altLang="zh-TW" sz="1600" dirty="0">
                <a:latin typeface="標楷體" panose="03000509000000000000" pitchFamily="65" charset="-120"/>
                <a:ea typeface="標楷體" panose="03000509000000000000" pitchFamily="65" charset="-120"/>
              </a:rPr>
              <a:t>2</a:t>
            </a:r>
            <a:r>
              <a:rPr lang="zh-TW" altLang="zh-TW" sz="1600" dirty="0">
                <a:latin typeface="標楷體" panose="03000509000000000000" pitchFamily="65" charset="-120"/>
                <a:ea typeface="標楷體" panose="03000509000000000000" pitchFamily="65" charset="-120"/>
              </a:rPr>
              <a:t>次臨時會會議三讀審議決議修正通過，計核列歲入</a:t>
            </a:r>
            <a:r>
              <a:rPr lang="en-US" altLang="zh-TW" sz="1600" dirty="0">
                <a:latin typeface="標楷體" panose="03000509000000000000" pitchFamily="65" charset="-120"/>
                <a:ea typeface="標楷體" panose="03000509000000000000" pitchFamily="65" charset="-120"/>
              </a:rPr>
              <a:t>1,550.59</a:t>
            </a:r>
            <a:r>
              <a:rPr lang="zh-TW" altLang="zh-TW" sz="1600" dirty="0">
                <a:latin typeface="標楷體" panose="03000509000000000000" pitchFamily="65" charset="-120"/>
                <a:ea typeface="標楷體" panose="03000509000000000000" pitchFamily="65" charset="-120"/>
              </a:rPr>
              <a:t>億元、歲出</a:t>
            </a:r>
            <a:r>
              <a:rPr lang="en-US" altLang="zh-TW" sz="1600" dirty="0">
                <a:latin typeface="標楷體" panose="03000509000000000000" pitchFamily="65" charset="-120"/>
                <a:ea typeface="標楷體" panose="03000509000000000000" pitchFamily="65" charset="-120"/>
              </a:rPr>
              <a:t>1,608.51</a:t>
            </a:r>
            <a:r>
              <a:rPr lang="zh-TW" altLang="zh-TW" sz="1600" dirty="0">
                <a:latin typeface="標楷體" panose="03000509000000000000" pitchFamily="65" charset="-120"/>
                <a:ea typeface="標楷體" panose="03000509000000000000" pitchFamily="65" charset="-120"/>
              </a:rPr>
              <a:t>億元、債務還本</a:t>
            </a:r>
            <a:r>
              <a:rPr lang="en-US" altLang="zh-TW" sz="1600" dirty="0">
                <a:latin typeface="標楷體" panose="03000509000000000000" pitchFamily="65" charset="-120"/>
                <a:ea typeface="標楷體" panose="03000509000000000000" pitchFamily="65" charset="-120"/>
              </a:rPr>
              <a:t>44</a:t>
            </a:r>
            <a:r>
              <a:rPr lang="zh-TW" altLang="zh-TW" sz="1600" dirty="0">
                <a:latin typeface="標楷體" panose="03000509000000000000" pitchFamily="65" charset="-120"/>
                <a:ea typeface="標楷體" panose="03000509000000000000" pitchFamily="65" charset="-120"/>
              </a:rPr>
              <a:t>億元、公債及賒借收入</a:t>
            </a:r>
            <a:r>
              <a:rPr lang="en-US" altLang="zh-TW" sz="1600" dirty="0">
                <a:latin typeface="標楷體" panose="03000509000000000000" pitchFamily="65" charset="-120"/>
                <a:ea typeface="標楷體" panose="03000509000000000000" pitchFamily="65" charset="-120"/>
              </a:rPr>
              <a:t>101.92</a:t>
            </a:r>
            <a:r>
              <a:rPr lang="zh-TW" altLang="zh-TW" sz="1600" dirty="0">
                <a:latin typeface="標楷體" panose="03000509000000000000" pitchFamily="65" charset="-120"/>
                <a:ea typeface="標楷體" panose="03000509000000000000" pitchFamily="65" charset="-120"/>
              </a:rPr>
              <a:t>億元。</a:t>
            </a:r>
          </a:p>
          <a:p>
            <a:r>
              <a:rPr lang="zh-TW" altLang="zh-TW" sz="1600" dirty="0">
                <a:latin typeface="標楷體" panose="03000509000000000000" pitchFamily="65" charset="-120"/>
                <a:ea typeface="標楷體" panose="03000509000000000000" pitchFamily="65" charset="-120"/>
              </a:rPr>
              <a:t>經依審議結果整編後，於</a:t>
            </a:r>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3</a:t>
            </a:r>
            <a:r>
              <a:rPr lang="zh-TW" altLang="zh-TW"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2</a:t>
            </a:r>
            <a:r>
              <a:rPr lang="zh-TW" altLang="zh-TW" sz="1600" dirty="0">
                <a:latin typeface="標楷體" panose="03000509000000000000" pitchFamily="65" charset="-120"/>
                <a:ea typeface="標楷體" panose="03000509000000000000" pitchFamily="65" charset="-120"/>
              </a:rPr>
              <a:t>日依地方制度法第</a:t>
            </a:r>
            <a:r>
              <a:rPr lang="en-US" altLang="zh-TW" sz="1600" dirty="0">
                <a:latin typeface="標楷體" panose="03000509000000000000" pitchFamily="65" charset="-120"/>
                <a:ea typeface="標楷體" panose="03000509000000000000" pitchFamily="65" charset="-120"/>
              </a:rPr>
              <a:t>40</a:t>
            </a:r>
            <a:r>
              <a:rPr lang="zh-TW" altLang="zh-TW" sz="1600" dirty="0">
                <a:latin typeface="標楷體" panose="03000509000000000000" pitchFamily="65" charset="-120"/>
                <a:ea typeface="標楷體" panose="03000509000000000000" pitchFamily="65" charset="-120"/>
              </a:rPr>
              <a:t>條規定，以府令發布並刊登市府公報。</a:t>
            </a:r>
            <a:endParaRPr lang="zh-TW" altLang="en-US" sz="16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2</a:t>
            </a:fld>
            <a:endParaRPr lang="zh-TW" altLang="en-US"/>
          </a:p>
        </p:txBody>
      </p:sp>
    </p:spTree>
    <p:extLst>
      <p:ext uri="{BB962C8B-B14F-4D97-AF65-F5344CB8AC3E}">
        <p14:creationId xmlns:p14="http://schemas.microsoft.com/office/powerpoint/2010/main" val="152750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36469" y="4776434"/>
            <a:ext cx="5923152" cy="3907986"/>
          </a:xfrm>
        </p:spPr>
        <p:txBody>
          <a:bodyPr/>
          <a:lstStyle/>
          <a:p>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年度本市總預算案承</a:t>
            </a:r>
            <a:r>
              <a:rPr lang="en-US" altLang="zh-TW" sz="1600" dirty="0">
                <a:latin typeface="標楷體" panose="03000509000000000000" pitchFamily="65" charset="-120"/>
                <a:ea typeface="標楷體" panose="03000509000000000000" pitchFamily="65" charset="-120"/>
              </a:rPr>
              <a:t>  </a:t>
            </a:r>
            <a:r>
              <a:rPr lang="zh-TW" altLang="zh-TW" sz="1600" dirty="0">
                <a:latin typeface="標楷體" panose="03000509000000000000" pitchFamily="65" charset="-120"/>
                <a:ea typeface="標楷體" panose="03000509000000000000" pitchFamily="65" charset="-120"/>
              </a:rPr>
              <a:t>貴會第</a:t>
            </a:r>
            <a:r>
              <a:rPr lang="en-US" altLang="zh-TW" sz="1600" dirty="0">
                <a:latin typeface="標楷體" panose="03000509000000000000" pitchFamily="65" charset="-120"/>
                <a:ea typeface="標楷體" panose="03000509000000000000" pitchFamily="65" charset="-120"/>
              </a:rPr>
              <a:t>4</a:t>
            </a:r>
            <a:r>
              <a:rPr lang="zh-TW" altLang="zh-TW" sz="1600" dirty="0">
                <a:latin typeface="標楷體" panose="03000509000000000000" pitchFamily="65" charset="-120"/>
                <a:ea typeface="標楷體" panose="03000509000000000000" pitchFamily="65" charset="-120"/>
              </a:rPr>
              <a:t>屆第</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a:t>
            </a:r>
            <a:r>
              <a:rPr lang="en-US" altLang="zh-TW" sz="1600" dirty="0">
                <a:latin typeface="標楷體" panose="03000509000000000000" pitchFamily="65" charset="-120"/>
                <a:ea typeface="標楷體" panose="03000509000000000000" pitchFamily="65" charset="-120"/>
              </a:rPr>
              <a:t>2</a:t>
            </a:r>
            <a:r>
              <a:rPr lang="zh-TW" altLang="zh-TW" sz="1600" dirty="0">
                <a:latin typeface="標楷體" panose="03000509000000000000" pitchFamily="65" charset="-120"/>
                <a:ea typeface="標楷體" panose="03000509000000000000" pitchFamily="65" charset="-120"/>
              </a:rPr>
              <a:t>次臨時會會議三讀審議決議修正通過，計核列歲入</a:t>
            </a:r>
            <a:r>
              <a:rPr lang="en-US" altLang="zh-TW" sz="1600" dirty="0">
                <a:latin typeface="標楷體" panose="03000509000000000000" pitchFamily="65" charset="-120"/>
                <a:ea typeface="標楷體" panose="03000509000000000000" pitchFamily="65" charset="-120"/>
              </a:rPr>
              <a:t>1,550.59</a:t>
            </a:r>
            <a:r>
              <a:rPr lang="zh-TW" altLang="zh-TW" sz="1600" dirty="0">
                <a:latin typeface="標楷體" panose="03000509000000000000" pitchFamily="65" charset="-120"/>
                <a:ea typeface="標楷體" panose="03000509000000000000" pitchFamily="65" charset="-120"/>
              </a:rPr>
              <a:t>億元、歲出</a:t>
            </a:r>
            <a:r>
              <a:rPr lang="en-US" altLang="zh-TW" sz="1600" dirty="0">
                <a:latin typeface="標楷體" panose="03000509000000000000" pitchFamily="65" charset="-120"/>
                <a:ea typeface="標楷體" panose="03000509000000000000" pitchFamily="65" charset="-120"/>
              </a:rPr>
              <a:t>1,608.51</a:t>
            </a:r>
            <a:r>
              <a:rPr lang="zh-TW" altLang="zh-TW" sz="1600" dirty="0">
                <a:latin typeface="標楷體" panose="03000509000000000000" pitchFamily="65" charset="-120"/>
                <a:ea typeface="標楷體" panose="03000509000000000000" pitchFamily="65" charset="-120"/>
              </a:rPr>
              <a:t>億元、債務還本</a:t>
            </a:r>
            <a:r>
              <a:rPr lang="en-US" altLang="zh-TW" sz="1600" dirty="0">
                <a:latin typeface="標楷體" panose="03000509000000000000" pitchFamily="65" charset="-120"/>
                <a:ea typeface="標楷體" panose="03000509000000000000" pitchFamily="65" charset="-120"/>
              </a:rPr>
              <a:t>44</a:t>
            </a:r>
            <a:r>
              <a:rPr lang="zh-TW" altLang="zh-TW" sz="1600" dirty="0">
                <a:latin typeface="標楷體" panose="03000509000000000000" pitchFamily="65" charset="-120"/>
                <a:ea typeface="標楷體" panose="03000509000000000000" pitchFamily="65" charset="-120"/>
              </a:rPr>
              <a:t>億元、公債及賒借收入</a:t>
            </a:r>
            <a:r>
              <a:rPr lang="en-US" altLang="zh-TW" sz="1600" dirty="0">
                <a:latin typeface="標楷體" panose="03000509000000000000" pitchFamily="65" charset="-120"/>
                <a:ea typeface="標楷體" panose="03000509000000000000" pitchFamily="65" charset="-120"/>
              </a:rPr>
              <a:t>101.92</a:t>
            </a:r>
            <a:r>
              <a:rPr lang="zh-TW" altLang="zh-TW" sz="1600" dirty="0">
                <a:latin typeface="標楷體" panose="03000509000000000000" pitchFamily="65" charset="-120"/>
                <a:ea typeface="標楷體" panose="03000509000000000000" pitchFamily="65" charset="-120"/>
              </a:rPr>
              <a:t>億元。</a:t>
            </a:r>
          </a:p>
          <a:p>
            <a:r>
              <a:rPr lang="zh-TW" altLang="zh-TW" sz="1600" dirty="0">
                <a:latin typeface="標楷體" panose="03000509000000000000" pitchFamily="65" charset="-120"/>
                <a:ea typeface="標楷體" panose="03000509000000000000" pitchFamily="65" charset="-120"/>
              </a:rPr>
              <a:t>經依審議結果整編後，於</a:t>
            </a:r>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3</a:t>
            </a:r>
            <a:r>
              <a:rPr lang="zh-TW" altLang="zh-TW"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2</a:t>
            </a:r>
            <a:r>
              <a:rPr lang="zh-TW" altLang="zh-TW" sz="1600" dirty="0">
                <a:latin typeface="標楷體" panose="03000509000000000000" pitchFamily="65" charset="-120"/>
                <a:ea typeface="標楷體" panose="03000509000000000000" pitchFamily="65" charset="-120"/>
              </a:rPr>
              <a:t>日依地方制度法第</a:t>
            </a:r>
            <a:r>
              <a:rPr lang="en-US" altLang="zh-TW" sz="1600" dirty="0">
                <a:latin typeface="標楷體" panose="03000509000000000000" pitchFamily="65" charset="-120"/>
                <a:ea typeface="標楷體" panose="03000509000000000000" pitchFamily="65" charset="-120"/>
              </a:rPr>
              <a:t>40</a:t>
            </a:r>
            <a:r>
              <a:rPr lang="zh-TW" altLang="zh-TW" sz="1600" dirty="0">
                <a:latin typeface="標楷體" panose="03000509000000000000" pitchFamily="65" charset="-120"/>
                <a:ea typeface="標楷體" panose="03000509000000000000" pitchFamily="65" charset="-120"/>
              </a:rPr>
              <a:t>條規定，以府令發布並刊登市府公報。</a:t>
            </a:r>
            <a:endParaRPr lang="zh-TW" altLang="en-US" sz="16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3</a:t>
            </a:fld>
            <a:endParaRPr lang="zh-TW" altLang="en-US"/>
          </a:p>
        </p:txBody>
      </p:sp>
    </p:spTree>
    <p:extLst>
      <p:ext uri="{BB962C8B-B14F-4D97-AF65-F5344CB8AC3E}">
        <p14:creationId xmlns:p14="http://schemas.microsoft.com/office/powerpoint/2010/main" val="334413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36469" y="4776434"/>
            <a:ext cx="5923152" cy="3907986"/>
          </a:xfrm>
        </p:spPr>
        <p:txBody>
          <a:bodyPr/>
          <a:lstStyle/>
          <a:p>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年度歲出預算按政事別分析，以教育科學文化支出</a:t>
            </a:r>
            <a:r>
              <a:rPr lang="en-US" altLang="zh-TW" sz="1600" dirty="0">
                <a:latin typeface="標楷體" panose="03000509000000000000" pitchFamily="65" charset="-120"/>
                <a:ea typeface="標楷體" panose="03000509000000000000" pitchFamily="65" charset="-120"/>
              </a:rPr>
              <a:t>558.61</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34.73</a:t>
            </a:r>
            <a:r>
              <a:rPr lang="zh-TW" altLang="zh-TW" sz="1600" dirty="0">
                <a:latin typeface="標楷體" panose="03000509000000000000" pitchFamily="65" charset="-120"/>
                <a:ea typeface="標楷體" panose="03000509000000000000" pitchFamily="65" charset="-120"/>
              </a:rPr>
              <a:t>％為最高；社會福利支出</a:t>
            </a:r>
            <a:r>
              <a:rPr lang="en-US" altLang="zh-TW" sz="1600" dirty="0">
                <a:latin typeface="標楷體" panose="03000509000000000000" pitchFamily="65" charset="-120"/>
                <a:ea typeface="標楷體" panose="03000509000000000000" pitchFamily="65" charset="-120"/>
              </a:rPr>
              <a:t>299.98</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18.65</a:t>
            </a:r>
            <a:r>
              <a:rPr lang="zh-TW" altLang="zh-TW" sz="1600" dirty="0">
                <a:latin typeface="標楷體" panose="03000509000000000000" pitchFamily="65" charset="-120"/>
                <a:ea typeface="標楷體" panose="03000509000000000000" pitchFamily="65" charset="-120"/>
              </a:rPr>
              <a:t>％次之；再次為一般政務支出</a:t>
            </a:r>
            <a:r>
              <a:rPr lang="en-US" altLang="zh-TW" sz="1600" dirty="0">
                <a:latin typeface="標楷體" panose="03000509000000000000" pitchFamily="65" charset="-120"/>
                <a:ea typeface="標楷體" panose="03000509000000000000" pitchFamily="65" charset="-120"/>
              </a:rPr>
              <a:t>258.48</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16.07</a:t>
            </a:r>
            <a:r>
              <a:rPr lang="zh-TW" altLang="zh-TW" sz="1600" dirty="0">
                <a:latin typeface="標楷體" panose="03000509000000000000" pitchFamily="65" charset="-120"/>
                <a:ea typeface="標楷體" panose="03000509000000000000" pitchFamily="65" charset="-120"/>
              </a:rPr>
              <a:t>％</a:t>
            </a:r>
            <a:r>
              <a:rPr lang="zh-HK" altLang="zh-TW" sz="1600" dirty="0"/>
              <a:t>。</a:t>
            </a:r>
            <a:endParaRPr lang="zh-TW" altLang="en-US" sz="1600"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4</a:t>
            </a:fld>
            <a:endParaRPr lang="zh-TW" altLang="en-US"/>
          </a:p>
        </p:txBody>
      </p:sp>
    </p:spTree>
    <p:extLst>
      <p:ext uri="{BB962C8B-B14F-4D97-AF65-F5344CB8AC3E}">
        <p14:creationId xmlns:p14="http://schemas.microsoft.com/office/powerpoint/2010/main" val="3650524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36469" y="4776434"/>
            <a:ext cx="5923152" cy="3907986"/>
          </a:xfrm>
        </p:spPr>
        <p:txBody>
          <a:bodyPr/>
          <a:lstStyle/>
          <a:p>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年度歲出預算按政事別分析，以教育科學文化支出</a:t>
            </a:r>
            <a:r>
              <a:rPr lang="en-US" altLang="zh-TW" sz="1600" dirty="0">
                <a:latin typeface="標楷體" panose="03000509000000000000" pitchFamily="65" charset="-120"/>
                <a:ea typeface="標楷體" panose="03000509000000000000" pitchFamily="65" charset="-120"/>
              </a:rPr>
              <a:t>558.61</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34.73</a:t>
            </a:r>
            <a:r>
              <a:rPr lang="zh-TW" altLang="zh-TW" sz="1600" dirty="0">
                <a:latin typeface="標楷體" panose="03000509000000000000" pitchFamily="65" charset="-120"/>
                <a:ea typeface="標楷體" panose="03000509000000000000" pitchFamily="65" charset="-120"/>
              </a:rPr>
              <a:t>％為最高；社會福利支出</a:t>
            </a:r>
            <a:r>
              <a:rPr lang="en-US" altLang="zh-TW" sz="1600" dirty="0">
                <a:latin typeface="標楷體" panose="03000509000000000000" pitchFamily="65" charset="-120"/>
                <a:ea typeface="標楷體" panose="03000509000000000000" pitchFamily="65" charset="-120"/>
              </a:rPr>
              <a:t>299.98</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18.65</a:t>
            </a:r>
            <a:r>
              <a:rPr lang="zh-TW" altLang="zh-TW" sz="1600" dirty="0">
                <a:latin typeface="標楷體" panose="03000509000000000000" pitchFamily="65" charset="-120"/>
                <a:ea typeface="標楷體" panose="03000509000000000000" pitchFamily="65" charset="-120"/>
              </a:rPr>
              <a:t>％次之；再次為一般政務支出</a:t>
            </a:r>
            <a:r>
              <a:rPr lang="en-US" altLang="zh-TW" sz="1600" dirty="0">
                <a:latin typeface="標楷體" panose="03000509000000000000" pitchFamily="65" charset="-120"/>
                <a:ea typeface="標楷體" panose="03000509000000000000" pitchFamily="65" charset="-120"/>
              </a:rPr>
              <a:t>258.48</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16.07</a:t>
            </a:r>
            <a:r>
              <a:rPr lang="zh-TW" altLang="zh-TW" sz="1600" dirty="0">
                <a:latin typeface="標楷體" panose="03000509000000000000" pitchFamily="65" charset="-120"/>
                <a:ea typeface="標楷體" panose="03000509000000000000" pitchFamily="65" charset="-120"/>
              </a:rPr>
              <a:t>％</a:t>
            </a:r>
            <a:r>
              <a:rPr lang="zh-HK" altLang="zh-TW" sz="1600" dirty="0"/>
              <a:t>。</a:t>
            </a:r>
            <a:endParaRPr lang="zh-TW" altLang="en-US" sz="1600"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5</a:t>
            </a:fld>
            <a:endParaRPr lang="zh-TW" altLang="en-US"/>
          </a:p>
        </p:txBody>
      </p:sp>
    </p:spTree>
    <p:extLst>
      <p:ext uri="{BB962C8B-B14F-4D97-AF65-F5344CB8AC3E}">
        <p14:creationId xmlns:p14="http://schemas.microsoft.com/office/powerpoint/2010/main" val="37110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36469" y="4776434"/>
            <a:ext cx="5923152" cy="3907986"/>
          </a:xfrm>
        </p:spPr>
        <p:txBody>
          <a:bodyPr/>
          <a:lstStyle/>
          <a:p>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年度歲出預算按政事別分析，以教育科學文化支出</a:t>
            </a:r>
            <a:r>
              <a:rPr lang="en-US" altLang="zh-TW" sz="1600" dirty="0">
                <a:latin typeface="標楷體" panose="03000509000000000000" pitchFamily="65" charset="-120"/>
                <a:ea typeface="標楷體" panose="03000509000000000000" pitchFamily="65" charset="-120"/>
              </a:rPr>
              <a:t>558.61</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34.73</a:t>
            </a:r>
            <a:r>
              <a:rPr lang="zh-TW" altLang="zh-TW" sz="1600" dirty="0">
                <a:latin typeface="標楷體" panose="03000509000000000000" pitchFamily="65" charset="-120"/>
                <a:ea typeface="標楷體" panose="03000509000000000000" pitchFamily="65" charset="-120"/>
              </a:rPr>
              <a:t>％為最高；社會福利支出</a:t>
            </a:r>
            <a:r>
              <a:rPr lang="en-US" altLang="zh-TW" sz="1600" dirty="0">
                <a:latin typeface="標楷體" panose="03000509000000000000" pitchFamily="65" charset="-120"/>
                <a:ea typeface="標楷體" panose="03000509000000000000" pitchFamily="65" charset="-120"/>
              </a:rPr>
              <a:t>299.98</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18.65</a:t>
            </a:r>
            <a:r>
              <a:rPr lang="zh-TW" altLang="zh-TW" sz="1600" dirty="0">
                <a:latin typeface="標楷體" panose="03000509000000000000" pitchFamily="65" charset="-120"/>
                <a:ea typeface="標楷體" panose="03000509000000000000" pitchFamily="65" charset="-120"/>
              </a:rPr>
              <a:t>％次之；再次為一般政務支出</a:t>
            </a:r>
            <a:r>
              <a:rPr lang="en-US" altLang="zh-TW" sz="1600" dirty="0">
                <a:latin typeface="標楷體" panose="03000509000000000000" pitchFamily="65" charset="-120"/>
                <a:ea typeface="標楷體" panose="03000509000000000000" pitchFamily="65" charset="-120"/>
              </a:rPr>
              <a:t>258.48</a:t>
            </a:r>
            <a:r>
              <a:rPr lang="zh-TW" altLang="zh-TW" sz="1600" dirty="0">
                <a:latin typeface="標楷體" panose="03000509000000000000" pitchFamily="65" charset="-120"/>
                <a:ea typeface="標楷體" panose="03000509000000000000" pitchFamily="65" charset="-120"/>
              </a:rPr>
              <a:t>億元，占</a:t>
            </a:r>
            <a:r>
              <a:rPr lang="en-US" altLang="zh-TW" sz="1600" dirty="0">
                <a:latin typeface="標楷體" panose="03000509000000000000" pitchFamily="65" charset="-120"/>
                <a:ea typeface="標楷體" panose="03000509000000000000" pitchFamily="65" charset="-120"/>
              </a:rPr>
              <a:t>16.07</a:t>
            </a:r>
            <a:r>
              <a:rPr lang="zh-TW" altLang="zh-TW" sz="1600" dirty="0">
                <a:latin typeface="標楷體" panose="03000509000000000000" pitchFamily="65" charset="-120"/>
                <a:ea typeface="標楷體" panose="03000509000000000000" pitchFamily="65" charset="-120"/>
              </a:rPr>
              <a:t>％</a:t>
            </a:r>
            <a:r>
              <a:rPr lang="zh-HK" altLang="zh-TW" sz="1600" dirty="0"/>
              <a:t>。</a:t>
            </a:r>
            <a:endParaRPr lang="zh-TW" altLang="en-US" sz="1600" dirty="0"/>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6</a:t>
            </a:fld>
            <a:endParaRPr lang="zh-TW" altLang="en-US"/>
          </a:p>
        </p:txBody>
      </p:sp>
    </p:spTree>
    <p:extLst>
      <p:ext uri="{BB962C8B-B14F-4D97-AF65-F5344CB8AC3E}">
        <p14:creationId xmlns:p14="http://schemas.microsoft.com/office/powerpoint/2010/main" val="3244166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28220" y="4751225"/>
            <a:ext cx="5811107" cy="3887360"/>
          </a:xfrm>
        </p:spPr>
        <p:txBody>
          <a:bodyPr/>
          <a:lstStyle/>
          <a:p>
            <a:pPr defTabSz="920096">
              <a:defRPr/>
            </a:pPr>
            <a:r>
              <a:rPr lang="en-US" altLang="zh-TW" sz="1600" dirty="0">
                <a:latin typeface="標楷體" panose="03000509000000000000" pitchFamily="65" charset="-120"/>
                <a:ea typeface="標楷體" panose="03000509000000000000" pitchFamily="65" charset="-120"/>
              </a:rPr>
              <a:t>112</a:t>
            </a:r>
            <a:r>
              <a:rPr lang="zh-TW" altLang="en-US" sz="1600" dirty="0">
                <a:latin typeface="標楷體" panose="03000509000000000000" pitchFamily="65" charset="-120"/>
                <a:ea typeface="標楷體" panose="03000509000000000000" pitchFamily="65" charset="-120"/>
              </a:rPr>
              <a:t>年度各基金附屬單位預算案承  貴會連同總預算案三讀審議決議修正通過，計核列營業基金總收入</a:t>
            </a:r>
            <a:r>
              <a:rPr lang="en-US" altLang="zh-TW" sz="1600" dirty="0">
                <a:latin typeface="標楷體" panose="03000509000000000000" pitchFamily="65" charset="-120"/>
                <a:ea typeface="標楷體" panose="03000509000000000000" pitchFamily="65" charset="-120"/>
              </a:rPr>
              <a:t>1.94</a:t>
            </a:r>
            <a:r>
              <a:rPr lang="zh-TW" altLang="en-US" sz="1600" dirty="0">
                <a:latin typeface="標楷體" panose="03000509000000000000" pitchFamily="65" charset="-120"/>
                <a:ea typeface="標楷體" panose="03000509000000000000" pitchFamily="65" charset="-120"/>
              </a:rPr>
              <a:t>億元、總支出</a:t>
            </a:r>
            <a:r>
              <a:rPr lang="en-US" altLang="zh-TW" sz="1600" dirty="0">
                <a:latin typeface="標楷體" panose="03000509000000000000" pitchFamily="65" charset="-120"/>
                <a:ea typeface="標楷體" panose="03000509000000000000" pitchFamily="65" charset="-120"/>
              </a:rPr>
              <a:t>2.32</a:t>
            </a:r>
            <a:r>
              <a:rPr lang="zh-TW" altLang="en-US" sz="1600" dirty="0">
                <a:latin typeface="標楷體" panose="03000509000000000000" pitchFamily="65" charset="-120"/>
                <a:ea typeface="標楷體" panose="03000509000000000000" pitchFamily="65" charset="-120"/>
              </a:rPr>
              <a:t>億元、本期淨損</a:t>
            </a:r>
            <a:r>
              <a:rPr lang="en-US" altLang="zh-TW" sz="1600" dirty="0">
                <a:latin typeface="標楷體" panose="03000509000000000000" pitchFamily="65" charset="-120"/>
                <a:ea typeface="標楷體" panose="03000509000000000000" pitchFamily="65" charset="-120"/>
              </a:rPr>
              <a:t>0.38</a:t>
            </a:r>
            <a:r>
              <a:rPr lang="zh-TW" altLang="en-US" sz="1600" dirty="0">
                <a:latin typeface="標楷體" panose="03000509000000000000" pitchFamily="65" charset="-120"/>
                <a:ea typeface="標楷體" panose="03000509000000000000" pitchFamily="65" charset="-120"/>
              </a:rPr>
              <a:t>億元；非營業基金總收入</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基金來源</a:t>
            </a:r>
            <a:r>
              <a:rPr lang="en-US" altLang="zh-TW" sz="1600" dirty="0">
                <a:latin typeface="標楷體" panose="03000509000000000000" pitchFamily="65" charset="-120"/>
                <a:ea typeface="標楷體" panose="03000509000000000000" pitchFamily="65" charset="-120"/>
              </a:rPr>
              <a:t>)2,404.7</a:t>
            </a:r>
            <a:r>
              <a:rPr lang="zh-TW" altLang="en-US" sz="1600" dirty="0">
                <a:latin typeface="標楷體" panose="03000509000000000000" pitchFamily="65" charset="-120"/>
                <a:ea typeface="標楷體" panose="03000509000000000000" pitchFamily="65" charset="-120"/>
              </a:rPr>
              <a:t>億元、總支出</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基金用途</a:t>
            </a:r>
            <a:r>
              <a:rPr lang="en-US" altLang="zh-TW" sz="1600" dirty="0">
                <a:latin typeface="標楷體" panose="03000509000000000000" pitchFamily="65" charset="-120"/>
                <a:ea typeface="標楷體" panose="03000509000000000000" pitchFamily="65" charset="-120"/>
              </a:rPr>
              <a:t>)2,436.65</a:t>
            </a:r>
            <a:r>
              <a:rPr lang="zh-TW" altLang="en-US" sz="1600" dirty="0">
                <a:latin typeface="標楷體" panose="03000509000000000000" pitchFamily="65" charset="-120"/>
                <a:ea typeface="標楷體" panose="03000509000000000000" pitchFamily="65" charset="-120"/>
              </a:rPr>
              <a:t>億元、本期短絀</a:t>
            </a:r>
            <a:r>
              <a:rPr lang="en-US" altLang="zh-TW" sz="1600" dirty="0">
                <a:latin typeface="標楷體" panose="03000509000000000000" pitchFamily="65" charset="-120"/>
                <a:ea typeface="標楷體" panose="03000509000000000000" pitchFamily="65" charset="-120"/>
              </a:rPr>
              <a:t>31.95</a:t>
            </a:r>
            <a:r>
              <a:rPr lang="zh-TW" altLang="en-US" sz="1600" dirty="0">
                <a:latin typeface="標楷體" panose="03000509000000000000" pitchFamily="65" charset="-120"/>
                <a:ea typeface="標楷體" panose="03000509000000000000" pitchFamily="65" charset="-120"/>
              </a:rPr>
              <a:t>億元。</a:t>
            </a: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7</a:t>
            </a:fld>
            <a:endParaRPr lang="zh-TW" altLang="en-US"/>
          </a:p>
        </p:txBody>
      </p:sp>
    </p:spTree>
    <p:extLst>
      <p:ext uri="{BB962C8B-B14F-4D97-AF65-F5344CB8AC3E}">
        <p14:creationId xmlns:p14="http://schemas.microsoft.com/office/powerpoint/2010/main" val="337709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436469" y="4776434"/>
            <a:ext cx="5923152" cy="3907986"/>
          </a:xfrm>
        </p:spPr>
        <p:txBody>
          <a:bodyPr/>
          <a:lstStyle/>
          <a:p>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年度本市總預算案承</a:t>
            </a:r>
            <a:r>
              <a:rPr lang="en-US" altLang="zh-TW" sz="1600" dirty="0">
                <a:latin typeface="標楷體" panose="03000509000000000000" pitchFamily="65" charset="-120"/>
                <a:ea typeface="標楷體" panose="03000509000000000000" pitchFamily="65" charset="-120"/>
              </a:rPr>
              <a:t>  </a:t>
            </a:r>
            <a:r>
              <a:rPr lang="zh-TW" altLang="zh-TW" sz="1600" dirty="0">
                <a:latin typeface="標楷體" panose="03000509000000000000" pitchFamily="65" charset="-120"/>
                <a:ea typeface="標楷體" panose="03000509000000000000" pitchFamily="65" charset="-120"/>
              </a:rPr>
              <a:t>貴會第</a:t>
            </a:r>
            <a:r>
              <a:rPr lang="en-US" altLang="zh-TW" sz="1600" dirty="0">
                <a:latin typeface="標楷體" panose="03000509000000000000" pitchFamily="65" charset="-120"/>
                <a:ea typeface="標楷體" panose="03000509000000000000" pitchFamily="65" charset="-120"/>
              </a:rPr>
              <a:t>4</a:t>
            </a:r>
            <a:r>
              <a:rPr lang="zh-TW" altLang="zh-TW" sz="1600" dirty="0">
                <a:latin typeface="標楷體" panose="03000509000000000000" pitchFamily="65" charset="-120"/>
                <a:ea typeface="標楷體" panose="03000509000000000000" pitchFamily="65" charset="-120"/>
              </a:rPr>
              <a:t>屆第</a:t>
            </a:r>
            <a:r>
              <a:rPr lang="en-US" altLang="zh-TW" sz="1600" dirty="0">
                <a:latin typeface="標楷體" panose="03000509000000000000" pitchFamily="65" charset="-120"/>
                <a:ea typeface="標楷體" panose="03000509000000000000" pitchFamily="65" charset="-120"/>
              </a:rPr>
              <a:t>1</a:t>
            </a:r>
            <a:r>
              <a:rPr lang="zh-TW" altLang="en-US" sz="1600" dirty="0">
                <a:latin typeface="標楷體" panose="03000509000000000000" pitchFamily="65" charset="-120"/>
                <a:ea typeface="標楷體" panose="03000509000000000000" pitchFamily="65" charset="-120"/>
              </a:rPr>
              <a:t>、</a:t>
            </a:r>
            <a:r>
              <a:rPr lang="en-US" altLang="zh-TW" sz="1600" dirty="0">
                <a:latin typeface="標楷體" panose="03000509000000000000" pitchFamily="65" charset="-120"/>
                <a:ea typeface="標楷體" panose="03000509000000000000" pitchFamily="65" charset="-120"/>
              </a:rPr>
              <a:t>2</a:t>
            </a:r>
            <a:r>
              <a:rPr lang="zh-TW" altLang="zh-TW" sz="1600" dirty="0">
                <a:latin typeface="標楷體" panose="03000509000000000000" pitchFamily="65" charset="-120"/>
                <a:ea typeface="標楷體" panose="03000509000000000000" pitchFamily="65" charset="-120"/>
              </a:rPr>
              <a:t>次臨時會會議三讀審議決議修正通過，計核列歲入</a:t>
            </a:r>
            <a:r>
              <a:rPr lang="en-US" altLang="zh-TW" sz="1600" dirty="0">
                <a:latin typeface="標楷體" panose="03000509000000000000" pitchFamily="65" charset="-120"/>
                <a:ea typeface="標楷體" panose="03000509000000000000" pitchFamily="65" charset="-120"/>
              </a:rPr>
              <a:t>1,550.59</a:t>
            </a:r>
            <a:r>
              <a:rPr lang="zh-TW" altLang="zh-TW" sz="1600" dirty="0">
                <a:latin typeface="標楷體" panose="03000509000000000000" pitchFamily="65" charset="-120"/>
                <a:ea typeface="標楷體" panose="03000509000000000000" pitchFamily="65" charset="-120"/>
              </a:rPr>
              <a:t>億元、歲出</a:t>
            </a:r>
            <a:r>
              <a:rPr lang="en-US" altLang="zh-TW" sz="1600" dirty="0">
                <a:latin typeface="標楷體" panose="03000509000000000000" pitchFamily="65" charset="-120"/>
                <a:ea typeface="標楷體" panose="03000509000000000000" pitchFamily="65" charset="-120"/>
              </a:rPr>
              <a:t>1,608.51</a:t>
            </a:r>
            <a:r>
              <a:rPr lang="zh-TW" altLang="zh-TW" sz="1600" dirty="0">
                <a:latin typeface="標楷體" panose="03000509000000000000" pitchFamily="65" charset="-120"/>
                <a:ea typeface="標楷體" panose="03000509000000000000" pitchFamily="65" charset="-120"/>
              </a:rPr>
              <a:t>億元、債務還本</a:t>
            </a:r>
            <a:r>
              <a:rPr lang="en-US" altLang="zh-TW" sz="1600" dirty="0">
                <a:latin typeface="標楷體" panose="03000509000000000000" pitchFamily="65" charset="-120"/>
                <a:ea typeface="標楷體" panose="03000509000000000000" pitchFamily="65" charset="-120"/>
              </a:rPr>
              <a:t>44</a:t>
            </a:r>
            <a:r>
              <a:rPr lang="zh-TW" altLang="zh-TW" sz="1600" dirty="0">
                <a:latin typeface="標楷體" panose="03000509000000000000" pitchFamily="65" charset="-120"/>
                <a:ea typeface="標楷體" panose="03000509000000000000" pitchFamily="65" charset="-120"/>
              </a:rPr>
              <a:t>億元、公債及賒借收入</a:t>
            </a:r>
            <a:r>
              <a:rPr lang="en-US" altLang="zh-TW" sz="1600" dirty="0">
                <a:latin typeface="標楷體" panose="03000509000000000000" pitchFamily="65" charset="-120"/>
                <a:ea typeface="標楷體" panose="03000509000000000000" pitchFamily="65" charset="-120"/>
              </a:rPr>
              <a:t>101.92</a:t>
            </a:r>
            <a:r>
              <a:rPr lang="zh-TW" altLang="zh-TW" sz="1600" dirty="0">
                <a:latin typeface="標楷體" panose="03000509000000000000" pitchFamily="65" charset="-120"/>
                <a:ea typeface="標楷體" panose="03000509000000000000" pitchFamily="65" charset="-120"/>
              </a:rPr>
              <a:t>億元。</a:t>
            </a:r>
          </a:p>
          <a:p>
            <a:r>
              <a:rPr lang="zh-TW" altLang="zh-TW" sz="1600" dirty="0">
                <a:latin typeface="標楷體" panose="03000509000000000000" pitchFamily="65" charset="-120"/>
                <a:ea typeface="標楷體" panose="03000509000000000000" pitchFamily="65" charset="-120"/>
              </a:rPr>
              <a:t>經依審議結果整編後，於</a:t>
            </a:r>
            <a:r>
              <a:rPr lang="en-US" altLang="zh-TW" sz="1600" dirty="0">
                <a:latin typeface="標楷體" panose="03000509000000000000" pitchFamily="65" charset="-120"/>
                <a:ea typeface="標楷體" panose="03000509000000000000" pitchFamily="65" charset="-120"/>
              </a:rPr>
              <a:t>112</a:t>
            </a:r>
            <a:r>
              <a:rPr lang="zh-TW" altLang="zh-TW" sz="1600" dirty="0">
                <a:latin typeface="標楷體" panose="03000509000000000000" pitchFamily="65" charset="-120"/>
                <a:ea typeface="標楷體" panose="03000509000000000000" pitchFamily="65" charset="-120"/>
              </a:rPr>
              <a:t>年</a:t>
            </a:r>
            <a:r>
              <a:rPr lang="en-US" altLang="zh-TW" sz="1600" dirty="0">
                <a:latin typeface="標楷體" panose="03000509000000000000" pitchFamily="65" charset="-120"/>
                <a:ea typeface="標楷體" panose="03000509000000000000" pitchFamily="65" charset="-120"/>
              </a:rPr>
              <a:t>3</a:t>
            </a:r>
            <a:r>
              <a:rPr lang="zh-TW" altLang="zh-TW" sz="1600" dirty="0">
                <a:latin typeface="標楷體" panose="03000509000000000000" pitchFamily="65" charset="-120"/>
                <a:ea typeface="標楷體" panose="03000509000000000000" pitchFamily="65" charset="-120"/>
              </a:rPr>
              <a:t>月</a:t>
            </a:r>
            <a:r>
              <a:rPr lang="en-US" altLang="zh-TW" sz="1600" dirty="0">
                <a:latin typeface="標楷體" panose="03000509000000000000" pitchFamily="65" charset="-120"/>
                <a:ea typeface="標楷體" panose="03000509000000000000" pitchFamily="65" charset="-120"/>
              </a:rPr>
              <a:t>2</a:t>
            </a:r>
            <a:r>
              <a:rPr lang="zh-TW" altLang="zh-TW" sz="1600" dirty="0">
                <a:latin typeface="標楷體" panose="03000509000000000000" pitchFamily="65" charset="-120"/>
                <a:ea typeface="標楷體" panose="03000509000000000000" pitchFamily="65" charset="-120"/>
              </a:rPr>
              <a:t>日依地方制度法第</a:t>
            </a:r>
            <a:r>
              <a:rPr lang="en-US" altLang="zh-TW" sz="1600" dirty="0">
                <a:latin typeface="標楷體" panose="03000509000000000000" pitchFamily="65" charset="-120"/>
                <a:ea typeface="標楷體" panose="03000509000000000000" pitchFamily="65" charset="-120"/>
              </a:rPr>
              <a:t>40</a:t>
            </a:r>
            <a:r>
              <a:rPr lang="zh-TW" altLang="zh-TW" sz="1600" dirty="0">
                <a:latin typeface="標楷體" panose="03000509000000000000" pitchFamily="65" charset="-120"/>
                <a:ea typeface="標楷體" panose="03000509000000000000" pitchFamily="65" charset="-120"/>
              </a:rPr>
              <a:t>條規定，以府令發布並刊登市府公報。</a:t>
            </a:r>
            <a:endParaRPr lang="zh-TW" altLang="en-US" sz="1600"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fld id="{1D5F969E-7836-4AAC-8E8A-534FB481EDB2}" type="slidenum">
              <a:rPr lang="zh-TW" altLang="en-US" smtClean="0"/>
              <a:pPr/>
              <a:t>8</a:t>
            </a:fld>
            <a:endParaRPr lang="zh-TW" altLang="en-US"/>
          </a:p>
        </p:txBody>
      </p:sp>
    </p:spTree>
    <p:extLst>
      <p:ext uri="{BB962C8B-B14F-4D97-AF65-F5344CB8AC3E}">
        <p14:creationId xmlns:p14="http://schemas.microsoft.com/office/powerpoint/2010/main" val="9042361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矩形 3"/>
          <p:cNvSpPr/>
          <p:nvPr userDrawn="1"/>
        </p:nvSpPr>
        <p:spPr>
          <a:xfrm>
            <a:off x="1739900" y="6663690"/>
            <a:ext cx="10476000" cy="198000"/>
          </a:xfrm>
          <a:prstGeom prst="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ctrTitle"/>
          </p:nvPr>
        </p:nvSpPr>
        <p:spPr>
          <a:xfrm>
            <a:off x="1524000" y="1122363"/>
            <a:ext cx="9144000" cy="2387600"/>
          </a:xfrm>
        </p:spPr>
        <p:txBody>
          <a:bodyPr anchor="b"/>
          <a:lstStyle>
            <a:lvl1pPr algn="ctr">
              <a:defRPr sz="6000">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atin typeface="標楷體" panose="03000509000000000000" pitchFamily="65" charset="-120"/>
                <a:ea typeface="標楷體" panose="03000509000000000000" pitchFamily="65" charset="-12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cxnSp>
        <p:nvCxnSpPr>
          <p:cNvPr id="8" name="直線接點 7"/>
          <p:cNvCxnSpPr/>
          <p:nvPr userDrawn="1"/>
        </p:nvCxnSpPr>
        <p:spPr>
          <a:xfrm>
            <a:off x="162580" y="641226"/>
            <a:ext cx="6804000" cy="9525"/>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7" name="投影片編號版面配置區 5"/>
          <p:cNvSpPr txBox="1">
            <a:spLocks/>
          </p:cNvSpPr>
          <p:nvPr userDrawn="1"/>
        </p:nvSpPr>
        <p:spPr>
          <a:xfrm>
            <a:off x="11432001" y="6553238"/>
            <a:ext cx="864000" cy="365125"/>
          </a:xfrm>
          <a:prstGeom prst="rect">
            <a:avLst/>
          </a:prstGeom>
        </p:spPr>
        <p:txBody>
          <a:bodyPr vert="horz" lIns="91440" tIns="45720" rIns="91440" bIns="45720" rtlCol="0" anchor="ctr"/>
          <a:lstStyle>
            <a:defPPr>
              <a:defRPr lang="zh-TW"/>
            </a:defPPr>
            <a:lvl1pPr marL="0" algn="r" defTabSz="914400" rtl="0" eaLnBrk="1" latinLnBrk="0" hangingPunct="1">
              <a:defRPr sz="1600" kern="1200">
                <a:solidFill>
                  <a:srgbClr val="0033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26EF5F-E53D-4FCA-881D-13778645419F}" type="slidenum">
              <a:rPr lang="zh-TW" altLang="en-US" sz="1300" smtClean="0"/>
              <a:pPr algn="ctr"/>
              <a:t>‹#›</a:t>
            </a:fld>
            <a:endParaRPr lang="zh-TW" altLang="en-US" sz="1300" dirty="0"/>
          </a:p>
        </p:txBody>
      </p:sp>
      <p:sp>
        <p:nvSpPr>
          <p:cNvPr id="11" name="矩形 10"/>
          <p:cNvSpPr/>
          <p:nvPr userDrawn="1"/>
        </p:nvSpPr>
        <p:spPr>
          <a:xfrm>
            <a:off x="172741" y="249358"/>
            <a:ext cx="132059" cy="324000"/>
          </a:xfrm>
          <a:prstGeom prst="rect">
            <a:avLst/>
          </a:prstGeom>
          <a:solidFill>
            <a:srgbClr val="30B9C3"/>
          </a:solidFill>
          <a:ln w="9525" cap="flat" cmpd="sng" algn="ctr">
            <a:noFill/>
            <a:prstDash val="solid"/>
          </a:ln>
          <a:effectLst/>
        </p:spPr>
        <p:txBody>
          <a:bodyPr rtlCol="0" anchor="ctr"/>
          <a:lstStyle/>
          <a:p>
            <a:pPr marL="0" marR="0" lvl="0" indent="0" algn="ctr" defTabSz="1285829" eaLnBrk="1" fontAlgn="auto" latinLnBrk="0" hangingPunct="1">
              <a:lnSpc>
                <a:spcPct val="100000"/>
              </a:lnSpc>
              <a:spcBef>
                <a:spcPts val="0"/>
              </a:spcBef>
              <a:spcAft>
                <a:spcPts val="0"/>
              </a:spcAft>
              <a:buClrTx/>
              <a:buSzTx/>
              <a:buFontTx/>
              <a:buNone/>
              <a:tabLst/>
              <a:defRPr/>
            </a:pPr>
            <a:endParaRPr kumimoji="1" lang="zh-CN" altLang="en-US" sz="1600" b="0" i="0" u="none" strike="noStrike" kern="0" cap="none" spc="0" normalizeH="0" baseline="0" noProof="0">
              <a:ln>
                <a:noFill/>
              </a:ln>
              <a:solidFill>
                <a:srgbClr val="397E9E"/>
              </a:solidFill>
              <a:effectLst/>
              <a:uLnTx/>
              <a:uFillTx/>
              <a:latin typeface="Century Gothic"/>
              <a:ea typeface="微软雅黑" charset="0"/>
              <a:cs typeface=""/>
            </a:endParaRPr>
          </a:p>
        </p:txBody>
      </p:sp>
      <p:sp>
        <p:nvSpPr>
          <p:cNvPr id="12" name="矩形 11"/>
          <p:cNvSpPr/>
          <p:nvPr userDrawn="1"/>
        </p:nvSpPr>
        <p:spPr>
          <a:xfrm>
            <a:off x="325121" y="249358"/>
            <a:ext cx="72000" cy="324000"/>
          </a:xfrm>
          <a:prstGeom prst="rect">
            <a:avLst/>
          </a:prstGeom>
          <a:solidFill>
            <a:srgbClr val="167DA8"/>
          </a:solidFill>
          <a:ln w="9525" cap="flat" cmpd="sng" algn="ctr">
            <a:noFill/>
            <a:prstDash val="solid"/>
          </a:ln>
          <a:effectLst/>
        </p:spPr>
        <p:txBody>
          <a:bodyPr rtlCol="0" anchor="ctr"/>
          <a:lstStyle/>
          <a:p>
            <a:pPr marL="0" marR="0" lvl="0" indent="0" algn="ctr" defTabSz="1285829" eaLnBrk="1" fontAlgn="auto" latinLnBrk="0" hangingPunct="1">
              <a:lnSpc>
                <a:spcPct val="100000"/>
              </a:lnSpc>
              <a:spcBef>
                <a:spcPts val="0"/>
              </a:spcBef>
              <a:spcAft>
                <a:spcPts val="0"/>
              </a:spcAft>
              <a:buClrTx/>
              <a:buSzTx/>
              <a:buFontTx/>
              <a:buNone/>
              <a:tabLst/>
              <a:defRPr/>
            </a:pPr>
            <a:endParaRPr kumimoji="1" lang="zh-CN" altLang="en-US" sz="1600" b="0" i="0" u="none" strike="noStrike" kern="0" cap="none" spc="0" normalizeH="0" baseline="0" noProof="0">
              <a:ln>
                <a:noFill/>
              </a:ln>
              <a:solidFill>
                <a:srgbClr val="397E9E"/>
              </a:solidFill>
              <a:effectLst/>
              <a:uLnTx/>
              <a:uFillTx/>
              <a:latin typeface="Century Gothic"/>
              <a:ea typeface="微软雅黑" charset="0"/>
              <a:cs typeface=""/>
            </a:endParaRPr>
          </a:p>
        </p:txBody>
      </p:sp>
      <p:pic>
        <p:nvPicPr>
          <p:cNvPr id="13" name="圖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411" y="6521133"/>
            <a:ext cx="360000" cy="360000"/>
          </a:xfrm>
          <a:prstGeom prst="rect">
            <a:avLst/>
          </a:prstGeom>
        </p:spPr>
      </p:pic>
      <p:sp>
        <p:nvSpPr>
          <p:cNvPr id="20" name="矩形 19"/>
          <p:cNvSpPr/>
          <p:nvPr userDrawn="1"/>
        </p:nvSpPr>
        <p:spPr>
          <a:xfrm>
            <a:off x="-7328" y="6742800"/>
            <a:ext cx="1800000" cy="126000"/>
          </a:xfrm>
          <a:prstGeom prst="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579" y="6496801"/>
            <a:ext cx="380133" cy="380133"/>
          </a:xfrm>
          <a:prstGeom prst="rect">
            <a:avLst/>
          </a:prstGeom>
        </p:spPr>
      </p:pic>
      <p:sp>
        <p:nvSpPr>
          <p:cNvPr id="15" name="平行四邊形 14"/>
          <p:cNvSpPr>
            <a:spLocks noChangeAspect="1"/>
          </p:cNvSpPr>
          <p:nvPr userDrawn="1"/>
        </p:nvSpPr>
        <p:spPr>
          <a:xfrm>
            <a:off x="1895171" y="6518163"/>
            <a:ext cx="135291" cy="144517"/>
          </a:xfrm>
          <a:prstGeom prst="parallelogram">
            <a:avLst>
              <a:gd name="adj" fmla="val 23127"/>
            </a:avLst>
          </a:prstGeom>
          <a:solidFill>
            <a:srgbClr val="85C3DE"/>
          </a:solidFill>
          <a:ln>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平行四邊形 18"/>
          <p:cNvSpPr>
            <a:spLocks noChangeAspect="1"/>
          </p:cNvSpPr>
          <p:nvPr userDrawn="1"/>
        </p:nvSpPr>
        <p:spPr>
          <a:xfrm rot="1222823">
            <a:off x="1806297" y="6468793"/>
            <a:ext cx="153354" cy="163812"/>
          </a:xfrm>
          <a:prstGeom prst="parallelogram">
            <a:avLst>
              <a:gd name="adj" fmla="val 231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p:cNvSpPr>
            <a:spLocks noChangeAspect="1"/>
          </p:cNvSpPr>
          <p:nvPr userDrawn="1"/>
        </p:nvSpPr>
        <p:spPr>
          <a:xfrm rot="618266">
            <a:off x="1809480" y="6617344"/>
            <a:ext cx="122895" cy="73025"/>
          </a:xfrm>
          <a:prstGeom prst="rect">
            <a:avLst/>
          </a:prstGeom>
          <a:solidFill>
            <a:srgbClr val="85C3DE"/>
          </a:solidFill>
          <a:ln w="6350">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userDrawn="1"/>
        </p:nvSpPr>
        <p:spPr>
          <a:xfrm rot="727632">
            <a:off x="1737844" y="6597684"/>
            <a:ext cx="81756" cy="45719"/>
          </a:xfrm>
          <a:prstGeom prst="rect">
            <a:avLst/>
          </a:prstGeom>
          <a:noFill/>
          <a:ln w="6350">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a:spLocks noChangeAspect="1"/>
          </p:cNvSpPr>
          <p:nvPr userDrawn="1"/>
        </p:nvSpPr>
        <p:spPr>
          <a:xfrm rot="727632">
            <a:off x="1757884" y="6608778"/>
            <a:ext cx="36000" cy="22860"/>
          </a:xfrm>
          <a:prstGeom prst="rect">
            <a:avLst/>
          </a:prstGeom>
          <a:solidFill>
            <a:srgbClr val="85C3DE"/>
          </a:solidFill>
          <a:ln w="6350">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4" name="直線接點 23"/>
          <p:cNvCxnSpPr/>
          <p:nvPr userDrawn="1"/>
        </p:nvCxnSpPr>
        <p:spPr>
          <a:xfrm>
            <a:off x="1731613" y="6635767"/>
            <a:ext cx="80456" cy="32093"/>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userDrawn="1"/>
        </p:nvCxnSpPr>
        <p:spPr>
          <a:xfrm>
            <a:off x="1831733" y="6624740"/>
            <a:ext cx="66253" cy="9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線接點 26"/>
          <p:cNvCxnSpPr/>
          <p:nvPr userDrawn="1"/>
        </p:nvCxnSpPr>
        <p:spPr>
          <a:xfrm>
            <a:off x="1827644" y="6638169"/>
            <a:ext cx="66253" cy="9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直線接點 30"/>
          <p:cNvCxnSpPr/>
          <p:nvPr userDrawn="1"/>
        </p:nvCxnSpPr>
        <p:spPr>
          <a:xfrm>
            <a:off x="1951942" y="6573520"/>
            <a:ext cx="43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接點 31"/>
          <p:cNvCxnSpPr/>
          <p:nvPr userDrawn="1"/>
        </p:nvCxnSpPr>
        <p:spPr>
          <a:xfrm>
            <a:off x="1942074" y="6592570"/>
            <a:ext cx="43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userDrawn="1"/>
        </p:nvCxnSpPr>
        <p:spPr>
          <a:xfrm>
            <a:off x="1930170" y="6614334"/>
            <a:ext cx="43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圖片 22" descr="一張含有 符號, 輪廓, 像素 的圖片&#10;&#10;自動產生的描述">
            <a:extLst>
              <a:ext uri="{FF2B5EF4-FFF2-40B4-BE49-F238E27FC236}">
                <a16:creationId xmlns:a16="http://schemas.microsoft.com/office/drawing/2014/main" xmlns="" id="{1E63A8C9-8B0C-C51D-CDDC-B28AD0F0E8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81973" y="6229375"/>
            <a:ext cx="534167" cy="476196"/>
          </a:xfrm>
          <a:prstGeom prst="rect">
            <a:avLst/>
          </a:prstGeom>
        </p:spPr>
      </p:pic>
      <p:pic>
        <p:nvPicPr>
          <p:cNvPr id="37" name="圖片 36" descr="一張含有 地圖, 設計 的圖片&#10;&#10;自動產生的描述">
            <a:extLst>
              <a:ext uri="{FF2B5EF4-FFF2-40B4-BE49-F238E27FC236}">
                <a16:creationId xmlns:a16="http://schemas.microsoft.com/office/drawing/2014/main" xmlns="" id="{8892B75F-2E8F-1A95-624E-5A432F9DC65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122367" y="6372321"/>
            <a:ext cx="486235" cy="317403"/>
          </a:xfrm>
          <a:prstGeom prst="rect">
            <a:avLst/>
          </a:prstGeom>
        </p:spPr>
      </p:pic>
      <p:pic>
        <p:nvPicPr>
          <p:cNvPr id="43" name="圖片 42" descr="一張含有 圓形, 符號, 行, 設計 的圖片&#10;&#10;自動產生的描述">
            <a:extLst>
              <a:ext uri="{FF2B5EF4-FFF2-40B4-BE49-F238E27FC236}">
                <a16:creationId xmlns:a16="http://schemas.microsoft.com/office/drawing/2014/main" xmlns="" id="{B299E38A-AC5C-B6FC-8640-68EE8511BC8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605059" y="6283424"/>
            <a:ext cx="336752" cy="408154"/>
          </a:xfrm>
          <a:prstGeom prst="rect">
            <a:avLst/>
          </a:prstGeom>
        </p:spPr>
      </p:pic>
      <p:pic>
        <p:nvPicPr>
          <p:cNvPr id="6" name="圖片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656486" y="6491116"/>
            <a:ext cx="599335" cy="200460"/>
          </a:xfrm>
          <a:prstGeom prst="rect">
            <a:avLst/>
          </a:prstGeom>
        </p:spPr>
      </p:pic>
      <p:sp>
        <p:nvSpPr>
          <p:cNvPr id="10" name="矩形 9"/>
          <p:cNvSpPr/>
          <p:nvPr userDrawn="1"/>
        </p:nvSpPr>
        <p:spPr>
          <a:xfrm>
            <a:off x="4113732" y="6657941"/>
            <a:ext cx="396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7" name="圖片 46" descr="一張含有 三角形 的圖片&#10;&#10;自動產生的描述">
            <a:extLst>
              <a:ext uri="{FF2B5EF4-FFF2-40B4-BE49-F238E27FC236}">
                <a16:creationId xmlns:a16="http://schemas.microsoft.com/office/drawing/2014/main" xmlns="" id="{F958D73E-5BC5-04C6-B915-8B3606D1446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92683" y="6406069"/>
            <a:ext cx="436580" cy="284990"/>
          </a:xfrm>
          <a:prstGeom prst="rect">
            <a:avLst/>
          </a:prstGeom>
        </p:spPr>
      </p:pic>
      <p:pic>
        <p:nvPicPr>
          <p:cNvPr id="14" name="圖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023943" y="6317291"/>
            <a:ext cx="505664" cy="364549"/>
          </a:xfrm>
          <a:prstGeom prst="rect">
            <a:avLst/>
          </a:prstGeom>
        </p:spPr>
      </p:pic>
      <p:pic>
        <p:nvPicPr>
          <p:cNvPr id="25" name="圖片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537757" y="6357081"/>
            <a:ext cx="124551" cy="321701"/>
          </a:xfrm>
          <a:prstGeom prst="rect">
            <a:avLst/>
          </a:prstGeom>
        </p:spPr>
      </p:pic>
      <p:pic>
        <p:nvPicPr>
          <p:cNvPr id="28" name="圖片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532547" y="6515332"/>
            <a:ext cx="564315" cy="191867"/>
          </a:xfrm>
          <a:prstGeom prst="rect">
            <a:avLst/>
          </a:prstGeom>
        </p:spPr>
      </p:pic>
      <p:pic>
        <p:nvPicPr>
          <p:cNvPr id="29" name="圖片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452360" y="6297602"/>
            <a:ext cx="235983" cy="376882"/>
          </a:xfrm>
          <a:prstGeom prst="rect">
            <a:avLst/>
          </a:prstGeom>
        </p:spPr>
      </p:pic>
      <p:sp>
        <p:nvSpPr>
          <p:cNvPr id="30" name="圓角矩形 29"/>
          <p:cNvSpPr/>
          <p:nvPr userDrawn="1"/>
        </p:nvSpPr>
        <p:spPr>
          <a:xfrm>
            <a:off x="2143250" y="6594260"/>
            <a:ext cx="272472" cy="218020"/>
          </a:xfrm>
          <a:prstGeom prst="roundRect">
            <a:avLst>
              <a:gd name="adj" fmla="val 50000"/>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圖片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59061" y="6535984"/>
            <a:ext cx="656048" cy="236393"/>
          </a:xfrm>
          <a:prstGeom prst="rect">
            <a:avLst/>
          </a:prstGeom>
        </p:spPr>
      </p:pic>
      <p:pic>
        <p:nvPicPr>
          <p:cNvPr id="35" name="圖片 3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511651" y="6506601"/>
            <a:ext cx="161998" cy="168610"/>
          </a:xfrm>
          <a:prstGeom prst="rect">
            <a:avLst/>
          </a:prstGeom>
        </p:spPr>
      </p:pic>
      <p:sp>
        <p:nvSpPr>
          <p:cNvPr id="36" name="圓角矩形 35"/>
          <p:cNvSpPr/>
          <p:nvPr userDrawn="1"/>
        </p:nvSpPr>
        <p:spPr>
          <a:xfrm>
            <a:off x="11106072" y="6447218"/>
            <a:ext cx="116379" cy="292996"/>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圓角矩形 41"/>
          <p:cNvSpPr/>
          <p:nvPr userDrawn="1"/>
        </p:nvSpPr>
        <p:spPr>
          <a:xfrm>
            <a:off x="11297344" y="6444802"/>
            <a:ext cx="116379" cy="292996"/>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圓角矩形 43"/>
          <p:cNvSpPr/>
          <p:nvPr userDrawn="1"/>
        </p:nvSpPr>
        <p:spPr>
          <a:xfrm>
            <a:off x="11125120" y="6418645"/>
            <a:ext cx="70876" cy="168818"/>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圓角矩形 44"/>
          <p:cNvSpPr/>
          <p:nvPr userDrawn="1"/>
        </p:nvSpPr>
        <p:spPr>
          <a:xfrm>
            <a:off x="11315620" y="6423397"/>
            <a:ext cx="70876" cy="168818"/>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圓角矩形 45"/>
          <p:cNvSpPr/>
          <p:nvPr userDrawn="1"/>
        </p:nvSpPr>
        <p:spPr>
          <a:xfrm>
            <a:off x="11207627" y="6569506"/>
            <a:ext cx="89717" cy="152033"/>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圓角矩形 47"/>
          <p:cNvSpPr/>
          <p:nvPr userDrawn="1"/>
        </p:nvSpPr>
        <p:spPr>
          <a:xfrm>
            <a:off x="11481559" y="6569506"/>
            <a:ext cx="89717" cy="152033"/>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剪去同側角落矩形 37"/>
          <p:cNvSpPr/>
          <p:nvPr userDrawn="1"/>
        </p:nvSpPr>
        <p:spPr>
          <a:xfrm>
            <a:off x="10713725" y="6569506"/>
            <a:ext cx="218435" cy="108000"/>
          </a:xfrm>
          <a:prstGeom prst="snip2Same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圓角矩形 48"/>
          <p:cNvSpPr/>
          <p:nvPr userDrawn="1"/>
        </p:nvSpPr>
        <p:spPr>
          <a:xfrm>
            <a:off x="10964498" y="6508118"/>
            <a:ext cx="89717" cy="180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圓角矩形 49"/>
          <p:cNvSpPr/>
          <p:nvPr userDrawn="1"/>
        </p:nvSpPr>
        <p:spPr>
          <a:xfrm>
            <a:off x="10364612" y="6548739"/>
            <a:ext cx="89717" cy="152033"/>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圓角矩形 50"/>
          <p:cNvSpPr/>
          <p:nvPr userDrawn="1"/>
        </p:nvSpPr>
        <p:spPr>
          <a:xfrm>
            <a:off x="10263610" y="6508212"/>
            <a:ext cx="89717" cy="180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圓角矩形 51"/>
          <p:cNvSpPr/>
          <p:nvPr userDrawn="1"/>
        </p:nvSpPr>
        <p:spPr>
          <a:xfrm>
            <a:off x="10149264" y="6608396"/>
            <a:ext cx="89717" cy="72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圓角矩形 52"/>
          <p:cNvSpPr/>
          <p:nvPr userDrawn="1"/>
        </p:nvSpPr>
        <p:spPr>
          <a:xfrm>
            <a:off x="10050023" y="6594260"/>
            <a:ext cx="89717" cy="72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圓角矩形 53"/>
          <p:cNvSpPr/>
          <p:nvPr userDrawn="1"/>
        </p:nvSpPr>
        <p:spPr>
          <a:xfrm>
            <a:off x="9600876" y="6609585"/>
            <a:ext cx="369046" cy="111954"/>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圓角矩形 54"/>
          <p:cNvSpPr/>
          <p:nvPr userDrawn="1"/>
        </p:nvSpPr>
        <p:spPr>
          <a:xfrm>
            <a:off x="9492881" y="6556913"/>
            <a:ext cx="152854" cy="131069"/>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圓角矩形 55"/>
          <p:cNvSpPr/>
          <p:nvPr userDrawn="1"/>
        </p:nvSpPr>
        <p:spPr>
          <a:xfrm>
            <a:off x="9386624" y="6586100"/>
            <a:ext cx="91532" cy="88384"/>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圓角矩形 56"/>
          <p:cNvSpPr/>
          <p:nvPr userDrawn="1"/>
        </p:nvSpPr>
        <p:spPr>
          <a:xfrm>
            <a:off x="8388113" y="6586994"/>
            <a:ext cx="91532" cy="88384"/>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圓角矩形 57"/>
          <p:cNvSpPr/>
          <p:nvPr userDrawn="1"/>
        </p:nvSpPr>
        <p:spPr>
          <a:xfrm>
            <a:off x="8264243" y="6540591"/>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圓角矩形 58"/>
          <p:cNvSpPr/>
          <p:nvPr userDrawn="1"/>
        </p:nvSpPr>
        <p:spPr>
          <a:xfrm>
            <a:off x="8178427" y="6580482"/>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圓角矩形 59"/>
          <p:cNvSpPr/>
          <p:nvPr userDrawn="1"/>
        </p:nvSpPr>
        <p:spPr>
          <a:xfrm>
            <a:off x="8045808" y="6550163"/>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圓角矩形 60"/>
          <p:cNvSpPr/>
          <p:nvPr userDrawn="1"/>
        </p:nvSpPr>
        <p:spPr>
          <a:xfrm>
            <a:off x="7903602" y="6436482"/>
            <a:ext cx="91532" cy="252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圓角矩形 61"/>
          <p:cNvSpPr/>
          <p:nvPr userDrawn="1"/>
        </p:nvSpPr>
        <p:spPr>
          <a:xfrm>
            <a:off x="7817786" y="6463511"/>
            <a:ext cx="91532" cy="252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圓角矩形 62"/>
          <p:cNvSpPr/>
          <p:nvPr userDrawn="1"/>
        </p:nvSpPr>
        <p:spPr>
          <a:xfrm>
            <a:off x="7980207" y="6600825"/>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圓角矩形 63"/>
          <p:cNvSpPr/>
          <p:nvPr userDrawn="1"/>
        </p:nvSpPr>
        <p:spPr>
          <a:xfrm>
            <a:off x="7642523" y="6594261"/>
            <a:ext cx="242216" cy="19068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5" name="圓角矩形 64"/>
          <p:cNvSpPr/>
          <p:nvPr userDrawn="1"/>
        </p:nvSpPr>
        <p:spPr>
          <a:xfrm>
            <a:off x="7370002" y="6559499"/>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圓角矩形 65"/>
          <p:cNvSpPr/>
          <p:nvPr userDrawn="1"/>
        </p:nvSpPr>
        <p:spPr>
          <a:xfrm>
            <a:off x="7274599" y="6608396"/>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7" name="圓角矩形 66"/>
          <p:cNvSpPr/>
          <p:nvPr userDrawn="1"/>
        </p:nvSpPr>
        <p:spPr>
          <a:xfrm>
            <a:off x="7436701" y="6540689"/>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圓角矩形 67"/>
          <p:cNvSpPr/>
          <p:nvPr userDrawn="1"/>
        </p:nvSpPr>
        <p:spPr>
          <a:xfrm>
            <a:off x="6151925" y="6475448"/>
            <a:ext cx="91532" cy="216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圓角矩形 68"/>
          <p:cNvSpPr/>
          <p:nvPr userDrawn="1"/>
        </p:nvSpPr>
        <p:spPr>
          <a:xfrm>
            <a:off x="6275463" y="6427984"/>
            <a:ext cx="91532" cy="288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圓角矩形 69"/>
          <p:cNvSpPr/>
          <p:nvPr userDrawn="1"/>
        </p:nvSpPr>
        <p:spPr>
          <a:xfrm>
            <a:off x="6494341" y="6444904"/>
            <a:ext cx="91532" cy="288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圓角矩形 70"/>
          <p:cNvSpPr/>
          <p:nvPr userDrawn="1"/>
        </p:nvSpPr>
        <p:spPr>
          <a:xfrm>
            <a:off x="6358848" y="6518993"/>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圓角矩形 71"/>
          <p:cNvSpPr/>
          <p:nvPr userDrawn="1"/>
        </p:nvSpPr>
        <p:spPr>
          <a:xfrm>
            <a:off x="6092683" y="6596290"/>
            <a:ext cx="552518" cy="116657"/>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0" name="直線接點 39"/>
          <p:cNvCxnSpPr/>
          <p:nvPr userDrawn="1"/>
        </p:nvCxnSpPr>
        <p:spPr>
          <a:xfrm>
            <a:off x="4972049" y="6585491"/>
            <a:ext cx="540000" cy="0"/>
          </a:xfrm>
          <a:prstGeom prst="line">
            <a:avLst/>
          </a:prstGeom>
          <a:ln w="9525">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73" name="直線接點 72"/>
          <p:cNvCxnSpPr/>
          <p:nvPr userDrawn="1"/>
        </p:nvCxnSpPr>
        <p:spPr>
          <a:xfrm>
            <a:off x="4936334" y="6642740"/>
            <a:ext cx="576000" cy="0"/>
          </a:xfrm>
          <a:prstGeom prst="line">
            <a:avLst/>
          </a:prstGeom>
          <a:ln w="9525">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77" name="直線接點 76"/>
          <p:cNvCxnSpPr/>
          <p:nvPr userDrawn="1"/>
        </p:nvCxnSpPr>
        <p:spPr>
          <a:xfrm>
            <a:off x="4972049" y="658286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78" name="直線接點 77"/>
          <p:cNvCxnSpPr/>
          <p:nvPr userDrawn="1"/>
        </p:nvCxnSpPr>
        <p:spPr>
          <a:xfrm>
            <a:off x="5019675" y="658286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79" name="直線接點 78"/>
          <p:cNvCxnSpPr/>
          <p:nvPr userDrawn="1"/>
        </p:nvCxnSpPr>
        <p:spPr>
          <a:xfrm>
            <a:off x="5069679" y="658524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80" name="直線接點 79"/>
          <p:cNvCxnSpPr/>
          <p:nvPr userDrawn="1"/>
        </p:nvCxnSpPr>
        <p:spPr>
          <a:xfrm>
            <a:off x="5117300" y="658524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81" name="直線接點 80"/>
          <p:cNvCxnSpPr/>
          <p:nvPr userDrawn="1"/>
        </p:nvCxnSpPr>
        <p:spPr>
          <a:xfrm>
            <a:off x="5169687" y="658524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82" name="直線接點 81"/>
          <p:cNvCxnSpPr/>
          <p:nvPr userDrawn="1"/>
        </p:nvCxnSpPr>
        <p:spPr>
          <a:xfrm>
            <a:off x="5222074" y="658286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83" name="直線接點 82"/>
          <p:cNvCxnSpPr/>
          <p:nvPr userDrawn="1"/>
        </p:nvCxnSpPr>
        <p:spPr>
          <a:xfrm>
            <a:off x="5274462" y="6585246"/>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84" name="直線接點 83"/>
          <p:cNvCxnSpPr/>
          <p:nvPr userDrawn="1"/>
        </p:nvCxnSpPr>
        <p:spPr>
          <a:xfrm>
            <a:off x="5329233" y="658524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85" name="直線接點 84"/>
          <p:cNvCxnSpPr/>
          <p:nvPr userDrawn="1"/>
        </p:nvCxnSpPr>
        <p:spPr>
          <a:xfrm>
            <a:off x="5386384" y="6585245"/>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86" name="直線接點 85"/>
          <p:cNvCxnSpPr/>
          <p:nvPr userDrawn="1"/>
        </p:nvCxnSpPr>
        <p:spPr>
          <a:xfrm>
            <a:off x="5438771" y="6582864"/>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sp>
        <p:nvSpPr>
          <p:cNvPr id="87" name="圓角矩形 86"/>
          <p:cNvSpPr/>
          <p:nvPr userDrawn="1"/>
        </p:nvSpPr>
        <p:spPr>
          <a:xfrm>
            <a:off x="4556192" y="6624740"/>
            <a:ext cx="280683" cy="106884"/>
          </a:xfrm>
          <a:prstGeom prst="roundRect">
            <a:avLst/>
          </a:prstGeom>
          <a:noFill/>
          <a:ln>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剪去同側角落矩形 87"/>
          <p:cNvSpPr/>
          <p:nvPr userDrawn="1"/>
        </p:nvSpPr>
        <p:spPr>
          <a:xfrm>
            <a:off x="3570617" y="6579773"/>
            <a:ext cx="183575" cy="230605"/>
          </a:xfrm>
          <a:prstGeom prst="snip2SameRect">
            <a:avLst>
              <a:gd name="adj1" fmla="val 31958"/>
              <a:gd name="adj2" fmla="val 0"/>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剪去同側角落矩形 88"/>
          <p:cNvSpPr/>
          <p:nvPr userDrawn="1"/>
        </p:nvSpPr>
        <p:spPr>
          <a:xfrm>
            <a:off x="3752835" y="6579374"/>
            <a:ext cx="183575" cy="230605"/>
          </a:xfrm>
          <a:prstGeom prst="snip2SameRect">
            <a:avLst>
              <a:gd name="adj1" fmla="val 31958"/>
              <a:gd name="adj2" fmla="val 0"/>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0" name="圖片 8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796444" y="6514221"/>
            <a:ext cx="161998" cy="168610"/>
          </a:xfrm>
          <a:prstGeom prst="rect">
            <a:avLst/>
          </a:prstGeom>
        </p:spPr>
      </p:pic>
      <p:pic>
        <p:nvPicPr>
          <p:cNvPr id="91" name="圖片 9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596892" y="6513798"/>
            <a:ext cx="161998" cy="168610"/>
          </a:xfrm>
          <a:prstGeom prst="rect">
            <a:avLst/>
          </a:prstGeom>
        </p:spPr>
      </p:pic>
      <p:sp>
        <p:nvSpPr>
          <p:cNvPr id="16" name="矩形 15"/>
          <p:cNvSpPr/>
          <p:nvPr userDrawn="1"/>
        </p:nvSpPr>
        <p:spPr>
          <a:xfrm>
            <a:off x="8227907" y="6591300"/>
            <a:ext cx="4591792" cy="316159"/>
          </a:xfrm>
          <a:prstGeom prst="rect">
            <a:avLst/>
          </a:prstGeom>
          <a:noFill/>
          <a:ln>
            <a:noFill/>
          </a:ln>
          <a:effectLst>
            <a:glow rad="215900">
              <a:schemeClr val="bg1"/>
            </a:glow>
            <a:outerShdw blurRad="50800" dist="38100" dir="2700000" algn="tl" rotWithShape="0">
              <a:schemeClr val="bg1">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00" b="0" dirty="0">
                <a:solidFill>
                  <a:schemeClr val="accent1">
                    <a:lumMod val="75000"/>
                  </a:schemeClr>
                </a:solidFill>
                <a:effectLst>
                  <a:glow rad="127000">
                    <a:schemeClr val="bg1">
                      <a:alpha val="50000"/>
                    </a:schemeClr>
                  </a:glow>
                </a:effectLst>
                <a:latin typeface="標楷體" panose="03000509000000000000" pitchFamily="65" charset="-120"/>
                <a:ea typeface="標楷體" panose="03000509000000000000" pitchFamily="65" charset="-120"/>
              </a:rPr>
              <a:t>高雄市政府主計處</a:t>
            </a:r>
            <a:endParaRPr lang="zh-TW" altLang="en-US" sz="1300" b="0" dirty="0">
              <a:solidFill>
                <a:schemeClr val="accent1">
                  <a:lumMod val="75000"/>
                </a:schemeClr>
              </a:solidFill>
              <a:effectLst>
                <a:glow rad="127000">
                  <a:schemeClr val="bg1">
                    <a:alpha val="50000"/>
                  </a:schemeClr>
                </a:glow>
              </a:effectLst>
            </a:endParaRPr>
          </a:p>
        </p:txBody>
      </p:sp>
    </p:spTree>
    <p:extLst>
      <p:ext uri="{BB962C8B-B14F-4D97-AF65-F5344CB8AC3E}">
        <p14:creationId xmlns:p14="http://schemas.microsoft.com/office/powerpoint/2010/main" val="339174684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A36668C2-47CF-4FEC-819B-A50FB6FB89C6}" type="datetime1">
              <a:rPr lang="zh-TW" altLang="en-US" smtClean="0"/>
              <a:t>2024/11/5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145572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7A538442-9019-4FD6-8AE7-30957E35E22C}" type="datetime1">
              <a:rPr lang="zh-TW" altLang="en-US" smtClean="0"/>
              <a:t>2024/11/5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1374348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288676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1810103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1636459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838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72200" y="1825625"/>
            <a:ext cx="5181600" cy="435133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4206127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3676361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4052820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2043343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306057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標楷體" panose="03000509000000000000" pitchFamily="65" charset="-120"/>
                <a:ea typeface="標楷體" panose="03000509000000000000" pitchFamily="65" charset="-120"/>
              </a:defRPr>
            </a:lvl1pPr>
            <a:lvl2pPr>
              <a:defRPr>
                <a:latin typeface="標楷體" panose="03000509000000000000" pitchFamily="65" charset="-120"/>
                <a:ea typeface="標楷體" panose="03000509000000000000" pitchFamily="65" charset="-120"/>
              </a:defRPr>
            </a:lvl2pPr>
            <a:lvl3pPr>
              <a:defRPr>
                <a:latin typeface="標楷體" panose="03000509000000000000" pitchFamily="65" charset="-120"/>
                <a:ea typeface="標楷體" panose="03000509000000000000" pitchFamily="65" charset="-120"/>
              </a:defRPr>
            </a:lvl3pPr>
            <a:lvl4pPr>
              <a:defRPr>
                <a:latin typeface="標楷體" panose="03000509000000000000" pitchFamily="65" charset="-120"/>
                <a:ea typeface="標楷體" panose="03000509000000000000" pitchFamily="65" charset="-120"/>
              </a:defRPr>
            </a:lvl4pPr>
            <a:lvl5pPr>
              <a:defRPr>
                <a:latin typeface="標楷體" panose="03000509000000000000" pitchFamily="65" charset="-120"/>
                <a:ea typeface="標楷體" panose="03000509000000000000"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cxnSp>
        <p:nvCxnSpPr>
          <p:cNvPr id="12" name="直線接點 11"/>
          <p:cNvCxnSpPr/>
          <p:nvPr userDrawn="1"/>
        </p:nvCxnSpPr>
        <p:spPr>
          <a:xfrm>
            <a:off x="243861" y="861046"/>
            <a:ext cx="5400000" cy="9525"/>
          </a:xfrm>
          <a:prstGeom prst="line">
            <a:avLst/>
          </a:prstGeom>
          <a:ln w="28575">
            <a:solidFill>
              <a:srgbClr val="80CBAE"/>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userDrawn="1"/>
        </p:nvCxnSpPr>
        <p:spPr>
          <a:xfrm>
            <a:off x="243860" y="810566"/>
            <a:ext cx="6804000" cy="9525"/>
          </a:xfrm>
          <a:prstGeom prst="line">
            <a:avLst/>
          </a:prstGeom>
          <a:ln w="25400">
            <a:solidFill>
              <a:srgbClr val="A6A6A6"/>
            </a:solidFill>
          </a:ln>
        </p:spPr>
        <p:style>
          <a:lnRef idx="1">
            <a:schemeClr val="accent1"/>
          </a:lnRef>
          <a:fillRef idx="0">
            <a:schemeClr val="accent1"/>
          </a:fillRef>
          <a:effectRef idx="0">
            <a:schemeClr val="accent1"/>
          </a:effectRef>
          <a:fontRef idx="minor">
            <a:schemeClr val="tx1"/>
          </a:fontRef>
        </p:style>
      </p:cxnSp>
      <p:sp>
        <p:nvSpPr>
          <p:cNvPr id="14" name="頁尾版面配置區 4"/>
          <p:cNvSpPr txBox="1">
            <a:spLocks/>
          </p:cNvSpPr>
          <p:nvPr userDrawn="1"/>
        </p:nvSpPr>
        <p:spPr>
          <a:xfrm>
            <a:off x="7527674" y="6492875"/>
            <a:ext cx="2041310" cy="365125"/>
          </a:xfrm>
          <a:prstGeom prst="rect">
            <a:avLst/>
          </a:prstGeom>
        </p:spPr>
        <p:txBody>
          <a:bodyPr vert="horz" lIns="91440" tIns="45720" rIns="91440" bIns="45720" rtlCol="0" anchor="ctr"/>
          <a:lstStyle>
            <a:defPPr>
              <a:defRPr lang="zh-TW"/>
            </a:defPPr>
            <a:lvl1pPr marL="0" algn="ctr" defTabSz="914400" rtl="0" eaLnBrk="1" latinLnBrk="0" hangingPunct="1">
              <a:defRPr sz="1400" kern="1200">
                <a:solidFill>
                  <a:srgbClr val="003366"/>
                </a:solidFill>
                <a:latin typeface="微軟正黑體" panose="020B0604030504040204" pitchFamily="34" charset="-120"/>
                <a:ea typeface="微軟正黑體" panose="020B0604030504040204" pitchFamily="34" charset="-12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600" dirty="0">
              <a:solidFill>
                <a:schemeClr val="tx1"/>
              </a:solidFill>
              <a:latin typeface="標楷體" panose="03000509000000000000" pitchFamily="65" charset="-120"/>
              <a:ea typeface="標楷體" panose="03000509000000000000" pitchFamily="65" charset="-120"/>
            </a:endParaRPr>
          </a:p>
        </p:txBody>
      </p:sp>
      <p:pic>
        <p:nvPicPr>
          <p:cNvPr id="23" name="圖片 22"/>
          <p:cNvPicPr>
            <a:picLocks noChangeAspect="1"/>
          </p:cNvPicPr>
          <p:nvPr userDrawn="1"/>
        </p:nvPicPr>
        <p:blipFill>
          <a:blip r:embed="rId2" cstate="print"/>
          <a:stretch>
            <a:fillRect/>
          </a:stretch>
        </p:blipFill>
        <p:spPr>
          <a:xfrm>
            <a:off x="-1" y="6222669"/>
            <a:ext cx="7600209" cy="635331"/>
          </a:xfrm>
          <a:prstGeom prst="rect">
            <a:avLst/>
          </a:prstGeom>
        </p:spPr>
      </p:pic>
      <p:sp>
        <p:nvSpPr>
          <p:cNvPr id="24" name="矩形 23"/>
          <p:cNvSpPr/>
          <p:nvPr userDrawn="1"/>
        </p:nvSpPr>
        <p:spPr>
          <a:xfrm>
            <a:off x="7600208" y="6540334"/>
            <a:ext cx="4595652" cy="317666"/>
          </a:xfrm>
          <a:prstGeom prst="rect">
            <a:avLst/>
          </a:prstGeom>
          <a:solidFill>
            <a:srgbClr val="B1CFD1"/>
          </a:solidFill>
          <a:ln>
            <a:solidFill>
              <a:srgbClr val="B1C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chemeClr val="tx1"/>
                </a:solidFill>
                <a:latin typeface="標楷體" panose="03000509000000000000" pitchFamily="65" charset="-120"/>
                <a:ea typeface="標楷體" panose="03000509000000000000" pitchFamily="65" charset="-120"/>
              </a:rPr>
              <a:t>高雄市政府主計處</a:t>
            </a:r>
          </a:p>
        </p:txBody>
      </p:sp>
      <p:sp>
        <p:nvSpPr>
          <p:cNvPr id="25" name="投影片編號版面配置區 5"/>
          <p:cNvSpPr txBox="1">
            <a:spLocks/>
          </p:cNvSpPr>
          <p:nvPr userDrawn="1"/>
        </p:nvSpPr>
        <p:spPr>
          <a:xfrm>
            <a:off x="11056081" y="6555130"/>
            <a:ext cx="864000" cy="365125"/>
          </a:xfrm>
          <a:prstGeom prst="rect">
            <a:avLst/>
          </a:prstGeom>
        </p:spPr>
        <p:txBody>
          <a:bodyPr vert="horz" lIns="91440" tIns="45720" rIns="91440" bIns="45720" rtlCol="0" anchor="ctr"/>
          <a:lstStyle>
            <a:defPPr>
              <a:defRPr lang="zh-TW"/>
            </a:defPPr>
            <a:lvl1pPr marL="0" algn="r" defTabSz="914400" rtl="0" eaLnBrk="1" latinLnBrk="0" hangingPunct="1">
              <a:defRPr sz="1600" kern="1200">
                <a:solidFill>
                  <a:srgbClr val="0033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26EF5F-E53D-4FCA-881D-13778645419F}" type="slidenum">
              <a:rPr lang="zh-TW" altLang="en-US" sz="1800" smtClean="0"/>
              <a:pPr algn="ctr"/>
              <a:t>‹#›</a:t>
            </a:fld>
            <a:endParaRPr lang="zh-TW" altLang="en-US" sz="1800" dirty="0"/>
          </a:p>
        </p:txBody>
      </p:sp>
      <p:cxnSp>
        <p:nvCxnSpPr>
          <p:cNvPr id="7" name="直線接點 6"/>
          <p:cNvCxnSpPr/>
          <p:nvPr userDrawn="1"/>
        </p:nvCxnSpPr>
        <p:spPr>
          <a:xfrm>
            <a:off x="11245932" y="6543255"/>
            <a:ext cx="0" cy="33855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直線接點 25"/>
          <p:cNvCxnSpPr/>
          <p:nvPr userDrawn="1"/>
        </p:nvCxnSpPr>
        <p:spPr>
          <a:xfrm>
            <a:off x="11707099" y="6536378"/>
            <a:ext cx="0" cy="33840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869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1749054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1305216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1840853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42C19B2C-E006-4EB4-B6BC-87BE52521F05}" type="datetimeFigureOut">
              <a:rPr lang="zh-TW" altLang="en-US" smtClean="0"/>
              <a:t>2024/11/5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40236351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4E8EFA1-C60D-460D-4EDB-024647D9483B}"/>
              </a:ext>
              <a:ext uri="{C183D7F6-B498-43B3-948B-1728B52AA6E4}">
                <adec:decorative xmlns:adec="http://schemas.microsoft.com/office/drawing/2017/decorative" xmlns="" val="1"/>
              </a:ext>
            </a:extLst>
          </p:cNvPr>
          <p:cNvSpPr/>
          <p:nvPr/>
        </p:nvSpPr>
        <p:spPr>
          <a:xfrm>
            <a:off x="0" y="0"/>
            <a:ext cx="2826988" cy="6858000"/>
          </a:xfrm>
          <a:prstGeom prst="rect">
            <a:avLst/>
          </a:prstGeom>
          <a:solidFill>
            <a:schemeClr val="accent1">
              <a:lumMod val="90000"/>
              <a:lumOff val="1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xmlns="" id="{A55B2DC7-B3DA-F8D6-87C4-2FA3F116EDDA}"/>
              </a:ext>
              <a:ext uri="{C183D7F6-B498-43B3-948B-1728B52AA6E4}">
                <adec:decorative xmlns:adec="http://schemas.microsoft.com/office/drawing/2017/decorative" xmlns="" val="1"/>
              </a:ext>
            </a:extLst>
          </p:cNvPr>
          <p:cNvSpPr/>
          <p:nvPr/>
        </p:nvSpPr>
        <p:spPr>
          <a:xfrm>
            <a:off x="643291" y="1434926"/>
            <a:ext cx="2191789" cy="4375270"/>
          </a:xfrm>
          <a:custGeom>
            <a:avLst/>
            <a:gdLst>
              <a:gd name="connsiteX0" fmla="*/ 2187635 w 2191789"/>
              <a:gd name="connsiteY0" fmla="*/ 0 h 4375270"/>
              <a:gd name="connsiteX1" fmla="*/ 2191789 w 2191789"/>
              <a:gd name="connsiteY1" fmla="*/ 210 h 4375270"/>
              <a:gd name="connsiteX2" fmla="*/ 2191789 w 2191789"/>
              <a:gd name="connsiteY2" fmla="*/ 4375060 h 4375270"/>
              <a:gd name="connsiteX3" fmla="*/ 2187635 w 2191789"/>
              <a:gd name="connsiteY3" fmla="*/ 4375270 h 4375270"/>
              <a:gd name="connsiteX4" fmla="*/ 0 w 2191789"/>
              <a:gd name="connsiteY4" fmla="*/ 2187635 h 4375270"/>
              <a:gd name="connsiteX5" fmla="*/ 2187635 w 2191789"/>
              <a:gd name="connsiteY5" fmla="*/ 0 h 437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789" h="4375270">
                <a:moveTo>
                  <a:pt x="2187635" y="0"/>
                </a:moveTo>
                <a:lnTo>
                  <a:pt x="2191789" y="210"/>
                </a:lnTo>
                <a:lnTo>
                  <a:pt x="2191789" y="4375060"/>
                </a:lnTo>
                <a:lnTo>
                  <a:pt x="2187635" y="4375270"/>
                </a:lnTo>
                <a:cubicBezTo>
                  <a:pt x="979438" y="4375270"/>
                  <a:pt x="0" y="3395832"/>
                  <a:pt x="0" y="2187635"/>
                </a:cubicBezTo>
                <a:cubicBezTo>
                  <a:pt x="0" y="979438"/>
                  <a:pt x="979438" y="0"/>
                  <a:pt x="2187635" y="0"/>
                </a:cubicBezTo>
                <a:close/>
              </a:path>
            </a:pathLst>
          </a:custGeom>
          <a:solidFill>
            <a:schemeClr val="accent1">
              <a:lumMod val="90000"/>
              <a:lumOff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hasCustomPrompt="1"/>
          </p:nvPr>
        </p:nvSpPr>
        <p:spPr>
          <a:xfrm>
            <a:off x="5632196" y="685800"/>
            <a:ext cx="5913531" cy="5438955"/>
          </a:xfrm>
        </p:spPr>
        <p:txBody>
          <a:bodyPr lIns="0" tIns="0" rIns="0" bIns="0" anchor="ctr" anchorCtr="0">
            <a:noAutofit/>
          </a:bodyPr>
          <a:lstStyle>
            <a:lvl1pPr algn="l">
              <a:defRPr sz="6000" b="1" cap="none" spc="0" baseline="0">
                <a:solidFill>
                  <a:schemeClr val="accent2"/>
                </a:solidFill>
              </a:defRPr>
            </a:lvl1pPr>
          </a:lstStyle>
          <a:p>
            <a:r>
              <a:rPr lang="en-US" dirty="0"/>
              <a:t>Click to add title</a:t>
            </a:r>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5FB835F-4FDA-4CF1-BEBA-9D321481A083}" type="slidenum">
              <a:rPr lang="zh-TW" altLang="en-US" smtClean="0"/>
              <a:t>‹#›</a:t>
            </a:fld>
            <a:endParaRPr lang="zh-TW" altLang="en-US"/>
          </a:p>
        </p:txBody>
      </p:sp>
      <p:grpSp>
        <p:nvGrpSpPr>
          <p:cNvPr id="8" name="Group 7">
            <a:extLst>
              <a:ext uri="{FF2B5EF4-FFF2-40B4-BE49-F238E27FC236}">
                <a16:creationId xmlns:a16="http://schemas.microsoft.com/office/drawing/2014/main" xmlns="" id="{A78BE0F2-8B40-98EC-0820-271A62442C0B}"/>
              </a:ext>
              <a:ext uri="{C183D7F6-B498-43B3-948B-1728B52AA6E4}">
                <adec:decorative xmlns:adec="http://schemas.microsoft.com/office/drawing/2017/decorative" xmlns="" val="1"/>
              </a:ext>
            </a:extLst>
          </p:cNvPr>
          <p:cNvGrpSpPr/>
          <p:nvPr/>
        </p:nvGrpSpPr>
        <p:grpSpPr>
          <a:xfrm>
            <a:off x="1840355" y="2140491"/>
            <a:ext cx="3227038" cy="3845544"/>
            <a:chOff x="2357175" y="2165162"/>
            <a:chExt cx="2582088" cy="3076981"/>
          </a:xfrm>
        </p:grpSpPr>
        <p:sp>
          <p:nvSpPr>
            <p:cNvPr id="9" name="Freeform 8">
              <a:extLst>
                <a:ext uri="{FF2B5EF4-FFF2-40B4-BE49-F238E27FC236}">
                  <a16:creationId xmlns:a16="http://schemas.microsoft.com/office/drawing/2014/main" xmlns="" id="{3841B94B-3E9B-66CF-BB88-961C881B9C23}"/>
                </a:ext>
              </a:extLst>
            </p:cNvPr>
            <p:cNvSpPr/>
            <p:nvPr/>
          </p:nvSpPr>
          <p:spPr>
            <a:xfrm>
              <a:off x="2741166" y="3895353"/>
              <a:ext cx="1454731" cy="1070209"/>
            </a:xfrm>
            <a:custGeom>
              <a:avLst/>
              <a:gdLst>
                <a:gd name="connsiteX0" fmla="*/ 329838 w 1454731"/>
                <a:gd name="connsiteY0" fmla="*/ 24472 h 1070209"/>
                <a:gd name="connsiteX1" fmla="*/ 255993 w 1454731"/>
                <a:gd name="connsiteY1" fmla="*/ 205567 h 1070209"/>
                <a:gd name="connsiteX2" fmla="*/ 0 w 1454731"/>
                <a:gd name="connsiteY2" fmla="*/ 1042519 h 1070209"/>
                <a:gd name="connsiteX3" fmla="*/ 396298 w 1454731"/>
                <a:gd name="connsiteY3" fmla="*/ 1057202 h 1070209"/>
                <a:gd name="connsiteX4" fmla="*/ 548909 w 1454731"/>
                <a:gd name="connsiteY4" fmla="*/ 438054 h 1070209"/>
                <a:gd name="connsiteX5" fmla="*/ 605523 w 1454731"/>
                <a:gd name="connsiteY5" fmla="*/ 305903 h 1070209"/>
                <a:gd name="connsiteX6" fmla="*/ 686752 w 1454731"/>
                <a:gd name="connsiteY6" fmla="*/ 256959 h 1070209"/>
                <a:gd name="connsiteX7" fmla="*/ 696597 w 1454731"/>
                <a:gd name="connsiteY7" fmla="*/ 1057202 h 1070209"/>
                <a:gd name="connsiteX8" fmla="*/ 1014128 w 1454731"/>
                <a:gd name="connsiteY8" fmla="*/ 1052308 h 1070209"/>
                <a:gd name="connsiteX9" fmla="*/ 1021512 w 1454731"/>
                <a:gd name="connsiteY9" fmla="*/ 357295 h 1070209"/>
                <a:gd name="connsiteX10" fmla="*/ 1055973 w 1454731"/>
                <a:gd name="connsiteY10" fmla="*/ 266748 h 1070209"/>
                <a:gd name="connsiteX11" fmla="*/ 1161817 w 1454731"/>
                <a:gd name="connsiteY11" fmla="*/ 252064 h 1070209"/>
                <a:gd name="connsiteX12" fmla="*/ 1289813 w 1454731"/>
                <a:gd name="connsiteY12" fmla="*/ 242275 h 1070209"/>
                <a:gd name="connsiteX13" fmla="*/ 1427656 w 1454731"/>
                <a:gd name="connsiteY13" fmla="*/ 141939 h 1070209"/>
                <a:gd name="connsiteX14" fmla="*/ 1454732 w 1454731"/>
                <a:gd name="connsiteY14" fmla="*/ 0 h 1070209"/>
                <a:gd name="connsiteX15" fmla="*/ 349530 w 1454731"/>
                <a:gd name="connsiteY15" fmla="*/ 0 h 1070209"/>
                <a:gd name="connsiteX16" fmla="*/ 329838 w 1454731"/>
                <a:gd name="connsiteY16" fmla="*/ 24472 h 107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54731" h="1070209">
                  <a:moveTo>
                    <a:pt x="329838" y="24472"/>
                  </a:moveTo>
                  <a:cubicBezTo>
                    <a:pt x="290454" y="78311"/>
                    <a:pt x="273224" y="141939"/>
                    <a:pt x="255993" y="205567"/>
                  </a:cubicBezTo>
                  <a:cubicBezTo>
                    <a:pt x="189534" y="457631"/>
                    <a:pt x="39384" y="925052"/>
                    <a:pt x="0" y="1042519"/>
                  </a:cubicBezTo>
                  <a:cubicBezTo>
                    <a:pt x="127997" y="1089016"/>
                    <a:pt x="329838" y="1064544"/>
                    <a:pt x="396298" y="1057202"/>
                  </a:cubicBezTo>
                  <a:cubicBezTo>
                    <a:pt x="413528" y="969102"/>
                    <a:pt x="514448" y="557968"/>
                    <a:pt x="548909" y="438054"/>
                  </a:cubicBezTo>
                  <a:cubicBezTo>
                    <a:pt x="561216" y="391556"/>
                    <a:pt x="575985" y="342612"/>
                    <a:pt x="605523" y="305903"/>
                  </a:cubicBezTo>
                  <a:cubicBezTo>
                    <a:pt x="630138" y="276537"/>
                    <a:pt x="657214" y="261853"/>
                    <a:pt x="686752" y="256959"/>
                  </a:cubicBezTo>
                  <a:cubicBezTo>
                    <a:pt x="686752" y="523707"/>
                    <a:pt x="681829" y="790454"/>
                    <a:pt x="696597" y="1057202"/>
                  </a:cubicBezTo>
                  <a:cubicBezTo>
                    <a:pt x="824594" y="1062096"/>
                    <a:pt x="886131" y="1062096"/>
                    <a:pt x="1014128" y="1052308"/>
                  </a:cubicBezTo>
                  <a:cubicBezTo>
                    <a:pt x="1016589" y="1052308"/>
                    <a:pt x="1023974" y="413581"/>
                    <a:pt x="1021512" y="357295"/>
                  </a:cubicBezTo>
                  <a:cubicBezTo>
                    <a:pt x="1021512" y="323034"/>
                    <a:pt x="1028897" y="286325"/>
                    <a:pt x="1055973" y="266748"/>
                  </a:cubicBezTo>
                  <a:cubicBezTo>
                    <a:pt x="1085511" y="247170"/>
                    <a:pt x="1127356" y="249617"/>
                    <a:pt x="1161817" y="252064"/>
                  </a:cubicBezTo>
                  <a:cubicBezTo>
                    <a:pt x="1203662" y="254512"/>
                    <a:pt x="1247968" y="249617"/>
                    <a:pt x="1289813" y="242275"/>
                  </a:cubicBezTo>
                  <a:cubicBezTo>
                    <a:pt x="1339043" y="234934"/>
                    <a:pt x="1395657" y="200673"/>
                    <a:pt x="1427656" y="141939"/>
                  </a:cubicBezTo>
                  <a:cubicBezTo>
                    <a:pt x="1449809" y="100336"/>
                    <a:pt x="1454732" y="53839"/>
                    <a:pt x="1454732" y="0"/>
                  </a:cubicBezTo>
                  <a:lnTo>
                    <a:pt x="349530" y="0"/>
                  </a:lnTo>
                  <a:cubicBezTo>
                    <a:pt x="344606" y="7342"/>
                    <a:pt x="337222" y="14683"/>
                    <a:pt x="329838" y="24472"/>
                  </a:cubicBezTo>
                  <a:close/>
                </a:path>
              </a:pathLst>
            </a:custGeom>
            <a:solidFill>
              <a:schemeClr val="accent1"/>
            </a:solidFill>
            <a:ln w="28575" cap="rnd">
              <a:solidFill>
                <a:srgbClr val="F2EEEC"/>
              </a:solidFill>
              <a:prstDash val="solid"/>
              <a:bevel/>
            </a:ln>
          </p:spPr>
          <p:txBody>
            <a:bodyPr rtlCol="0" anchor="ctr"/>
            <a:lstStyle/>
            <a:p>
              <a:endParaRPr lang="en-US"/>
            </a:p>
          </p:txBody>
        </p:sp>
        <p:sp>
          <p:nvSpPr>
            <p:cNvPr id="10" name="Freeform 9">
              <a:extLst>
                <a:ext uri="{FF2B5EF4-FFF2-40B4-BE49-F238E27FC236}">
                  <a16:creationId xmlns:a16="http://schemas.microsoft.com/office/drawing/2014/main" xmlns="" id="{859CE89F-E7D6-1BD1-BD11-BDB7C7F75672}"/>
                </a:ext>
              </a:extLst>
            </p:cNvPr>
            <p:cNvSpPr/>
            <p:nvPr/>
          </p:nvSpPr>
          <p:spPr>
            <a:xfrm>
              <a:off x="2357175" y="3859420"/>
              <a:ext cx="2542704" cy="45719"/>
            </a:xfrm>
            <a:custGeom>
              <a:avLst/>
              <a:gdLst>
                <a:gd name="connsiteX0" fmla="*/ 2953771 w 3825132"/>
                <a:gd name="connsiteY0" fmla="*/ 0 h 9788"/>
                <a:gd name="connsiteX1" fmla="*/ 4923 w 3825132"/>
                <a:gd name="connsiteY1" fmla="*/ 0 h 9788"/>
                <a:gd name="connsiteX2" fmla="*/ 4923 w 3825132"/>
                <a:gd name="connsiteY2" fmla="*/ 0 h 9788"/>
                <a:gd name="connsiteX3" fmla="*/ 0 w 3825132"/>
                <a:gd name="connsiteY3" fmla="*/ 4894 h 9788"/>
                <a:gd name="connsiteX4" fmla="*/ 4923 w 3825132"/>
                <a:gd name="connsiteY4" fmla="*/ 9789 h 9788"/>
                <a:gd name="connsiteX5" fmla="*/ 2951309 w 3825132"/>
                <a:gd name="connsiteY5" fmla="*/ 9789 h 9788"/>
                <a:gd name="connsiteX6" fmla="*/ 3426374 w 3825132"/>
                <a:gd name="connsiteY6" fmla="*/ 9789 h 9788"/>
                <a:gd name="connsiteX7" fmla="*/ 3820210 w 3825132"/>
                <a:gd name="connsiteY7" fmla="*/ 9789 h 9788"/>
                <a:gd name="connsiteX8" fmla="*/ 3822671 w 3825132"/>
                <a:gd name="connsiteY8" fmla="*/ 4894 h 9788"/>
                <a:gd name="connsiteX9" fmla="*/ 3825133 w 3825132"/>
                <a:gd name="connsiteY9" fmla="*/ 0 h 9788"/>
                <a:gd name="connsiteX10" fmla="*/ 2953771 w 3825132"/>
                <a:gd name="connsiteY10" fmla="*/ 0 h 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25132" h="9788">
                  <a:moveTo>
                    <a:pt x="2953771" y="0"/>
                  </a:moveTo>
                  <a:lnTo>
                    <a:pt x="4923" y="0"/>
                  </a:lnTo>
                  <a:lnTo>
                    <a:pt x="4923" y="0"/>
                  </a:lnTo>
                  <a:cubicBezTo>
                    <a:pt x="2461" y="0"/>
                    <a:pt x="0" y="2447"/>
                    <a:pt x="0" y="4894"/>
                  </a:cubicBezTo>
                  <a:cubicBezTo>
                    <a:pt x="0" y="7342"/>
                    <a:pt x="2461" y="9789"/>
                    <a:pt x="4923" y="9789"/>
                  </a:cubicBezTo>
                  <a:lnTo>
                    <a:pt x="2951309" y="9789"/>
                  </a:lnTo>
                  <a:lnTo>
                    <a:pt x="3426374" y="9789"/>
                  </a:lnTo>
                  <a:lnTo>
                    <a:pt x="3820210" y="9789"/>
                  </a:lnTo>
                  <a:cubicBezTo>
                    <a:pt x="3820210" y="7342"/>
                    <a:pt x="3822671" y="4894"/>
                    <a:pt x="3822671" y="4894"/>
                  </a:cubicBezTo>
                  <a:cubicBezTo>
                    <a:pt x="3822671" y="2447"/>
                    <a:pt x="3825133" y="0"/>
                    <a:pt x="3825133" y="0"/>
                  </a:cubicBezTo>
                  <a:lnTo>
                    <a:pt x="2953771" y="0"/>
                  </a:lnTo>
                  <a:close/>
                </a:path>
              </a:pathLst>
            </a:custGeom>
            <a:solidFill>
              <a:srgbClr val="DEF44F"/>
            </a:solidFill>
            <a:ln w="17934" cap="flat">
              <a:noFill/>
              <a:prstDash val="solid"/>
              <a:miter/>
            </a:ln>
          </p:spPr>
          <p:txBody>
            <a:bodyPr rtlCol="0" anchor="ctr"/>
            <a:lstStyle/>
            <a:p>
              <a:endParaRPr lang="en-US"/>
            </a:p>
          </p:txBody>
        </p:sp>
        <p:sp>
          <p:nvSpPr>
            <p:cNvPr id="11" name="Rectangle 10">
              <a:extLst>
                <a:ext uri="{FF2B5EF4-FFF2-40B4-BE49-F238E27FC236}">
                  <a16:creationId xmlns:a16="http://schemas.microsoft.com/office/drawing/2014/main" xmlns="" id="{2733F241-D23E-DC42-06FB-027D1048D97E}"/>
                </a:ext>
              </a:extLst>
            </p:cNvPr>
            <p:cNvSpPr/>
            <p:nvPr/>
          </p:nvSpPr>
          <p:spPr>
            <a:xfrm>
              <a:off x="2374165" y="2165162"/>
              <a:ext cx="1078916" cy="1473232"/>
            </a:xfrm>
            <a:prstGeom prst="rect">
              <a:avLst/>
            </a:prstGeom>
            <a:solidFill>
              <a:schemeClr val="accent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xmlns="" id="{B90BEEC3-49A4-1CE7-FC32-24F565123507}"/>
                </a:ext>
              </a:extLst>
            </p:cNvPr>
            <p:cNvSpPr/>
            <p:nvPr/>
          </p:nvSpPr>
          <p:spPr>
            <a:xfrm>
              <a:off x="2608246" y="3122029"/>
              <a:ext cx="157534" cy="369531"/>
            </a:xfrm>
            <a:custGeom>
              <a:avLst/>
              <a:gdLst>
                <a:gd name="connsiteX0" fmla="*/ 0 w 157534"/>
                <a:gd name="connsiteY0" fmla="*/ 0 h 369531"/>
                <a:gd name="connsiteX1" fmla="*/ 157534 w 157534"/>
                <a:gd name="connsiteY1" fmla="*/ 0 h 369531"/>
                <a:gd name="connsiteX2" fmla="*/ 157534 w 157534"/>
                <a:gd name="connsiteY2" fmla="*/ 369531 h 369531"/>
                <a:gd name="connsiteX3" fmla="*/ 0 w 157534"/>
                <a:gd name="connsiteY3" fmla="*/ 369531 h 369531"/>
              </a:gdLst>
              <a:ahLst/>
              <a:cxnLst>
                <a:cxn ang="0">
                  <a:pos x="connsiteX0" y="connsiteY0"/>
                </a:cxn>
                <a:cxn ang="0">
                  <a:pos x="connsiteX1" y="connsiteY1"/>
                </a:cxn>
                <a:cxn ang="0">
                  <a:pos x="connsiteX2" y="connsiteY2"/>
                </a:cxn>
                <a:cxn ang="0">
                  <a:pos x="connsiteX3" y="connsiteY3"/>
                </a:cxn>
              </a:cxnLst>
              <a:rect l="l" t="t" r="r" b="b"/>
              <a:pathLst>
                <a:path w="157534" h="369531">
                  <a:moveTo>
                    <a:pt x="0" y="0"/>
                  </a:moveTo>
                  <a:lnTo>
                    <a:pt x="157534" y="0"/>
                  </a:lnTo>
                  <a:lnTo>
                    <a:pt x="157534" y="369531"/>
                  </a:lnTo>
                  <a:lnTo>
                    <a:pt x="0" y="369531"/>
                  </a:lnTo>
                  <a:close/>
                </a:path>
              </a:pathLst>
            </a:custGeom>
            <a:solidFill>
              <a:schemeClr val="accent1">
                <a:lumMod val="75000"/>
                <a:lumOff val="25000"/>
              </a:schemeClr>
            </a:solidFill>
            <a:ln w="1793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xmlns="" id="{6242F267-0D11-A20C-E03F-72D0B8E8F688}"/>
                </a:ext>
              </a:extLst>
            </p:cNvPr>
            <p:cNvSpPr/>
            <p:nvPr/>
          </p:nvSpPr>
          <p:spPr>
            <a:xfrm>
              <a:off x="2829779" y="3002115"/>
              <a:ext cx="157534" cy="486998"/>
            </a:xfrm>
            <a:custGeom>
              <a:avLst/>
              <a:gdLst>
                <a:gd name="connsiteX0" fmla="*/ 0 w 157534"/>
                <a:gd name="connsiteY0" fmla="*/ 0 h 486998"/>
                <a:gd name="connsiteX1" fmla="*/ 157534 w 157534"/>
                <a:gd name="connsiteY1" fmla="*/ 0 h 486998"/>
                <a:gd name="connsiteX2" fmla="*/ 157534 w 157534"/>
                <a:gd name="connsiteY2" fmla="*/ 486998 h 486998"/>
                <a:gd name="connsiteX3" fmla="*/ 0 w 157534"/>
                <a:gd name="connsiteY3" fmla="*/ 486998 h 486998"/>
              </a:gdLst>
              <a:ahLst/>
              <a:cxnLst>
                <a:cxn ang="0">
                  <a:pos x="connsiteX0" y="connsiteY0"/>
                </a:cxn>
                <a:cxn ang="0">
                  <a:pos x="connsiteX1" y="connsiteY1"/>
                </a:cxn>
                <a:cxn ang="0">
                  <a:pos x="connsiteX2" y="connsiteY2"/>
                </a:cxn>
                <a:cxn ang="0">
                  <a:pos x="connsiteX3" y="connsiteY3"/>
                </a:cxn>
              </a:cxnLst>
              <a:rect l="l" t="t" r="r" b="b"/>
              <a:pathLst>
                <a:path w="157534" h="486998">
                  <a:moveTo>
                    <a:pt x="0" y="0"/>
                  </a:moveTo>
                  <a:lnTo>
                    <a:pt x="157534" y="0"/>
                  </a:lnTo>
                  <a:lnTo>
                    <a:pt x="157534" y="486998"/>
                  </a:lnTo>
                  <a:lnTo>
                    <a:pt x="0" y="486998"/>
                  </a:lnTo>
                  <a:close/>
                </a:path>
              </a:pathLst>
            </a:custGeom>
            <a:solidFill>
              <a:schemeClr val="accent2"/>
            </a:solidFill>
            <a:ln w="1793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xmlns="" id="{75F0D85F-4DFE-B7F5-B00E-2893C2CB344A}"/>
                </a:ext>
              </a:extLst>
            </p:cNvPr>
            <p:cNvSpPr/>
            <p:nvPr/>
          </p:nvSpPr>
          <p:spPr>
            <a:xfrm>
              <a:off x="2502403" y="2276573"/>
              <a:ext cx="836944" cy="788425"/>
            </a:xfrm>
            <a:custGeom>
              <a:avLst/>
              <a:gdLst>
                <a:gd name="connsiteX0" fmla="*/ 4923 w 891054"/>
                <a:gd name="connsiteY0" fmla="*/ 839399 h 839398"/>
                <a:gd name="connsiteX1" fmla="*/ 4923 w 891054"/>
                <a:gd name="connsiteY1" fmla="*/ 839399 h 839398"/>
                <a:gd name="connsiteX2" fmla="*/ 12307 w 891054"/>
                <a:gd name="connsiteY2" fmla="*/ 834504 h 839398"/>
                <a:gd name="connsiteX3" fmla="*/ 132920 w 891054"/>
                <a:gd name="connsiteY3" fmla="*/ 660751 h 839398"/>
                <a:gd name="connsiteX4" fmla="*/ 221533 w 891054"/>
                <a:gd name="connsiteY4" fmla="*/ 638726 h 839398"/>
                <a:gd name="connsiteX5" fmla="*/ 354453 w 891054"/>
                <a:gd name="connsiteY5" fmla="*/ 589782 h 839398"/>
                <a:gd name="connsiteX6" fmla="*/ 415990 w 891054"/>
                <a:gd name="connsiteY6" fmla="*/ 504129 h 839398"/>
                <a:gd name="connsiteX7" fmla="*/ 460296 w 891054"/>
                <a:gd name="connsiteY7" fmla="*/ 435606 h 839398"/>
                <a:gd name="connsiteX8" fmla="*/ 558755 w 891054"/>
                <a:gd name="connsiteY8" fmla="*/ 369531 h 839398"/>
                <a:gd name="connsiteX9" fmla="*/ 617831 w 891054"/>
                <a:gd name="connsiteY9" fmla="*/ 337717 h 839398"/>
                <a:gd name="connsiteX10" fmla="*/ 755673 w 891054"/>
                <a:gd name="connsiteY10" fmla="*/ 171306 h 839398"/>
                <a:gd name="connsiteX11" fmla="*/ 888593 w 891054"/>
                <a:gd name="connsiteY11" fmla="*/ 12236 h 839398"/>
                <a:gd name="connsiteX12" fmla="*/ 891054 w 891054"/>
                <a:gd name="connsiteY12" fmla="*/ 2447 h 839398"/>
                <a:gd name="connsiteX13" fmla="*/ 881208 w 891054"/>
                <a:gd name="connsiteY13" fmla="*/ 0 h 839398"/>
                <a:gd name="connsiteX14" fmla="*/ 745827 w 891054"/>
                <a:gd name="connsiteY14" fmla="*/ 161517 h 839398"/>
                <a:gd name="connsiteX15" fmla="*/ 610446 w 891054"/>
                <a:gd name="connsiteY15" fmla="*/ 323034 h 839398"/>
                <a:gd name="connsiteX16" fmla="*/ 553832 w 891054"/>
                <a:gd name="connsiteY16" fmla="*/ 354848 h 839398"/>
                <a:gd name="connsiteX17" fmla="*/ 452912 w 891054"/>
                <a:gd name="connsiteY17" fmla="*/ 423370 h 839398"/>
                <a:gd name="connsiteX18" fmla="*/ 406143 w 891054"/>
                <a:gd name="connsiteY18" fmla="*/ 494340 h 839398"/>
                <a:gd name="connsiteX19" fmla="*/ 347068 w 891054"/>
                <a:gd name="connsiteY19" fmla="*/ 575098 h 839398"/>
                <a:gd name="connsiteX20" fmla="*/ 221533 w 891054"/>
                <a:gd name="connsiteY20" fmla="*/ 619148 h 839398"/>
                <a:gd name="connsiteX21" fmla="*/ 127997 w 891054"/>
                <a:gd name="connsiteY21" fmla="*/ 643621 h 839398"/>
                <a:gd name="connsiteX22" fmla="*/ 0 w 891054"/>
                <a:gd name="connsiteY22" fmla="*/ 829610 h 839398"/>
                <a:gd name="connsiteX23" fmla="*/ 4923 w 891054"/>
                <a:gd name="connsiteY23" fmla="*/ 839399 h 83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1054" h="839398">
                  <a:moveTo>
                    <a:pt x="4923" y="839399"/>
                  </a:moveTo>
                  <a:cubicBezTo>
                    <a:pt x="4923" y="839399"/>
                    <a:pt x="4923" y="839399"/>
                    <a:pt x="4923" y="839399"/>
                  </a:cubicBezTo>
                  <a:cubicBezTo>
                    <a:pt x="7385" y="839399"/>
                    <a:pt x="12307" y="836952"/>
                    <a:pt x="12307" y="834504"/>
                  </a:cubicBezTo>
                  <a:cubicBezTo>
                    <a:pt x="14769" y="761087"/>
                    <a:pt x="63999" y="690118"/>
                    <a:pt x="132920" y="660751"/>
                  </a:cubicBezTo>
                  <a:cubicBezTo>
                    <a:pt x="159996" y="648515"/>
                    <a:pt x="191995" y="643621"/>
                    <a:pt x="221533" y="638726"/>
                  </a:cubicBezTo>
                  <a:cubicBezTo>
                    <a:pt x="268301" y="631384"/>
                    <a:pt x="317530" y="621596"/>
                    <a:pt x="354453" y="589782"/>
                  </a:cubicBezTo>
                  <a:cubicBezTo>
                    <a:pt x="381529" y="567757"/>
                    <a:pt x="398759" y="535943"/>
                    <a:pt x="415990" y="504129"/>
                  </a:cubicBezTo>
                  <a:cubicBezTo>
                    <a:pt x="428297" y="479656"/>
                    <a:pt x="443066" y="455184"/>
                    <a:pt x="460296" y="435606"/>
                  </a:cubicBezTo>
                  <a:cubicBezTo>
                    <a:pt x="487372" y="406240"/>
                    <a:pt x="521833" y="389109"/>
                    <a:pt x="558755" y="369531"/>
                  </a:cubicBezTo>
                  <a:cubicBezTo>
                    <a:pt x="578447" y="359742"/>
                    <a:pt x="598139" y="349953"/>
                    <a:pt x="617831" y="337717"/>
                  </a:cubicBezTo>
                  <a:cubicBezTo>
                    <a:pt x="681829" y="296114"/>
                    <a:pt x="718751" y="232487"/>
                    <a:pt x="755673" y="171306"/>
                  </a:cubicBezTo>
                  <a:cubicBezTo>
                    <a:pt x="792595" y="110125"/>
                    <a:pt x="827056" y="53839"/>
                    <a:pt x="888593" y="12236"/>
                  </a:cubicBezTo>
                  <a:cubicBezTo>
                    <a:pt x="891054" y="9789"/>
                    <a:pt x="891054" y="7342"/>
                    <a:pt x="891054" y="2447"/>
                  </a:cubicBezTo>
                  <a:cubicBezTo>
                    <a:pt x="888593" y="0"/>
                    <a:pt x="886131" y="0"/>
                    <a:pt x="881208" y="0"/>
                  </a:cubicBezTo>
                  <a:cubicBezTo>
                    <a:pt x="817210" y="41603"/>
                    <a:pt x="780288" y="102784"/>
                    <a:pt x="745827" y="161517"/>
                  </a:cubicBezTo>
                  <a:cubicBezTo>
                    <a:pt x="711367" y="220250"/>
                    <a:pt x="674445" y="281431"/>
                    <a:pt x="610446" y="323034"/>
                  </a:cubicBezTo>
                  <a:cubicBezTo>
                    <a:pt x="593216" y="335270"/>
                    <a:pt x="573524" y="345059"/>
                    <a:pt x="553832" y="354848"/>
                  </a:cubicBezTo>
                  <a:cubicBezTo>
                    <a:pt x="516910" y="374426"/>
                    <a:pt x="479988" y="391556"/>
                    <a:pt x="452912" y="423370"/>
                  </a:cubicBezTo>
                  <a:cubicBezTo>
                    <a:pt x="433220" y="445395"/>
                    <a:pt x="420912" y="469868"/>
                    <a:pt x="406143" y="494340"/>
                  </a:cubicBezTo>
                  <a:cubicBezTo>
                    <a:pt x="388913" y="526154"/>
                    <a:pt x="374144" y="555520"/>
                    <a:pt x="347068" y="575098"/>
                  </a:cubicBezTo>
                  <a:cubicBezTo>
                    <a:pt x="312608" y="604465"/>
                    <a:pt x="268301" y="611807"/>
                    <a:pt x="221533" y="619148"/>
                  </a:cubicBezTo>
                  <a:cubicBezTo>
                    <a:pt x="189534" y="624043"/>
                    <a:pt x="157534" y="631384"/>
                    <a:pt x="127997" y="643621"/>
                  </a:cubicBezTo>
                  <a:cubicBezTo>
                    <a:pt x="54153" y="675435"/>
                    <a:pt x="2462" y="748851"/>
                    <a:pt x="0" y="829610"/>
                  </a:cubicBezTo>
                  <a:cubicBezTo>
                    <a:pt x="0" y="836952"/>
                    <a:pt x="2462" y="839399"/>
                    <a:pt x="4923" y="839399"/>
                  </a:cubicBezTo>
                  <a:close/>
                </a:path>
              </a:pathLst>
            </a:custGeom>
            <a:solidFill>
              <a:srgbClr val="F52960"/>
            </a:solidFill>
            <a:ln w="8967" cap="flat">
              <a:solidFill>
                <a:srgbClr val="F52960"/>
              </a:solid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xmlns="" id="{E87CAE3E-FD91-06D3-DE06-0A9FA735D2E5}"/>
                </a:ext>
              </a:extLst>
            </p:cNvPr>
            <p:cNvSpPr/>
            <p:nvPr/>
          </p:nvSpPr>
          <p:spPr>
            <a:xfrm>
              <a:off x="3797165" y="2735975"/>
              <a:ext cx="245022" cy="173145"/>
            </a:xfrm>
            <a:custGeom>
              <a:avLst/>
              <a:gdLst>
                <a:gd name="connsiteX0" fmla="*/ 150124 w 245022"/>
                <a:gd name="connsiteY0" fmla="*/ 94834 h 173145"/>
                <a:gd name="connsiteX1" fmla="*/ 241199 w 245022"/>
                <a:gd name="connsiteY1" fmla="*/ 173145 h 173145"/>
                <a:gd name="connsiteX2" fmla="*/ 187046 w 245022"/>
                <a:gd name="connsiteY2" fmla="*/ 18970 h 173145"/>
                <a:gd name="connsiteX3" fmla="*/ 2435 w 245022"/>
                <a:gd name="connsiteY3" fmla="*/ 65467 h 173145"/>
                <a:gd name="connsiteX4" fmla="*/ 150124 w 245022"/>
                <a:gd name="connsiteY4" fmla="*/ 94834 h 173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22" h="173145">
                  <a:moveTo>
                    <a:pt x="150124" y="94834"/>
                  </a:moveTo>
                  <a:cubicBezTo>
                    <a:pt x="155047" y="109517"/>
                    <a:pt x="191969" y="168251"/>
                    <a:pt x="241199" y="173145"/>
                  </a:cubicBezTo>
                  <a:cubicBezTo>
                    <a:pt x="253506" y="116859"/>
                    <a:pt x="236275" y="48337"/>
                    <a:pt x="187046" y="18970"/>
                  </a:cubicBezTo>
                  <a:cubicBezTo>
                    <a:pt x="127971" y="-17738"/>
                    <a:pt x="19666" y="-608"/>
                    <a:pt x="2435" y="65467"/>
                  </a:cubicBezTo>
                  <a:cubicBezTo>
                    <a:pt x="-19718" y="141331"/>
                    <a:pt x="115663" y="119306"/>
                    <a:pt x="150124" y="94834"/>
                  </a:cubicBezTo>
                  <a:close/>
                </a:path>
              </a:pathLst>
            </a:custGeom>
            <a:solidFill>
              <a:schemeClr val="accent5"/>
            </a:solidFill>
            <a:ln w="17934" cap="rnd">
              <a:solidFill>
                <a:srgbClr val="F2EEEC"/>
              </a:solidFill>
              <a:prstDash val="solid"/>
              <a:bevel/>
            </a:ln>
          </p:spPr>
          <p:txBody>
            <a:bodyPr rtlCol="0" anchor="ctr"/>
            <a:lstStyle/>
            <a:p>
              <a:endParaRPr lang="en-US"/>
            </a:p>
          </p:txBody>
        </p:sp>
        <p:sp>
          <p:nvSpPr>
            <p:cNvPr id="16" name="Freeform 15">
              <a:extLst>
                <a:ext uri="{FF2B5EF4-FFF2-40B4-BE49-F238E27FC236}">
                  <a16:creationId xmlns:a16="http://schemas.microsoft.com/office/drawing/2014/main" xmlns="" id="{58B33156-D786-A16D-4989-13467D2051E3}"/>
                </a:ext>
              </a:extLst>
            </p:cNvPr>
            <p:cNvSpPr/>
            <p:nvPr/>
          </p:nvSpPr>
          <p:spPr>
            <a:xfrm>
              <a:off x="3799051" y="2830809"/>
              <a:ext cx="224543" cy="178647"/>
            </a:xfrm>
            <a:custGeom>
              <a:avLst/>
              <a:gdLst>
                <a:gd name="connsiteX0" fmla="*/ 148238 w 224543"/>
                <a:gd name="connsiteY0" fmla="*/ 0 h 178647"/>
                <a:gd name="connsiteX1" fmla="*/ 12856 w 224543"/>
                <a:gd name="connsiteY1" fmla="*/ 12236 h 178647"/>
                <a:gd name="connsiteX2" fmla="*/ 101470 w 224543"/>
                <a:gd name="connsiteY2" fmla="*/ 178648 h 178647"/>
                <a:gd name="connsiteX3" fmla="*/ 187621 w 224543"/>
                <a:gd name="connsiteY3" fmla="*/ 146834 h 178647"/>
                <a:gd name="connsiteX4" fmla="*/ 224543 w 224543"/>
                <a:gd name="connsiteY4" fmla="*/ 75864 h 178647"/>
                <a:gd name="connsiteX5" fmla="*/ 148238 w 224543"/>
                <a:gd name="connsiteY5" fmla="*/ 0 h 17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543" h="178647">
                  <a:moveTo>
                    <a:pt x="148238" y="0"/>
                  </a:moveTo>
                  <a:cubicBezTo>
                    <a:pt x="123623" y="17131"/>
                    <a:pt x="47317" y="34261"/>
                    <a:pt x="12856" y="12236"/>
                  </a:cubicBezTo>
                  <a:cubicBezTo>
                    <a:pt x="-19142" y="80758"/>
                    <a:pt x="7934" y="176200"/>
                    <a:pt x="101470" y="178648"/>
                  </a:cubicBezTo>
                  <a:cubicBezTo>
                    <a:pt x="133469" y="178648"/>
                    <a:pt x="163007" y="166411"/>
                    <a:pt x="187621" y="146834"/>
                  </a:cubicBezTo>
                  <a:cubicBezTo>
                    <a:pt x="209774" y="127256"/>
                    <a:pt x="222082" y="100336"/>
                    <a:pt x="224543" y="75864"/>
                  </a:cubicBezTo>
                  <a:cubicBezTo>
                    <a:pt x="182698" y="63628"/>
                    <a:pt x="153161" y="12236"/>
                    <a:pt x="148238" y="0"/>
                  </a:cubicBezTo>
                  <a:close/>
                </a:path>
              </a:pathLst>
            </a:custGeom>
            <a:solidFill>
              <a:schemeClr val="accent1"/>
            </a:solidFill>
            <a:ln w="28575" cap="rnd">
              <a:solidFill>
                <a:srgbClr val="F2EEEC"/>
              </a:solidFill>
              <a:prstDash val="solid"/>
              <a:bevel/>
            </a:ln>
          </p:spPr>
          <p:txBody>
            <a:bodyPr rtlCol="0" anchor="ctr"/>
            <a:lstStyle/>
            <a:p>
              <a:endParaRPr lang="en-US"/>
            </a:p>
          </p:txBody>
        </p:sp>
        <p:sp>
          <p:nvSpPr>
            <p:cNvPr id="17" name="Freeform 16">
              <a:extLst>
                <a:ext uri="{FF2B5EF4-FFF2-40B4-BE49-F238E27FC236}">
                  <a16:creationId xmlns:a16="http://schemas.microsoft.com/office/drawing/2014/main" xmlns="" id="{C8FB0DFD-F8CE-A7A8-B037-C84B5780E227}"/>
                </a:ext>
              </a:extLst>
            </p:cNvPr>
            <p:cNvSpPr/>
            <p:nvPr/>
          </p:nvSpPr>
          <p:spPr>
            <a:xfrm>
              <a:off x="3053773" y="2811232"/>
              <a:ext cx="155072" cy="680328"/>
            </a:xfrm>
            <a:custGeom>
              <a:avLst/>
              <a:gdLst>
                <a:gd name="connsiteX0" fmla="*/ 66460 w 155072"/>
                <a:gd name="connsiteY0" fmla="*/ 509023 h 680328"/>
                <a:gd name="connsiteX1" fmla="*/ 66460 w 155072"/>
                <a:gd name="connsiteY1" fmla="*/ 509023 h 680328"/>
                <a:gd name="connsiteX2" fmla="*/ 155073 w 155072"/>
                <a:gd name="connsiteY2" fmla="*/ 509023 h 680328"/>
                <a:gd name="connsiteX3" fmla="*/ 155073 w 155072"/>
                <a:gd name="connsiteY3" fmla="*/ 0 h 680328"/>
                <a:gd name="connsiteX4" fmla="*/ 0 w 155072"/>
                <a:gd name="connsiteY4" fmla="*/ 0 h 680328"/>
                <a:gd name="connsiteX5" fmla="*/ 0 w 155072"/>
                <a:gd name="connsiteY5" fmla="*/ 680329 h 680328"/>
                <a:gd name="connsiteX6" fmla="*/ 66460 w 155072"/>
                <a:gd name="connsiteY6" fmla="*/ 680329 h 68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072" h="680328">
                  <a:moveTo>
                    <a:pt x="66460" y="509023"/>
                  </a:moveTo>
                  <a:lnTo>
                    <a:pt x="66460" y="509023"/>
                  </a:lnTo>
                  <a:lnTo>
                    <a:pt x="155073" y="509023"/>
                  </a:lnTo>
                  <a:lnTo>
                    <a:pt x="155073" y="0"/>
                  </a:lnTo>
                  <a:lnTo>
                    <a:pt x="0" y="0"/>
                  </a:lnTo>
                  <a:lnTo>
                    <a:pt x="0" y="680329"/>
                  </a:lnTo>
                  <a:lnTo>
                    <a:pt x="66460" y="680329"/>
                  </a:lnTo>
                  <a:close/>
                </a:path>
              </a:pathLst>
            </a:custGeom>
            <a:solidFill>
              <a:schemeClr val="accent2">
                <a:lumMod val="50000"/>
              </a:schemeClr>
            </a:solidFill>
            <a:ln w="17934" cap="flat">
              <a:noFill/>
              <a:prstDash val="solid"/>
              <a:miter/>
            </a:ln>
          </p:spPr>
          <p:txBody>
            <a:bodyPr rtlCol="0" anchor="ctr"/>
            <a:lstStyle/>
            <a:p>
              <a:endParaRPr lang="en-US"/>
            </a:p>
          </p:txBody>
        </p:sp>
        <p:grpSp>
          <p:nvGrpSpPr>
            <p:cNvPr id="18" name="Graphic 58">
              <a:extLst>
                <a:ext uri="{FF2B5EF4-FFF2-40B4-BE49-F238E27FC236}">
                  <a16:creationId xmlns:a16="http://schemas.microsoft.com/office/drawing/2014/main" xmlns="" id="{1344E7CA-389B-BAFD-434D-AEB9D2F2DB1E}"/>
                </a:ext>
              </a:extLst>
            </p:cNvPr>
            <p:cNvGrpSpPr/>
            <p:nvPr/>
          </p:nvGrpSpPr>
          <p:grpSpPr>
            <a:xfrm>
              <a:off x="3765139" y="3173421"/>
              <a:ext cx="604973" cy="1752214"/>
              <a:chOff x="4415117" y="3139169"/>
              <a:chExt cx="604973" cy="1752214"/>
            </a:xfrm>
            <a:solidFill>
              <a:schemeClr val="accent1"/>
            </a:solidFill>
          </p:grpSpPr>
          <p:sp>
            <p:nvSpPr>
              <p:cNvPr id="29" name="Freeform 28">
                <a:extLst>
                  <a:ext uri="{FF2B5EF4-FFF2-40B4-BE49-F238E27FC236}">
                    <a16:creationId xmlns:a16="http://schemas.microsoft.com/office/drawing/2014/main" xmlns="" id="{8C93947F-3970-46F7-16FB-79426915CE70}"/>
                  </a:ext>
                </a:extLst>
              </p:cNvPr>
              <p:cNvSpPr/>
              <p:nvPr/>
            </p:nvSpPr>
            <p:spPr>
              <a:xfrm>
                <a:off x="4415117" y="3870890"/>
                <a:ext cx="578446" cy="1020493"/>
              </a:xfrm>
              <a:custGeom>
                <a:avLst/>
                <a:gdLst>
                  <a:gd name="connsiteX0" fmla="*/ 406143 w 578446"/>
                  <a:gd name="connsiteY0" fmla="*/ 132150 h 1020493"/>
                  <a:gd name="connsiteX1" fmla="*/ 268301 w 578446"/>
                  <a:gd name="connsiteY1" fmla="*/ 232487 h 1020493"/>
                  <a:gd name="connsiteX2" fmla="*/ 140304 w 578446"/>
                  <a:gd name="connsiteY2" fmla="*/ 242275 h 1020493"/>
                  <a:gd name="connsiteX3" fmla="*/ 34461 w 578446"/>
                  <a:gd name="connsiteY3" fmla="*/ 256959 h 1020493"/>
                  <a:gd name="connsiteX4" fmla="*/ 0 w 578446"/>
                  <a:gd name="connsiteY4" fmla="*/ 335270 h 1020493"/>
                  <a:gd name="connsiteX5" fmla="*/ 105844 w 578446"/>
                  <a:gd name="connsiteY5" fmla="*/ 345059 h 1020493"/>
                  <a:gd name="connsiteX6" fmla="*/ 105844 w 578446"/>
                  <a:gd name="connsiteY6" fmla="*/ 1020494 h 1020493"/>
                  <a:gd name="connsiteX7" fmla="*/ 172303 w 578446"/>
                  <a:gd name="connsiteY7" fmla="*/ 978890 h 1020493"/>
                  <a:gd name="connsiteX8" fmla="*/ 172303 w 578446"/>
                  <a:gd name="connsiteY8" fmla="*/ 345059 h 1020493"/>
                  <a:gd name="connsiteX9" fmla="*/ 258455 w 578446"/>
                  <a:gd name="connsiteY9" fmla="*/ 335270 h 1020493"/>
                  <a:gd name="connsiteX10" fmla="*/ 578447 w 578446"/>
                  <a:gd name="connsiteY10" fmla="*/ 0 h 1020493"/>
                  <a:gd name="connsiteX11" fmla="*/ 433220 w 578446"/>
                  <a:gd name="connsiteY11" fmla="*/ 0 h 1020493"/>
                  <a:gd name="connsiteX12" fmla="*/ 406143 w 578446"/>
                  <a:gd name="connsiteY12" fmla="*/ 132150 h 10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446" h="1020493">
                    <a:moveTo>
                      <a:pt x="406143" y="132150"/>
                    </a:moveTo>
                    <a:cubicBezTo>
                      <a:pt x="374144" y="193331"/>
                      <a:pt x="317530" y="225145"/>
                      <a:pt x="268301" y="232487"/>
                    </a:cubicBezTo>
                    <a:cubicBezTo>
                      <a:pt x="226456" y="239828"/>
                      <a:pt x="182149" y="244723"/>
                      <a:pt x="140304" y="242275"/>
                    </a:cubicBezTo>
                    <a:cubicBezTo>
                      <a:pt x="105844" y="239828"/>
                      <a:pt x="63999" y="237381"/>
                      <a:pt x="34461" y="256959"/>
                    </a:cubicBezTo>
                    <a:cubicBezTo>
                      <a:pt x="9846" y="274089"/>
                      <a:pt x="0" y="305903"/>
                      <a:pt x="0" y="335270"/>
                    </a:cubicBezTo>
                    <a:cubicBezTo>
                      <a:pt x="34461" y="342612"/>
                      <a:pt x="71383" y="345059"/>
                      <a:pt x="105844" y="345059"/>
                    </a:cubicBezTo>
                    <a:cubicBezTo>
                      <a:pt x="105844" y="491893"/>
                      <a:pt x="103382" y="834504"/>
                      <a:pt x="105844" y="1020494"/>
                    </a:cubicBezTo>
                    <a:cubicBezTo>
                      <a:pt x="127997" y="1005810"/>
                      <a:pt x="150150" y="993574"/>
                      <a:pt x="172303" y="978890"/>
                    </a:cubicBezTo>
                    <a:cubicBezTo>
                      <a:pt x="172303" y="792901"/>
                      <a:pt x="172303" y="482104"/>
                      <a:pt x="172303" y="345059"/>
                    </a:cubicBezTo>
                    <a:cubicBezTo>
                      <a:pt x="201841" y="342612"/>
                      <a:pt x="231379" y="340165"/>
                      <a:pt x="258455" y="335270"/>
                    </a:cubicBezTo>
                    <a:cubicBezTo>
                      <a:pt x="467680" y="303456"/>
                      <a:pt x="541525" y="173753"/>
                      <a:pt x="578447" y="0"/>
                    </a:cubicBezTo>
                    <a:lnTo>
                      <a:pt x="433220" y="0"/>
                    </a:lnTo>
                    <a:cubicBezTo>
                      <a:pt x="430758" y="51392"/>
                      <a:pt x="425835" y="92995"/>
                      <a:pt x="406143" y="132150"/>
                    </a:cubicBezTo>
                    <a:close/>
                  </a:path>
                </a:pathLst>
              </a:custGeom>
              <a:grpFill/>
              <a:ln w="28575" cap="rnd">
                <a:solidFill>
                  <a:schemeClr val="accent5"/>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xmlns="" id="{716A0B85-A063-26F3-6E3B-B4C65CE277CB}"/>
                  </a:ext>
                </a:extLst>
              </p:cNvPr>
              <p:cNvSpPr/>
              <p:nvPr/>
            </p:nvSpPr>
            <p:spPr>
              <a:xfrm>
                <a:off x="4749878" y="3139169"/>
                <a:ext cx="270212" cy="636278"/>
              </a:xfrm>
              <a:custGeom>
                <a:avLst/>
                <a:gdLst>
                  <a:gd name="connsiteX0" fmla="*/ 255993 w 270212"/>
                  <a:gd name="connsiteY0" fmla="*/ 198225 h 636278"/>
                  <a:gd name="connsiteX1" fmla="*/ 199379 w 270212"/>
                  <a:gd name="connsiteY1" fmla="*/ 39156 h 636278"/>
                  <a:gd name="connsiteX2" fmla="*/ 150150 w 270212"/>
                  <a:gd name="connsiteY2" fmla="*/ 0 h 636278"/>
                  <a:gd name="connsiteX3" fmla="*/ 159996 w 270212"/>
                  <a:gd name="connsiteY3" fmla="*/ 19578 h 636278"/>
                  <a:gd name="connsiteX4" fmla="*/ 201841 w 270212"/>
                  <a:gd name="connsiteY4" fmla="*/ 161517 h 636278"/>
                  <a:gd name="connsiteX5" fmla="*/ 123074 w 270212"/>
                  <a:gd name="connsiteY5" fmla="*/ 589782 h 636278"/>
                  <a:gd name="connsiteX6" fmla="*/ 0 w 270212"/>
                  <a:gd name="connsiteY6" fmla="*/ 636279 h 636278"/>
                  <a:gd name="connsiteX7" fmla="*/ 258455 w 270212"/>
                  <a:gd name="connsiteY7" fmla="*/ 636279 h 636278"/>
                  <a:gd name="connsiteX8" fmla="*/ 255993 w 270212"/>
                  <a:gd name="connsiteY8" fmla="*/ 198225 h 63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12" h="636278">
                    <a:moveTo>
                      <a:pt x="255993" y="198225"/>
                    </a:moveTo>
                    <a:cubicBezTo>
                      <a:pt x="248609" y="141939"/>
                      <a:pt x="238763" y="80759"/>
                      <a:pt x="199379" y="39156"/>
                    </a:cubicBezTo>
                    <a:cubicBezTo>
                      <a:pt x="184611" y="22025"/>
                      <a:pt x="167380" y="9789"/>
                      <a:pt x="150150" y="0"/>
                    </a:cubicBezTo>
                    <a:cubicBezTo>
                      <a:pt x="155073" y="7342"/>
                      <a:pt x="157534" y="14683"/>
                      <a:pt x="159996" y="19578"/>
                    </a:cubicBezTo>
                    <a:cubicBezTo>
                      <a:pt x="179687" y="63628"/>
                      <a:pt x="191995" y="115020"/>
                      <a:pt x="201841" y="161517"/>
                    </a:cubicBezTo>
                    <a:cubicBezTo>
                      <a:pt x="228917" y="286325"/>
                      <a:pt x="255993" y="518812"/>
                      <a:pt x="123074" y="589782"/>
                    </a:cubicBezTo>
                    <a:cubicBezTo>
                      <a:pt x="83690" y="611807"/>
                      <a:pt x="41845" y="626490"/>
                      <a:pt x="0" y="636279"/>
                    </a:cubicBezTo>
                    <a:lnTo>
                      <a:pt x="258455" y="636279"/>
                    </a:lnTo>
                    <a:cubicBezTo>
                      <a:pt x="275685" y="491893"/>
                      <a:pt x="273224" y="342612"/>
                      <a:pt x="255993" y="198225"/>
                    </a:cubicBezTo>
                    <a:close/>
                  </a:path>
                </a:pathLst>
              </a:custGeom>
              <a:grpFill/>
              <a:ln w="28575" cap="rnd">
                <a:solidFill>
                  <a:schemeClr val="accent5"/>
                </a:solidFill>
                <a:prstDash val="solid"/>
                <a:round/>
              </a:ln>
            </p:spPr>
            <p:txBody>
              <a:bodyPr rtlCol="0" anchor="ctr"/>
              <a:lstStyle/>
              <a:p>
                <a:endParaRPr lang="en-US"/>
              </a:p>
            </p:txBody>
          </p:sp>
        </p:grpSp>
        <p:grpSp>
          <p:nvGrpSpPr>
            <p:cNvPr id="19" name="Graphic 58">
              <a:extLst>
                <a:ext uri="{FF2B5EF4-FFF2-40B4-BE49-F238E27FC236}">
                  <a16:creationId xmlns:a16="http://schemas.microsoft.com/office/drawing/2014/main" xmlns="" id="{9DC2D3F4-CDCD-A11C-E0DE-8C49355395A8}"/>
                </a:ext>
              </a:extLst>
            </p:cNvPr>
            <p:cNvGrpSpPr/>
            <p:nvPr/>
          </p:nvGrpSpPr>
          <p:grpSpPr>
            <a:xfrm>
              <a:off x="2499941" y="4950108"/>
              <a:ext cx="1773127" cy="292035"/>
              <a:chOff x="3149919" y="4915856"/>
              <a:chExt cx="1773127" cy="292035"/>
            </a:xfrm>
            <a:solidFill>
              <a:schemeClr val="accent1"/>
            </a:solidFill>
          </p:grpSpPr>
          <p:sp>
            <p:nvSpPr>
              <p:cNvPr id="27" name="Freeform 26">
                <a:extLst>
                  <a:ext uri="{FF2B5EF4-FFF2-40B4-BE49-F238E27FC236}">
                    <a16:creationId xmlns:a16="http://schemas.microsoft.com/office/drawing/2014/main" xmlns="" id="{B1423475-5D2E-0B02-82DA-C787CDBFBC15}"/>
                  </a:ext>
                </a:extLst>
              </p:cNvPr>
              <p:cNvSpPr/>
              <p:nvPr/>
            </p:nvSpPr>
            <p:spPr>
              <a:xfrm>
                <a:off x="3149919" y="4923197"/>
                <a:ext cx="579154" cy="228136"/>
              </a:xfrm>
              <a:custGeom>
                <a:avLst/>
                <a:gdLst>
                  <a:gd name="connsiteX0" fmla="*/ 573524 w 579154"/>
                  <a:gd name="connsiteY0" fmla="*/ 2447 h 228136"/>
                  <a:gd name="connsiteX1" fmla="*/ 317530 w 579154"/>
                  <a:gd name="connsiteY1" fmla="*/ 0 h 228136"/>
                  <a:gd name="connsiteX2" fmla="*/ 292916 w 579154"/>
                  <a:gd name="connsiteY2" fmla="*/ 29367 h 228136"/>
                  <a:gd name="connsiteX3" fmla="*/ 258455 w 579154"/>
                  <a:gd name="connsiteY3" fmla="*/ 51392 h 228136"/>
                  <a:gd name="connsiteX4" fmla="*/ 95998 w 579154"/>
                  <a:gd name="connsiteY4" fmla="*/ 100336 h 228136"/>
                  <a:gd name="connsiteX5" fmla="*/ 34461 w 579154"/>
                  <a:gd name="connsiteY5" fmla="*/ 119914 h 228136"/>
                  <a:gd name="connsiteX6" fmla="*/ 0 w 579154"/>
                  <a:gd name="connsiteY6" fmla="*/ 173753 h 228136"/>
                  <a:gd name="connsiteX7" fmla="*/ 201841 w 579154"/>
                  <a:gd name="connsiteY7" fmla="*/ 225145 h 228136"/>
                  <a:gd name="connsiteX8" fmla="*/ 546448 w 579154"/>
                  <a:gd name="connsiteY8" fmla="*/ 210462 h 228136"/>
                  <a:gd name="connsiteX9" fmla="*/ 578447 w 579154"/>
                  <a:gd name="connsiteY9" fmla="*/ 31814 h 228136"/>
                  <a:gd name="connsiteX10" fmla="*/ 573524 w 579154"/>
                  <a:gd name="connsiteY10" fmla="*/ 2447 h 228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9154" h="228136">
                    <a:moveTo>
                      <a:pt x="573524" y="2447"/>
                    </a:moveTo>
                    <a:cubicBezTo>
                      <a:pt x="504603" y="7342"/>
                      <a:pt x="403682" y="14684"/>
                      <a:pt x="317530" y="0"/>
                    </a:cubicBezTo>
                    <a:cubicBezTo>
                      <a:pt x="310146" y="12236"/>
                      <a:pt x="302762" y="24472"/>
                      <a:pt x="292916" y="29367"/>
                    </a:cubicBezTo>
                    <a:cubicBezTo>
                      <a:pt x="280608" y="36708"/>
                      <a:pt x="270762" y="44050"/>
                      <a:pt x="258455" y="51392"/>
                    </a:cubicBezTo>
                    <a:cubicBezTo>
                      <a:pt x="211687" y="75864"/>
                      <a:pt x="147689" y="88100"/>
                      <a:pt x="95998" y="100336"/>
                    </a:cubicBezTo>
                    <a:cubicBezTo>
                      <a:pt x="73844" y="105231"/>
                      <a:pt x="54153" y="110125"/>
                      <a:pt x="34461" y="119914"/>
                    </a:cubicBezTo>
                    <a:cubicBezTo>
                      <a:pt x="14769" y="129703"/>
                      <a:pt x="0" y="151728"/>
                      <a:pt x="0" y="173753"/>
                    </a:cubicBezTo>
                    <a:cubicBezTo>
                      <a:pt x="0" y="242276"/>
                      <a:pt x="152612" y="227592"/>
                      <a:pt x="201841" y="225145"/>
                    </a:cubicBezTo>
                    <a:cubicBezTo>
                      <a:pt x="275685" y="222698"/>
                      <a:pt x="477526" y="217803"/>
                      <a:pt x="546448" y="210462"/>
                    </a:cubicBezTo>
                    <a:cubicBezTo>
                      <a:pt x="578447" y="208014"/>
                      <a:pt x="580908" y="97889"/>
                      <a:pt x="578447" y="31814"/>
                    </a:cubicBezTo>
                    <a:cubicBezTo>
                      <a:pt x="573524" y="22025"/>
                      <a:pt x="573524" y="12236"/>
                      <a:pt x="573524" y="2447"/>
                    </a:cubicBezTo>
                    <a:close/>
                  </a:path>
                </a:pathLst>
              </a:custGeom>
              <a:grpFill/>
              <a:ln w="28575" cap="rnd">
                <a:solidFill>
                  <a:srgbClr val="F2EEEC"/>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xmlns="" id="{E859E0F9-41C2-A8D3-3E0F-6323105240A2}"/>
                  </a:ext>
                </a:extLst>
              </p:cNvPr>
              <p:cNvSpPr/>
              <p:nvPr/>
            </p:nvSpPr>
            <p:spPr>
              <a:xfrm>
                <a:off x="4015459" y="4915856"/>
                <a:ext cx="427283" cy="215355"/>
              </a:xfrm>
              <a:custGeom>
                <a:avLst/>
                <a:gdLst>
                  <a:gd name="connsiteX0" fmla="*/ 343044 w 427283"/>
                  <a:gd name="connsiteY0" fmla="*/ 41603 h 215355"/>
                  <a:gd name="connsiteX1" fmla="*/ 343044 w 427283"/>
                  <a:gd name="connsiteY1" fmla="*/ 0 h 215355"/>
                  <a:gd name="connsiteX2" fmla="*/ 109204 w 427283"/>
                  <a:gd name="connsiteY2" fmla="*/ 2447 h 215355"/>
                  <a:gd name="connsiteX3" fmla="*/ 109204 w 427283"/>
                  <a:gd name="connsiteY3" fmla="*/ 24472 h 215355"/>
                  <a:gd name="connsiteX4" fmla="*/ 101819 w 427283"/>
                  <a:gd name="connsiteY4" fmla="*/ 53839 h 215355"/>
                  <a:gd name="connsiteX5" fmla="*/ 55051 w 427283"/>
                  <a:gd name="connsiteY5" fmla="*/ 92994 h 215355"/>
                  <a:gd name="connsiteX6" fmla="*/ 899 w 427283"/>
                  <a:gd name="connsiteY6" fmla="*/ 215356 h 215355"/>
                  <a:gd name="connsiteX7" fmla="*/ 426734 w 427283"/>
                  <a:gd name="connsiteY7" fmla="*/ 215356 h 215355"/>
                  <a:gd name="connsiteX8" fmla="*/ 394735 w 427283"/>
                  <a:gd name="connsiteY8" fmla="*/ 110125 h 215355"/>
                  <a:gd name="connsiteX9" fmla="*/ 343044 w 427283"/>
                  <a:gd name="connsiteY9" fmla="*/ 41603 h 21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283" h="215355">
                    <a:moveTo>
                      <a:pt x="343044" y="41603"/>
                    </a:moveTo>
                    <a:cubicBezTo>
                      <a:pt x="343044" y="29367"/>
                      <a:pt x="343044" y="14683"/>
                      <a:pt x="343044" y="0"/>
                    </a:cubicBezTo>
                    <a:cubicBezTo>
                      <a:pt x="256892" y="4894"/>
                      <a:pt x="197817" y="4894"/>
                      <a:pt x="109204" y="2447"/>
                    </a:cubicBezTo>
                    <a:cubicBezTo>
                      <a:pt x="109204" y="14683"/>
                      <a:pt x="109204" y="24472"/>
                      <a:pt x="109204" y="24472"/>
                    </a:cubicBezTo>
                    <a:cubicBezTo>
                      <a:pt x="109204" y="34261"/>
                      <a:pt x="106743" y="44050"/>
                      <a:pt x="101819" y="53839"/>
                    </a:cubicBezTo>
                    <a:cubicBezTo>
                      <a:pt x="91974" y="70969"/>
                      <a:pt x="72282" y="83206"/>
                      <a:pt x="55051" y="92994"/>
                    </a:cubicBezTo>
                    <a:cubicBezTo>
                      <a:pt x="-11408" y="127256"/>
                      <a:pt x="899" y="215356"/>
                      <a:pt x="899" y="215356"/>
                    </a:cubicBezTo>
                    <a:lnTo>
                      <a:pt x="426734" y="215356"/>
                    </a:lnTo>
                    <a:cubicBezTo>
                      <a:pt x="426734" y="215356"/>
                      <a:pt x="434118" y="151728"/>
                      <a:pt x="394735" y="110125"/>
                    </a:cubicBezTo>
                    <a:cubicBezTo>
                      <a:pt x="370120" y="85653"/>
                      <a:pt x="343044" y="78311"/>
                      <a:pt x="343044" y="41603"/>
                    </a:cubicBezTo>
                    <a:close/>
                  </a:path>
                </a:pathLst>
              </a:custGeom>
              <a:grpFill/>
              <a:ln w="28575" cap="rnd">
                <a:solidFill>
                  <a:srgbClr val="F2EEEC"/>
                </a:solidFill>
                <a:prstDash val="solid"/>
                <a:round/>
              </a:ln>
            </p:spPr>
            <p:txBody>
              <a:bodyPr rtlCol="0" anchor="ctr"/>
              <a:lstStyle/>
              <a:p>
                <a:endParaRPr lang="en-US"/>
              </a:p>
            </p:txBody>
          </p:sp>
        </p:grpSp>
        <p:sp>
          <p:nvSpPr>
            <p:cNvPr id="20" name="Freeform 19">
              <a:extLst>
                <a:ext uri="{FF2B5EF4-FFF2-40B4-BE49-F238E27FC236}">
                  <a16:creationId xmlns:a16="http://schemas.microsoft.com/office/drawing/2014/main" xmlns="" id="{C169CC1B-C55A-B41F-0B01-B0E93847EAAD}"/>
                </a:ext>
              </a:extLst>
            </p:cNvPr>
            <p:cNvSpPr/>
            <p:nvPr/>
          </p:nvSpPr>
          <p:spPr>
            <a:xfrm>
              <a:off x="3511607" y="3062702"/>
              <a:ext cx="812761" cy="746997"/>
            </a:xfrm>
            <a:custGeom>
              <a:avLst/>
              <a:gdLst>
                <a:gd name="connsiteX0" fmla="*/ 790134 w 812761"/>
                <a:gd name="connsiteY0" fmla="*/ 272236 h 746997"/>
                <a:gd name="connsiteX1" fmla="*/ 748289 w 812761"/>
                <a:gd name="connsiteY1" fmla="*/ 130297 h 746997"/>
                <a:gd name="connsiteX2" fmla="*/ 607984 w 812761"/>
                <a:gd name="connsiteY2" fmla="*/ 10383 h 746997"/>
                <a:gd name="connsiteX3" fmla="*/ 475065 w 812761"/>
                <a:gd name="connsiteY3" fmla="*/ 3041 h 746997"/>
                <a:gd name="connsiteX4" fmla="*/ 465219 w 812761"/>
                <a:gd name="connsiteY4" fmla="*/ 3041 h 746997"/>
                <a:gd name="connsiteX5" fmla="*/ 425835 w 812761"/>
                <a:gd name="connsiteY5" fmla="*/ 81352 h 746997"/>
                <a:gd name="connsiteX6" fmla="*/ 322453 w 812761"/>
                <a:gd name="connsiteY6" fmla="*/ 96036 h 746997"/>
                <a:gd name="connsiteX7" fmla="*/ 302762 w 812761"/>
                <a:gd name="connsiteY7" fmla="*/ 3041 h 746997"/>
                <a:gd name="connsiteX8" fmla="*/ 100921 w 812761"/>
                <a:gd name="connsiteY8" fmla="*/ 69116 h 746997"/>
                <a:gd name="connsiteX9" fmla="*/ 0 w 812761"/>
                <a:gd name="connsiteY9" fmla="*/ 260000 h 746997"/>
                <a:gd name="connsiteX10" fmla="*/ 430758 w 812761"/>
                <a:gd name="connsiteY10" fmla="*/ 260000 h 746997"/>
                <a:gd name="connsiteX11" fmla="*/ 430758 w 812761"/>
                <a:gd name="connsiteY11" fmla="*/ 260000 h 746997"/>
                <a:gd name="connsiteX12" fmla="*/ 430758 w 812761"/>
                <a:gd name="connsiteY12" fmla="*/ 710290 h 746997"/>
                <a:gd name="connsiteX13" fmla="*/ 430758 w 812761"/>
                <a:gd name="connsiteY13" fmla="*/ 746998 h 746997"/>
                <a:gd name="connsiteX14" fmla="*/ 590754 w 812761"/>
                <a:gd name="connsiteY14" fmla="*/ 746998 h 746997"/>
                <a:gd name="connsiteX15" fmla="*/ 716290 w 812761"/>
                <a:gd name="connsiteY15" fmla="*/ 700501 h 746997"/>
                <a:gd name="connsiteX16" fmla="*/ 790134 w 812761"/>
                <a:gd name="connsiteY16" fmla="*/ 272236 h 74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2761" h="746997">
                  <a:moveTo>
                    <a:pt x="790134" y="272236"/>
                  </a:moveTo>
                  <a:cubicBezTo>
                    <a:pt x="780288" y="225739"/>
                    <a:pt x="767980" y="174347"/>
                    <a:pt x="748289" y="130297"/>
                  </a:cubicBezTo>
                  <a:cubicBezTo>
                    <a:pt x="721212" y="71563"/>
                    <a:pt x="679367" y="25066"/>
                    <a:pt x="607984" y="10383"/>
                  </a:cubicBezTo>
                  <a:cubicBezTo>
                    <a:pt x="575985" y="3041"/>
                    <a:pt x="519371" y="-4301"/>
                    <a:pt x="475065" y="3041"/>
                  </a:cubicBezTo>
                  <a:cubicBezTo>
                    <a:pt x="472603" y="3041"/>
                    <a:pt x="467680" y="3041"/>
                    <a:pt x="465219" y="3041"/>
                  </a:cubicBezTo>
                  <a:cubicBezTo>
                    <a:pt x="465219" y="12830"/>
                    <a:pt x="460296" y="51986"/>
                    <a:pt x="425835" y="81352"/>
                  </a:cubicBezTo>
                  <a:cubicBezTo>
                    <a:pt x="403682" y="100930"/>
                    <a:pt x="354453" y="120508"/>
                    <a:pt x="322453" y="96036"/>
                  </a:cubicBezTo>
                  <a:cubicBezTo>
                    <a:pt x="297839" y="76458"/>
                    <a:pt x="287993" y="39749"/>
                    <a:pt x="302762" y="3041"/>
                  </a:cubicBezTo>
                  <a:cubicBezTo>
                    <a:pt x="260917" y="3041"/>
                    <a:pt x="174765" y="10383"/>
                    <a:pt x="100921" y="69116"/>
                  </a:cubicBezTo>
                  <a:cubicBezTo>
                    <a:pt x="36922" y="118061"/>
                    <a:pt x="12307" y="189030"/>
                    <a:pt x="0" y="260000"/>
                  </a:cubicBezTo>
                  <a:lnTo>
                    <a:pt x="430758" y="260000"/>
                  </a:lnTo>
                  <a:lnTo>
                    <a:pt x="430758" y="260000"/>
                  </a:lnTo>
                  <a:lnTo>
                    <a:pt x="430758" y="710290"/>
                  </a:lnTo>
                  <a:lnTo>
                    <a:pt x="430758" y="746998"/>
                  </a:lnTo>
                  <a:lnTo>
                    <a:pt x="590754" y="746998"/>
                  </a:lnTo>
                  <a:cubicBezTo>
                    <a:pt x="635061" y="737209"/>
                    <a:pt x="676906" y="722526"/>
                    <a:pt x="716290" y="700501"/>
                  </a:cubicBezTo>
                  <a:cubicBezTo>
                    <a:pt x="844286" y="629531"/>
                    <a:pt x="817210" y="394597"/>
                    <a:pt x="790134" y="272236"/>
                  </a:cubicBezTo>
                  <a:close/>
                </a:path>
              </a:pathLst>
            </a:custGeom>
            <a:solidFill>
              <a:schemeClr val="accent1"/>
            </a:solidFill>
            <a:ln w="28575" cap="rnd">
              <a:solidFill>
                <a:srgbClr val="F2EEEC"/>
              </a:solidFill>
              <a:prstDash val="solid"/>
              <a:round/>
            </a:ln>
          </p:spPr>
          <p:txBody>
            <a:bodyPr rtlCol="0" anchor="ctr"/>
            <a:lstStyle/>
            <a:p>
              <a:endParaRPr lang="en-US"/>
            </a:p>
          </p:txBody>
        </p:sp>
        <p:grpSp>
          <p:nvGrpSpPr>
            <p:cNvPr id="21" name="Graphic 58">
              <a:extLst>
                <a:ext uri="{FF2B5EF4-FFF2-40B4-BE49-F238E27FC236}">
                  <a16:creationId xmlns:a16="http://schemas.microsoft.com/office/drawing/2014/main" xmlns="" id="{C8474E2B-441A-CFDC-73E7-8C364905A2A5}"/>
                </a:ext>
              </a:extLst>
            </p:cNvPr>
            <p:cNvGrpSpPr/>
            <p:nvPr/>
          </p:nvGrpSpPr>
          <p:grpSpPr>
            <a:xfrm>
              <a:off x="3803557" y="3048613"/>
              <a:ext cx="570701" cy="716263"/>
              <a:chOff x="4453535" y="3014361"/>
              <a:chExt cx="570701" cy="716263"/>
            </a:xfrm>
            <a:solidFill>
              <a:srgbClr val="F2EEEC"/>
            </a:solidFill>
          </p:grpSpPr>
          <p:sp>
            <p:nvSpPr>
              <p:cNvPr id="25" name="Freeform 24">
                <a:extLst>
                  <a:ext uri="{FF2B5EF4-FFF2-40B4-BE49-F238E27FC236}">
                    <a16:creationId xmlns:a16="http://schemas.microsoft.com/office/drawing/2014/main" xmlns="" id="{CA74112F-CF45-B96A-2036-94277D8147F1}"/>
                  </a:ext>
                </a:extLst>
              </p:cNvPr>
              <p:cNvSpPr/>
              <p:nvPr/>
            </p:nvSpPr>
            <p:spPr>
              <a:xfrm>
                <a:off x="4453535" y="3014361"/>
                <a:ext cx="178504" cy="127255"/>
              </a:xfrm>
              <a:custGeom>
                <a:avLst/>
                <a:gdLst>
                  <a:gd name="connsiteX0" fmla="*/ 64964 w 178504"/>
                  <a:gd name="connsiteY0" fmla="*/ 127256 h 127255"/>
                  <a:gd name="connsiteX1" fmla="*/ 77271 w 178504"/>
                  <a:gd name="connsiteY1" fmla="*/ 127256 h 127255"/>
                  <a:gd name="connsiteX2" fmla="*/ 178192 w 178504"/>
                  <a:gd name="connsiteY2" fmla="*/ 4894 h 127255"/>
                  <a:gd name="connsiteX3" fmla="*/ 170807 w 178504"/>
                  <a:gd name="connsiteY3" fmla="*/ 0 h 127255"/>
                  <a:gd name="connsiteX4" fmla="*/ 165884 w 178504"/>
                  <a:gd name="connsiteY4" fmla="*/ 7342 h 127255"/>
                  <a:gd name="connsiteX5" fmla="*/ 74810 w 178504"/>
                  <a:gd name="connsiteY5" fmla="*/ 115020 h 127255"/>
                  <a:gd name="connsiteX6" fmla="*/ 13273 w 178504"/>
                  <a:gd name="connsiteY6" fmla="*/ 70970 h 127255"/>
                  <a:gd name="connsiteX7" fmla="*/ 18196 w 178504"/>
                  <a:gd name="connsiteY7" fmla="*/ 14683 h 127255"/>
                  <a:gd name="connsiteX8" fmla="*/ 13273 w 178504"/>
                  <a:gd name="connsiteY8" fmla="*/ 7342 h 127255"/>
                  <a:gd name="connsiteX9" fmla="*/ 5889 w 178504"/>
                  <a:gd name="connsiteY9" fmla="*/ 12236 h 127255"/>
                  <a:gd name="connsiteX10" fmla="*/ 966 w 178504"/>
                  <a:gd name="connsiteY10" fmla="*/ 73417 h 127255"/>
                  <a:gd name="connsiteX11" fmla="*/ 64964 w 178504"/>
                  <a:gd name="connsiteY11" fmla="*/ 127256 h 127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04" h="127255">
                    <a:moveTo>
                      <a:pt x="64964" y="127256"/>
                    </a:moveTo>
                    <a:cubicBezTo>
                      <a:pt x="67425" y="127256"/>
                      <a:pt x="72348" y="127256"/>
                      <a:pt x="77271" y="127256"/>
                    </a:cubicBezTo>
                    <a:cubicBezTo>
                      <a:pt x="128962" y="119914"/>
                      <a:pt x="183115" y="70970"/>
                      <a:pt x="178192" y="4894"/>
                    </a:cubicBezTo>
                    <a:cubicBezTo>
                      <a:pt x="178192" y="2447"/>
                      <a:pt x="175730" y="0"/>
                      <a:pt x="170807" y="0"/>
                    </a:cubicBezTo>
                    <a:cubicBezTo>
                      <a:pt x="165884" y="0"/>
                      <a:pt x="165884" y="2447"/>
                      <a:pt x="165884" y="7342"/>
                    </a:cubicBezTo>
                    <a:cubicBezTo>
                      <a:pt x="168346" y="66075"/>
                      <a:pt x="121578" y="110125"/>
                      <a:pt x="74810" y="115020"/>
                    </a:cubicBezTo>
                    <a:cubicBezTo>
                      <a:pt x="42811" y="119914"/>
                      <a:pt x="18196" y="102783"/>
                      <a:pt x="13273" y="70970"/>
                    </a:cubicBezTo>
                    <a:cubicBezTo>
                      <a:pt x="10811" y="51392"/>
                      <a:pt x="13273" y="31814"/>
                      <a:pt x="18196" y="14683"/>
                    </a:cubicBezTo>
                    <a:cubicBezTo>
                      <a:pt x="18196" y="12236"/>
                      <a:pt x="15734" y="7342"/>
                      <a:pt x="13273" y="7342"/>
                    </a:cubicBezTo>
                    <a:cubicBezTo>
                      <a:pt x="10811" y="7342"/>
                      <a:pt x="5889" y="9789"/>
                      <a:pt x="5889" y="12236"/>
                    </a:cubicBezTo>
                    <a:cubicBezTo>
                      <a:pt x="966" y="31814"/>
                      <a:pt x="-1496" y="53839"/>
                      <a:pt x="966" y="73417"/>
                    </a:cubicBezTo>
                    <a:cubicBezTo>
                      <a:pt x="8350" y="105231"/>
                      <a:pt x="32965" y="127256"/>
                      <a:pt x="64964" y="127256"/>
                    </a:cubicBezTo>
                    <a:close/>
                  </a:path>
                </a:pathLst>
              </a:custGeom>
              <a:solidFill>
                <a:srgbClr val="F2EEEC"/>
              </a:solidFill>
              <a:ln w="8967" cap="flat">
                <a:solidFill>
                  <a:srgbClr val="F2EEEC"/>
                </a:solid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xmlns="" id="{4EB1E8A9-AEEF-B407-4B8B-6C230756B957}"/>
                  </a:ext>
                </a:extLst>
              </p:cNvPr>
              <p:cNvSpPr/>
              <p:nvPr/>
            </p:nvSpPr>
            <p:spPr>
              <a:xfrm>
                <a:off x="4589882" y="3298239"/>
                <a:ext cx="279763" cy="293667"/>
              </a:xfrm>
              <a:custGeom>
                <a:avLst/>
                <a:gdLst>
                  <a:gd name="connsiteX0" fmla="*/ 278146 w 279763"/>
                  <a:gd name="connsiteY0" fmla="*/ 283878 h 293667"/>
                  <a:gd name="connsiteX1" fmla="*/ 159996 w 279763"/>
                  <a:gd name="connsiteY1" fmla="*/ 227592 h 293667"/>
                  <a:gd name="connsiteX2" fmla="*/ 147689 w 279763"/>
                  <a:gd name="connsiteY2" fmla="*/ 4894 h 293667"/>
                  <a:gd name="connsiteX3" fmla="*/ 140304 w 279763"/>
                  <a:gd name="connsiteY3" fmla="*/ 0 h 293667"/>
                  <a:gd name="connsiteX4" fmla="*/ 135381 w 279763"/>
                  <a:gd name="connsiteY4" fmla="*/ 7342 h 293667"/>
                  <a:gd name="connsiteX5" fmla="*/ 147689 w 279763"/>
                  <a:gd name="connsiteY5" fmla="*/ 230039 h 293667"/>
                  <a:gd name="connsiteX6" fmla="*/ 0 w 279763"/>
                  <a:gd name="connsiteY6" fmla="*/ 264301 h 293667"/>
                  <a:gd name="connsiteX7" fmla="*/ 0 w 279763"/>
                  <a:gd name="connsiteY7" fmla="*/ 276537 h 293667"/>
                  <a:gd name="connsiteX8" fmla="*/ 155073 w 279763"/>
                  <a:gd name="connsiteY8" fmla="*/ 239828 h 293667"/>
                  <a:gd name="connsiteX9" fmla="*/ 157534 w 279763"/>
                  <a:gd name="connsiteY9" fmla="*/ 239828 h 293667"/>
                  <a:gd name="connsiteX10" fmla="*/ 268301 w 279763"/>
                  <a:gd name="connsiteY10" fmla="*/ 291220 h 293667"/>
                  <a:gd name="connsiteX11" fmla="*/ 273224 w 279763"/>
                  <a:gd name="connsiteY11" fmla="*/ 293667 h 293667"/>
                  <a:gd name="connsiteX12" fmla="*/ 275685 w 279763"/>
                  <a:gd name="connsiteY12" fmla="*/ 293667 h 293667"/>
                  <a:gd name="connsiteX13" fmla="*/ 278146 w 279763"/>
                  <a:gd name="connsiteY13" fmla="*/ 283878 h 293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763" h="293667">
                    <a:moveTo>
                      <a:pt x="278146" y="283878"/>
                    </a:moveTo>
                    <a:cubicBezTo>
                      <a:pt x="253532" y="252064"/>
                      <a:pt x="209225" y="230039"/>
                      <a:pt x="159996" y="227592"/>
                    </a:cubicBezTo>
                    <a:cubicBezTo>
                      <a:pt x="159996" y="154175"/>
                      <a:pt x="155073" y="78311"/>
                      <a:pt x="147689" y="4894"/>
                    </a:cubicBezTo>
                    <a:cubicBezTo>
                      <a:pt x="147689" y="2447"/>
                      <a:pt x="145227" y="0"/>
                      <a:pt x="140304" y="0"/>
                    </a:cubicBezTo>
                    <a:cubicBezTo>
                      <a:pt x="137842" y="0"/>
                      <a:pt x="135381" y="2447"/>
                      <a:pt x="135381" y="7342"/>
                    </a:cubicBezTo>
                    <a:cubicBezTo>
                      <a:pt x="142765" y="80759"/>
                      <a:pt x="147689" y="156623"/>
                      <a:pt x="147689" y="230039"/>
                    </a:cubicBezTo>
                    <a:cubicBezTo>
                      <a:pt x="98459" y="239828"/>
                      <a:pt x="49230" y="249617"/>
                      <a:pt x="0" y="264301"/>
                    </a:cubicBezTo>
                    <a:lnTo>
                      <a:pt x="0" y="276537"/>
                    </a:lnTo>
                    <a:cubicBezTo>
                      <a:pt x="51691" y="261853"/>
                      <a:pt x="103382" y="249617"/>
                      <a:pt x="155073" y="239828"/>
                    </a:cubicBezTo>
                    <a:cubicBezTo>
                      <a:pt x="155073" y="239828"/>
                      <a:pt x="155073" y="239828"/>
                      <a:pt x="157534" y="239828"/>
                    </a:cubicBezTo>
                    <a:cubicBezTo>
                      <a:pt x="201841" y="239828"/>
                      <a:pt x="246148" y="259406"/>
                      <a:pt x="268301" y="291220"/>
                    </a:cubicBezTo>
                    <a:cubicBezTo>
                      <a:pt x="268301" y="293667"/>
                      <a:pt x="270762" y="293667"/>
                      <a:pt x="273224" y="293667"/>
                    </a:cubicBezTo>
                    <a:cubicBezTo>
                      <a:pt x="273224" y="293667"/>
                      <a:pt x="275685" y="293667"/>
                      <a:pt x="275685" y="293667"/>
                    </a:cubicBezTo>
                    <a:cubicBezTo>
                      <a:pt x="280608" y="291220"/>
                      <a:pt x="280608" y="286325"/>
                      <a:pt x="278146" y="283878"/>
                    </a:cubicBezTo>
                    <a:close/>
                  </a:path>
                </a:pathLst>
              </a:custGeom>
              <a:solidFill>
                <a:srgbClr val="F2EEEC"/>
              </a:solidFill>
              <a:ln w="8967" cap="flat">
                <a:solidFill>
                  <a:srgbClr val="F2EEEC"/>
                </a:solidFill>
                <a:prstDash val="solid"/>
                <a:miter/>
              </a:ln>
            </p:spPr>
            <p:txBody>
              <a:bodyPr rtlCol="0" anchor="ctr"/>
              <a:lstStyle/>
              <a:p>
                <a:endParaRPr lang="en-US"/>
              </a:p>
            </p:txBody>
          </p:sp>
        </p:grpSp>
        <p:sp>
          <p:nvSpPr>
            <p:cNvPr id="22" name="Freeform 21">
              <a:extLst>
                <a:ext uri="{FF2B5EF4-FFF2-40B4-BE49-F238E27FC236}">
                  <a16:creationId xmlns:a16="http://schemas.microsoft.com/office/drawing/2014/main" xmlns="" id="{39C414A8-52AD-5021-7D2D-81534F522BAA}"/>
                </a:ext>
              </a:extLst>
            </p:cNvPr>
            <p:cNvSpPr/>
            <p:nvPr/>
          </p:nvSpPr>
          <p:spPr>
            <a:xfrm>
              <a:off x="3120233" y="3320255"/>
              <a:ext cx="819671" cy="489445"/>
            </a:xfrm>
            <a:custGeom>
              <a:avLst/>
              <a:gdLst>
                <a:gd name="connsiteX0" fmla="*/ 0 w 819671"/>
                <a:gd name="connsiteY0" fmla="*/ 489445 h 489445"/>
                <a:gd name="connsiteX1" fmla="*/ 0 w 819671"/>
                <a:gd name="connsiteY1" fmla="*/ 450290 h 489445"/>
                <a:gd name="connsiteX2" fmla="*/ 0 w 819671"/>
                <a:gd name="connsiteY2" fmla="*/ 0 h 489445"/>
                <a:gd name="connsiteX3" fmla="*/ 0 w 819671"/>
                <a:gd name="connsiteY3" fmla="*/ 0 h 489445"/>
                <a:gd name="connsiteX4" fmla="*/ 819671 w 819671"/>
                <a:gd name="connsiteY4" fmla="*/ 0 h 489445"/>
                <a:gd name="connsiteX5" fmla="*/ 819671 w 819671"/>
                <a:gd name="connsiteY5" fmla="*/ 0 h 489445"/>
                <a:gd name="connsiteX6" fmla="*/ 819671 w 819671"/>
                <a:gd name="connsiteY6" fmla="*/ 450290 h 489445"/>
                <a:gd name="connsiteX7" fmla="*/ 819671 w 819671"/>
                <a:gd name="connsiteY7" fmla="*/ 489445 h 489445"/>
                <a:gd name="connsiteX8" fmla="*/ 585831 w 819671"/>
                <a:gd name="connsiteY8" fmla="*/ 489445 h 489445"/>
                <a:gd name="connsiteX9" fmla="*/ 0 w 819671"/>
                <a:gd name="connsiteY9" fmla="*/ 489445 h 48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671" h="489445">
                  <a:moveTo>
                    <a:pt x="0" y="489445"/>
                  </a:moveTo>
                  <a:lnTo>
                    <a:pt x="0" y="450290"/>
                  </a:lnTo>
                  <a:lnTo>
                    <a:pt x="0" y="0"/>
                  </a:lnTo>
                  <a:lnTo>
                    <a:pt x="0" y="0"/>
                  </a:lnTo>
                  <a:lnTo>
                    <a:pt x="819671" y="0"/>
                  </a:lnTo>
                  <a:lnTo>
                    <a:pt x="819671" y="0"/>
                  </a:lnTo>
                  <a:lnTo>
                    <a:pt x="819671" y="450290"/>
                  </a:lnTo>
                  <a:lnTo>
                    <a:pt x="819671" y="489445"/>
                  </a:lnTo>
                  <a:lnTo>
                    <a:pt x="585831" y="489445"/>
                  </a:lnTo>
                  <a:lnTo>
                    <a:pt x="0" y="489445"/>
                  </a:lnTo>
                  <a:close/>
                </a:path>
              </a:pathLst>
            </a:custGeom>
            <a:solidFill>
              <a:schemeClr val="accent1"/>
            </a:solidFill>
            <a:ln w="28575" cap="rnd">
              <a:solidFill>
                <a:srgbClr val="F2EEEC"/>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xmlns="" id="{07409FA8-0650-BD1D-494F-7FF897BF4B71}"/>
                </a:ext>
              </a:extLst>
            </p:cNvPr>
            <p:cNvSpPr/>
            <p:nvPr/>
          </p:nvSpPr>
          <p:spPr>
            <a:xfrm>
              <a:off x="3461455" y="3468899"/>
              <a:ext cx="122190" cy="169495"/>
            </a:xfrm>
            <a:custGeom>
              <a:avLst/>
              <a:gdLst>
                <a:gd name="connsiteX0" fmla="*/ 101844 w 122190"/>
                <a:gd name="connsiteY0" fmla="*/ 81395 h 169495"/>
                <a:gd name="connsiteX1" fmla="*/ 101844 w 122190"/>
                <a:gd name="connsiteY1" fmla="*/ 81395 h 169495"/>
                <a:gd name="connsiteX2" fmla="*/ 82152 w 122190"/>
                <a:gd name="connsiteY2" fmla="*/ 81395 h 169495"/>
                <a:gd name="connsiteX3" fmla="*/ 111689 w 122190"/>
                <a:gd name="connsiteY3" fmla="*/ 64264 h 169495"/>
                <a:gd name="connsiteX4" fmla="*/ 119074 w 122190"/>
                <a:gd name="connsiteY4" fmla="*/ 44687 h 169495"/>
                <a:gd name="connsiteX5" fmla="*/ 104305 w 122190"/>
                <a:gd name="connsiteY5" fmla="*/ 32451 h 169495"/>
                <a:gd name="connsiteX6" fmla="*/ 87075 w 122190"/>
                <a:gd name="connsiteY6" fmla="*/ 32451 h 169495"/>
                <a:gd name="connsiteX7" fmla="*/ 89536 w 122190"/>
                <a:gd name="connsiteY7" fmla="*/ 32451 h 169495"/>
                <a:gd name="connsiteX8" fmla="*/ 99382 w 122190"/>
                <a:gd name="connsiteY8" fmla="*/ 10426 h 169495"/>
                <a:gd name="connsiteX9" fmla="*/ 77229 w 122190"/>
                <a:gd name="connsiteY9" fmla="*/ 637 h 169495"/>
                <a:gd name="connsiteX10" fmla="*/ 30461 w 122190"/>
                <a:gd name="connsiteY10" fmla="*/ 20214 h 169495"/>
                <a:gd name="connsiteX11" fmla="*/ 13230 w 122190"/>
                <a:gd name="connsiteY11" fmla="*/ 37345 h 169495"/>
                <a:gd name="connsiteX12" fmla="*/ 15692 w 122190"/>
                <a:gd name="connsiteY12" fmla="*/ 54476 h 169495"/>
                <a:gd name="connsiteX13" fmla="*/ 37845 w 122190"/>
                <a:gd name="connsiteY13" fmla="*/ 64264 h 169495"/>
                <a:gd name="connsiteX14" fmla="*/ 42768 w 122190"/>
                <a:gd name="connsiteY14" fmla="*/ 64264 h 169495"/>
                <a:gd name="connsiteX15" fmla="*/ 8307 w 122190"/>
                <a:gd name="connsiteY15" fmla="*/ 83842 h 169495"/>
                <a:gd name="connsiteX16" fmla="*/ 923 w 122190"/>
                <a:gd name="connsiteY16" fmla="*/ 103420 h 169495"/>
                <a:gd name="connsiteX17" fmla="*/ 18153 w 122190"/>
                <a:gd name="connsiteY17" fmla="*/ 115656 h 169495"/>
                <a:gd name="connsiteX18" fmla="*/ 47691 w 122190"/>
                <a:gd name="connsiteY18" fmla="*/ 115656 h 169495"/>
                <a:gd name="connsiteX19" fmla="*/ 10769 w 122190"/>
                <a:gd name="connsiteY19" fmla="*/ 140129 h 169495"/>
                <a:gd name="connsiteX20" fmla="*/ 5846 w 122190"/>
                <a:gd name="connsiteY20" fmla="*/ 162154 h 169495"/>
                <a:gd name="connsiteX21" fmla="*/ 20615 w 122190"/>
                <a:gd name="connsiteY21" fmla="*/ 169495 h 169495"/>
                <a:gd name="connsiteX22" fmla="*/ 30461 w 122190"/>
                <a:gd name="connsiteY22" fmla="*/ 167048 h 169495"/>
                <a:gd name="connsiteX23" fmla="*/ 114151 w 122190"/>
                <a:gd name="connsiteY23" fmla="*/ 110762 h 169495"/>
                <a:gd name="connsiteX24" fmla="*/ 121535 w 122190"/>
                <a:gd name="connsiteY24" fmla="*/ 91184 h 169495"/>
                <a:gd name="connsiteX25" fmla="*/ 101844 w 122190"/>
                <a:gd name="connsiteY25" fmla="*/ 81395 h 16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2190" h="169495">
                  <a:moveTo>
                    <a:pt x="101844" y="81395"/>
                  </a:moveTo>
                  <a:cubicBezTo>
                    <a:pt x="101844" y="81395"/>
                    <a:pt x="101844" y="81395"/>
                    <a:pt x="101844" y="81395"/>
                  </a:cubicBezTo>
                  <a:lnTo>
                    <a:pt x="82152" y="81395"/>
                  </a:lnTo>
                  <a:lnTo>
                    <a:pt x="111689" y="64264"/>
                  </a:lnTo>
                  <a:cubicBezTo>
                    <a:pt x="119074" y="59370"/>
                    <a:pt x="121535" y="52028"/>
                    <a:pt x="119074" y="44687"/>
                  </a:cubicBezTo>
                  <a:cubicBezTo>
                    <a:pt x="116612" y="37345"/>
                    <a:pt x="111689" y="32451"/>
                    <a:pt x="104305" y="32451"/>
                  </a:cubicBezTo>
                  <a:lnTo>
                    <a:pt x="87075" y="32451"/>
                  </a:lnTo>
                  <a:lnTo>
                    <a:pt x="89536" y="32451"/>
                  </a:lnTo>
                  <a:cubicBezTo>
                    <a:pt x="96921" y="30003"/>
                    <a:pt x="101844" y="20214"/>
                    <a:pt x="99382" y="10426"/>
                  </a:cubicBezTo>
                  <a:cubicBezTo>
                    <a:pt x="96921" y="3084"/>
                    <a:pt x="87075" y="-1811"/>
                    <a:pt x="77229" y="637"/>
                  </a:cubicBezTo>
                  <a:lnTo>
                    <a:pt x="30461" y="20214"/>
                  </a:lnTo>
                  <a:cubicBezTo>
                    <a:pt x="27999" y="22662"/>
                    <a:pt x="15692" y="27556"/>
                    <a:pt x="13230" y="37345"/>
                  </a:cubicBezTo>
                  <a:cubicBezTo>
                    <a:pt x="10769" y="42240"/>
                    <a:pt x="13230" y="49581"/>
                    <a:pt x="15692" y="54476"/>
                  </a:cubicBezTo>
                  <a:cubicBezTo>
                    <a:pt x="20615" y="61817"/>
                    <a:pt x="27999" y="64264"/>
                    <a:pt x="37845" y="64264"/>
                  </a:cubicBezTo>
                  <a:lnTo>
                    <a:pt x="42768" y="64264"/>
                  </a:lnTo>
                  <a:lnTo>
                    <a:pt x="8307" y="83842"/>
                  </a:lnTo>
                  <a:cubicBezTo>
                    <a:pt x="923" y="88737"/>
                    <a:pt x="-1538" y="96078"/>
                    <a:pt x="923" y="103420"/>
                  </a:cubicBezTo>
                  <a:cubicBezTo>
                    <a:pt x="3385" y="110762"/>
                    <a:pt x="8307" y="115656"/>
                    <a:pt x="18153" y="115656"/>
                  </a:cubicBezTo>
                  <a:lnTo>
                    <a:pt x="47691" y="115656"/>
                  </a:lnTo>
                  <a:lnTo>
                    <a:pt x="10769" y="140129"/>
                  </a:lnTo>
                  <a:cubicBezTo>
                    <a:pt x="3385" y="145023"/>
                    <a:pt x="923" y="154812"/>
                    <a:pt x="5846" y="162154"/>
                  </a:cubicBezTo>
                  <a:cubicBezTo>
                    <a:pt x="8307" y="167048"/>
                    <a:pt x="13230" y="169495"/>
                    <a:pt x="20615" y="169495"/>
                  </a:cubicBezTo>
                  <a:cubicBezTo>
                    <a:pt x="23076" y="169495"/>
                    <a:pt x="27999" y="169495"/>
                    <a:pt x="30461" y="167048"/>
                  </a:cubicBezTo>
                  <a:lnTo>
                    <a:pt x="114151" y="110762"/>
                  </a:lnTo>
                  <a:cubicBezTo>
                    <a:pt x="119074" y="105867"/>
                    <a:pt x="123997" y="98526"/>
                    <a:pt x="121535" y="91184"/>
                  </a:cubicBezTo>
                  <a:cubicBezTo>
                    <a:pt x="116612" y="86290"/>
                    <a:pt x="109228" y="81395"/>
                    <a:pt x="101844" y="81395"/>
                  </a:cubicBezTo>
                  <a:close/>
                </a:path>
              </a:pathLst>
            </a:custGeom>
            <a:solidFill>
              <a:schemeClr val="accent5"/>
            </a:solidFill>
            <a:ln w="1793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xmlns="" id="{EC884226-95DB-9717-0E73-DDD516866AEB}"/>
                </a:ext>
              </a:extLst>
            </p:cNvPr>
            <p:cNvSpPr/>
            <p:nvPr/>
          </p:nvSpPr>
          <p:spPr>
            <a:xfrm flipH="1">
              <a:off x="2357175" y="3809701"/>
              <a:ext cx="2582088" cy="85653"/>
            </a:xfrm>
            <a:custGeom>
              <a:avLst/>
              <a:gdLst>
                <a:gd name="connsiteX0" fmla="*/ 2582088 w 2582088"/>
                <a:gd name="connsiteY0" fmla="*/ 0 h 85653"/>
                <a:gd name="connsiteX1" fmla="*/ 1233199 w 2582088"/>
                <a:gd name="connsiteY1" fmla="*/ 0 h 85653"/>
                <a:gd name="connsiteX2" fmla="*/ 580908 w 2582088"/>
                <a:gd name="connsiteY2" fmla="*/ 0 h 85653"/>
                <a:gd name="connsiteX3" fmla="*/ 0 w 2582088"/>
                <a:gd name="connsiteY3" fmla="*/ 0 h 85653"/>
                <a:gd name="connsiteX4" fmla="*/ 39383 w 2582088"/>
                <a:gd name="connsiteY4" fmla="*/ 85653 h 85653"/>
                <a:gd name="connsiteX5" fmla="*/ 2582088 w 2582088"/>
                <a:gd name="connsiteY5" fmla="*/ 85653 h 8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2088" h="85653">
                  <a:moveTo>
                    <a:pt x="2582088" y="0"/>
                  </a:moveTo>
                  <a:lnTo>
                    <a:pt x="1233199" y="0"/>
                  </a:lnTo>
                  <a:lnTo>
                    <a:pt x="580908" y="0"/>
                  </a:lnTo>
                  <a:lnTo>
                    <a:pt x="0" y="0"/>
                  </a:lnTo>
                  <a:cubicBezTo>
                    <a:pt x="12307" y="29367"/>
                    <a:pt x="24615" y="56286"/>
                    <a:pt x="39383" y="85653"/>
                  </a:cubicBezTo>
                  <a:lnTo>
                    <a:pt x="2582088" y="85653"/>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0" name="Group 39">
            <a:extLst>
              <a:ext uri="{FF2B5EF4-FFF2-40B4-BE49-F238E27FC236}">
                <a16:creationId xmlns:a16="http://schemas.microsoft.com/office/drawing/2014/main" xmlns="" id="{2466F683-1CD6-50FF-CB3F-A3C89AD18E3F}"/>
              </a:ext>
              <a:ext uri="{C183D7F6-B498-43B3-948B-1728B52AA6E4}">
                <adec:decorative xmlns:adec="http://schemas.microsoft.com/office/drawing/2017/decorative" xmlns="" val="1"/>
              </a:ext>
            </a:extLst>
          </p:cNvPr>
          <p:cNvGrpSpPr/>
          <p:nvPr/>
        </p:nvGrpSpPr>
        <p:grpSpPr>
          <a:xfrm>
            <a:off x="528552" y="420618"/>
            <a:ext cx="1020507" cy="2288397"/>
            <a:chOff x="528552" y="420618"/>
            <a:chExt cx="1020507" cy="2288397"/>
          </a:xfrm>
        </p:grpSpPr>
        <p:grpSp>
          <p:nvGrpSpPr>
            <p:cNvPr id="31" name="Graphic 135">
              <a:extLst>
                <a:ext uri="{FF2B5EF4-FFF2-40B4-BE49-F238E27FC236}">
                  <a16:creationId xmlns:a16="http://schemas.microsoft.com/office/drawing/2014/main" xmlns="" id="{7515E3E0-33AA-6C35-E328-57E058F110C3}"/>
                </a:ext>
              </a:extLst>
            </p:cNvPr>
            <p:cNvGrpSpPr/>
            <p:nvPr/>
          </p:nvGrpSpPr>
          <p:grpSpPr>
            <a:xfrm rot="16445881">
              <a:off x="464551" y="545219"/>
              <a:ext cx="837210" cy="588008"/>
              <a:chOff x="1280434" y="1536154"/>
              <a:chExt cx="481130" cy="337918"/>
            </a:xfrm>
            <a:solidFill>
              <a:schemeClr val="accent2"/>
            </a:solidFill>
          </p:grpSpPr>
          <p:sp>
            <p:nvSpPr>
              <p:cNvPr id="32" name="Freeform 31">
                <a:extLst>
                  <a:ext uri="{FF2B5EF4-FFF2-40B4-BE49-F238E27FC236}">
                    <a16:creationId xmlns:a16="http://schemas.microsoft.com/office/drawing/2014/main" xmlns="" id="{4AC3A779-07F6-B85B-BA05-642A57219CDE}"/>
                  </a:ext>
                </a:extLst>
              </p:cNvPr>
              <p:cNvSpPr/>
              <p:nvPr/>
            </p:nvSpPr>
            <p:spPr>
              <a:xfrm>
                <a:off x="1280434" y="1571661"/>
                <a:ext cx="481130" cy="302411"/>
              </a:xfrm>
              <a:custGeom>
                <a:avLst/>
                <a:gdLst>
                  <a:gd name="connsiteX0" fmla="*/ 474345 w 481130"/>
                  <a:gd name="connsiteY0" fmla="*/ 55066 h 302411"/>
                  <a:gd name="connsiteX1" fmla="*/ 468630 w 481130"/>
                  <a:gd name="connsiteY1" fmla="*/ 38926 h 302411"/>
                  <a:gd name="connsiteX2" fmla="*/ 445770 w 481130"/>
                  <a:gd name="connsiteY2" fmla="*/ 0 h 302411"/>
                  <a:gd name="connsiteX3" fmla="*/ 448628 w 481130"/>
                  <a:gd name="connsiteY3" fmla="*/ 4747 h 302411"/>
                  <a:gd name="connsiteX4" fmla="*/ 409575 w 481130"/>
                  <a:gd name="connsiteY4" fmla="*/ 143362 h 302411"/>
                  <a:gd name="connsiteX5" fmla="*/ 219075 w 481130"/>
                  <a:gd name="connsiteY5" fmla="*/ 239253 h 302411"/>
                  <a:gd name="connsiteX6" fmla="*/ 43815 w 481130"/>
                  <a:gd name="connsiteY6" fmla="*/ 242101 h 302411"/>
                  <a:gd name="connsiteX7" fmla="*/ 7620 w 481130"/>
                  <a:gd name="connsiteY7" fmla="*/ 215518 h 302411"/>
                  <a:gd name="connsiteX8" fmla="*/ 952 w 481130"/>
                  <a:gd name="connsiteY8" fmla="*/ 204125 h 302411"/>
                  <a:gd name="connsiteX9" fmla="*/ 0 w 481130"/>
                  <a:gd name="connsiteY9" fmla="*/ 199378 h 302411"/>
                  <a:gd name="connsiteX10" fmla="*/ 0 w 481130"/>
                  <a:gd name="connsiteY10" fmla="*/ 201277 h 302411"/>
                  <a:gd name="connsiteX11" fmla="*/ 13335 w 481130"/>
                  <a:gd name="connsiteY11" fmla="*/ 228810 h 302411"/>
                  <a:gd name="connsiteX12" fmla="*/ 21908 w 481130"/>
                  <a:gd name="connsiteY12" fmla="*/ 243051 h 302411"/>
                  <a:gd name="connsiteX13" fmla="*/ 29527 w 481130"/>
                  <a:gd name="connsiteY13" fmla="*/ 255393 h 302411"/>
                  <a:gd name="connsiteX14" fmla="*/ 66675 w 481130"/>
                  <a:gd name="connsiteY14" fmla="*/ 288623 h 302411"/>
                  <a:gd name="connsiteX15" fmla="*/ 241935 w 481130"/>
                  <a:gd name="connsiteY15" fmla="*/ 285775 h 302411"/>
                  <a:gd name="connsiteX16" fmla="*/ 432435 w 481130"/>
                  <a:gd name="connsiteY16" fmla="*/ 189883 h 302411"/>
                  <a:gd name="connsiteX17" fmla="*/ 474345 w 481130"/>
                  <a:gd name="connsiteY17" fmla="*/ 55066 h 302411"/>
                  <a:gd name="connsiteX18" fmla="*/ 54293 w 481130"/>
                  <a:gd name="connsiteY18" fmla="*/ 268685 h 302411"/>
                  <a:gd name="connsiteX19" fmla="*/ 45720 w 481130"/>
                  <a:gd name="connsiteY19" fmla="*/ 270584 h 302411"/>
                  <a:gd name="connsiteX20" fmla="*/ 40005 w 481130"/>
                  <a:gd name="connsiteY20" fmla="*/ 259191 h 302411"/>
                  <a:gd name="connsiteX21" fmla="*/ 39052 w 481130"/>
                  <a:gd name="connsiteY21" fmla="*/ 248747 h 302411"/>
                  <a:gd name="connsiteX22" fmla="*/ 45720 w 481130"/>
                  <a:gd name="connsiteY22" fmla="*/ 245899 h 302411"/>
                  <a:gd name="connsiteX23" fmla="*/ 52388 w 481130"/>
                  <a:gd name="connsiteY23" fmla="*/ 256343 h 302411"/>
                  <a:gd name="connsiteX24" fmla="*/ 54293 w 481130"/>
                  <a:gd name="connsiteY24" fmla="*/ 268685 h 302411"/>
                  <a:gd name="connsiteX25" fmla="*/ 89535 w 481130"/>
                  <a:gd name="connsiteY25" fmla="*/ 282926 h 302411"/>
                  <a:gd name="connsiteX26" fmla="*/ 80010 w 481130"/>
                  <a:gd name="connsiteY26" fmla="*/ 286724 h 302411"/>
                  <a:gd name="connsiteX27" fmla="*/ 71438 w 481130"/>
                  <a:gd name="connsiteY27" fmla="*/ 263938 h 302411"/>
                  <a:gd name="connsiteX28" fmla="*/ 82868 w 481130"/>
                  <a:gd name="connsiteY28" fmla="*/ 261090 h 302411"/>
                  <a:gd name="connsiteX29" fmla="*/ 89535 w 481130"/>
                  <a:gd name="connsiteY29" fmla="*/ 282926 h 302411"/>
                  <a:gd name="connsiteX30" fmla="*/ 112395 w 481130"/>
                  <a:gd name="connsiteY30" fmla="*/ 291471 h 302411"/>
                  <a:gd name="connsiteX31" fmla="*/ 107633 w 481130"/>
                  <a:gd name="connsiteY31" fmla="*/ 279129 h 302411"/>
                  <a:gd name="connsiteX32" fmla="*/ 105727 w 481130"/>
                  <a:gd name="connsiteY32" fmla="*/ 265837 h 302411"/>
                  <a:gd name="connsiteX33" fmla="*/ 116205 w 481130"/>
                  <a:gd name="connsiteY33" fmla="*/ 262989 h 302411"/>
                  <a:gd name="connsiteX34" fmla="*/ 121920 w 481130"/>
                  <a:gd name="connsiteY34" fmla="*/ 274382 h 302411"/>
                  <a:gd name="connsiteX35" fmla="*/ 125730 w 481130"/>
                  <a:gd name="connsiteY35" fmla="*/ 287674 h 302411"/>
                  <a:gd name="connsiteX36" fmla="*/ 112395 w 481130"/>
                  <a:gd name="connsiteY36" fmla="*/ 291471 h 302411"/>
                  <a:gd name="connsiteX37" fmla="*/ 147638 w 481130"/>
                  <a:gd name="connsiteY37" fmla="*/ 288623 h 302411"/>
                  <a:gd name="connsiteX38" fmla="*/ 141923 w 481130"/>
                  <a:gd name="connsiteY38" fmla="*/ 266786 h 302411"/>
                  <a:gd name="connsiteX39" fmla="*/ 154305 w 481130"/>
                  <a:gd name="connsiteY39" fmla="*/ 262989 h 302411"/>
                  <a:gd name="connsiteX40" fmla="*/ 161925 w 481130"/>
                  <a:gd name="connsiteY40" fmla="*/ 284825 h 302411"/>
                  <a:gd name="connsiteX41" fmla="*/ 147638 w 481130"/>
                  <a:gd name="connsiteY41" fmla="*/ 288623 h 302411"/>
                  <a:gd name="connsiteX42" fmla="*/ 202883 w 481130"/>
                  <a:gd name="connsiteY42" fmla="*/ 283876 h 302411"/>
                  <a:gd name="connsiteX43" fmla="*/ 192405 w 481130"/>
                  <a:gd name="connsiteY43" fmla="*/ 288623 h 302411"/>
                  <a:gd name="connsiteX44" fmla="*/ 183833 w 481130"/>
                  <a:gd name="connsiteY44" fmla="*/ 274382 h 302411"/>
                  <a:gd name="connsiteX45" fmla="*/ 180975 w 481130"/>
                  <a:gd name="connsiteY45" fmla="*/ 259191 h 302411"/>
                  <a:gd name="connsiteX46" fmla="*/ 191452 w 481130"/>
                  <a:gd name="connsiteY46" fmla="*/ 256343 h 302411"/>
                  <a:gd name="connsiteX47" fmla="*/ 199073 w 481130"/>
                  <a:gd name="connsiteY47" fmla="*/ 269635 h 302411"/>
                  <a:gd name="connsiteX48" fmla="*/ 202883 w 481130"/>
                  <a:gd name="connsiteY48" fmla="*/ 283876 h 302411"/>
                  <a:gd name="connsiteX49" fmla="*/ 227648 w 481130"/>
                  <a:gd name="connsiteY49" fmla="*/ 279129 h 302411"/>
                  <a:gd name="connsiteX50" fmla="*/ 221933 w 481130"/>
                  <a:gd name="connsiteY50" fmla="*/ 265837 h 302411"/>
                  <a:gd name="connsiteX51" fmla="*/ 219075 w 481130"/>
                  <a:gd name="connsiteY51" fmla="*/ 252545 h 302411"/>
                  <a:gd name="connsiteX52" fmla="*/ 229552 w 481130"/>
                  <a:gd name="connsiteY52" fmla="*/ 247798 h 302411"/>
                  <a:gd name="connsiteX53" fmla="*/ 236220 w 481130"/>
                  <a:gd name="connsiteY53" fmla="*/ 260140 h 302411"/>
                  <a:gd name="connsiteX54" fmla="*/ 240030 w 481130"/>
                  <a:gd name="connsiteY54" fmla="*/ 274382 h 302411"/>
                  <a:gd name="connsiteX55" fmla="*/ 227648 w 481130"/>
                  <a:gd name="connsiteY55" fmla="*/ 279129 h 302411"/>
                  <a:gd name="connsiteX56" fmla="*/ 279083 w 481130"/>
                  <a:gd name="connsiteY56" fmla="*/ 267736 h 302411"/>
                  <a:gd name="connsiteX57" fmla="*/ 267653 w 481130"/>
                  <a:gd name="connsiteY57" fmla="*/ 269635 h 302411"/>
                  <a:gd name="connsiteX58" fmla="*/ 261938 w 481130"/>
                  <a:gd name="connsiteY58" fmla="*/ 256343 h 302411"/>
                  <a:gd name="connsiteX59" fmla="*/ 259080 w 481130"/>
                  <a:gd name="connsiteY59" fmla="*/ 242101 h 302411"/>
                  <a:gd name="connsiteX60" fmla="*/ 271463 w 481130"/>
                  <a:gd name="connsiteY60" fmla="*/ 238304 h 302411"/>
                  <a:gd name="connsiteX61" fmla="*/ 279083 w 481130"/>
                  <a:gd name="connsiteY61" fmla="*/ 267736 h 302411"/>
                  <a:gd name="connsiteX62" fmla="*/ 304800 w 481130"/>
                  <a:gd name="connsiteY62" fmla="*/ 254444 h 302411"/>
                  <a:gd name="connsiteX63" fmla="*/ 295275 w 481130"/>
                  <a:gd name="connsiteY63" fmla="*/ 227860 h 302411"/>
                  <a:gd name="connsiteX64" fmla="*/ 305753 w 481130"/>
                  <a:gd name="connsiteY64" fmla="*/ 225012 h 302411"/>
                  <a:gd name="connsiteX65" fmla="*/ 316230 w 481130"/>
                  <a:gd name="connsiteY65" fmla="*/ 249697 h 302411"/>
                  <a:gd name="connsiteX66" fmla="*/ 304800 w 481130"/>
                  <a:gd name="connsiteY66" fmla="*/ 254444 h 302411"/>
                  <a:gd name="connsiteX67" fmla="*/ 341948 w 481130"/>
                  <a:gd name="connsiteY67" fmla="*/ 238304 h 302411"/>
                  <a:gd name="connsiteX68" fmla="*/ 335280 w 481130"/>
                  <a:gd name="connsiteY68" fmla="*/ 226911 h 302411"/>
                  <a:gd name="connsiteX69" fmla="*/ 330518 w 481130"/>
                  <a:gd name="connsiteY69" fmla="*/ 214568 h 302411"/>
                  <a:gd name="connsiteX70" fmla="*/ 339090 w 481130"/>
                  <a:gd name="connsiteY70" fmla="*/ 207922 h 302411"/>
                  <a:gd name="connsiteX71" fmla="*/ 354330 w 481130"/>
                  <a:gd name="connsiteY71" fmla="*/ 233557 h 302411"/>
                  <a:gd name="connsiteX72" fmla="*/ 341948 w 481130"/>
                  <a:gd name="connsiteY72" fmla="*/ 238304 h 302411"/>
                  <a:gd name="connsiteX73" fmla="*/ 380048 w 481130"/>
                  <a:gd name="connsiteY73" fmla="*/ 218366 h 302411"/>
                  <a:gd name="connsiteX74" fmla="*/ 368618 w 481130"/>
                  <a:gd name="connsiteY74" fmla="*/ 204125 h 302411"/>
                  <a:gd name="connsiteX75" fmla="*/ 364808 w 481130"/>
                  <a:gd name="connsiteY75" fmla="*/ 189883 h 302411"/>
                  <a:gd name="connsiteX76" fmla="*/ 374333 w 481130"/>
                  <a:gd name="connsiteY76" fmla="*/ 186086 h 302411"/>
                  <a:gd name="connsiteX77" fmla="*/ 383858 w 481130"/>
                  <a:gd name="connsiteY77" fmla="*/ 197479 h 302411"/>
                  <a:gd name="connsiteX78" fmla="*/ 390525 w 481130"/>
                  <a:gd name="connsiteY78" fmla="*/ 209821 h 302411"/>
                  <a:gd name="connsiteX79" fmla="*/ 380048 w 481130"/>
                  <a:gd name="connsiteY79" fmla="*/ 218366 h 302411"/>
                  <a:gd name="connsiteX80" fmla="*/ 422910 w 481130"/>
                  <a:gd name="connsiteY80" fmla="*/ 188934 h 302411"/>
                  <a:gd name="connsiteX81" fmla="*/ 413385 w 481130"/>
                  <a:gd name="connsiteY81" fmla="*/ 193681 h 302411"/>
                  <a:gd name="connsiteX82" fmla="*/ 402908 w 481130"/>
                  <a:gd name="connsiteY82" fmla="*/ 184187 h 302411"/>
                  <a:gd name="connsiteX83" fmla="*/ 396240 w 481130"/>
                  <a:gd name="connsiteY83" fmla="*/ 171845 h 302411"/>
                  <a:gd name="connsiteX84" fmla="*/ 405765 w 481130"/>
                  <a:gd name="connsiteY84" fmla="*/ 164249 h 302411"/>
                  <a:gd name="connsiteX85" fmla="*/ 422910 w 481130"/>
                  <a:gd name="connsiteY85" fmla="*/ 188934 h 302411"/>
                  <a:gd name="connsiteX86" fmla="*/ 440055 w 481130"/>
                  <a:gd name="connsiteY86" fmla="*/ 161401 h 302411"/>
                  <a:gd name="connsiteX87" fmla="*/ 430530 w 481130"/>
                  <a:gd name="connsiteY87" fmla="*/ 150008 h 302411"/>
                  <a:gd name="connsiteX88" fmla="*/ 425768 w 481130"/>
                  <a:gd name="connsiteY88" fmla="*/ 137666 h 302411"/>
                  <a:gd name="connsiteX89" fmla="*/ 433388 w 481130"/>
                  <a:gd name="connsiteY89" fmla="*/ 131969 h 302411"/>
                  <a:gd name="connsiteX90" fmla="*/ 442913 w 481130"/>
                  <a:gd name="connsiteY90" fmla="*/ 140514 h 302411"/>
                  <a:gd name="connsiteX91" fmla="*/ 450533 w 481130"/>
                  <a:gd name="connsiteY91" fmla="*/ 152856 h 302411"/>
                  <a:gd name="connsiteX92" fmla="*/ 440055 w 481130"/>
                  <a:gd name="connsiteY92" fmla="*/ 161401 h 302411"/>
                  <a:gd name="connsiteX93" fmla="*/ 461010 w 481130"/>
                  <a:gd name="connsiteY93" fmla="*/ 128171 h 302411"/>
                  <a:gd name="connsiteX94" fmla="*/ 444818 w 481130"/>
                  <a:gd name="connsiteY94" fmla="*/ 106335 h 302411"/>
                  <a:gd name="connsiteX95" fmla="*/ 454343 w 481130"/>
                  <a:gd name="connsiteY95" fmla="*/ 99689 h 302411"/>
                  <a:gd name="connsiteX96" fmla="*/ 463868 w 481130"/>
                  <a:gd name="connsiteY96" fmla="*/ 108234 h 302411"/>
                  <a:gd name="connsiteX97" fmla="*/ 470535 w 481130"/>
                  <a:gd name="connsiteY97" fmla="*/ 120576 h 302411"/>
                  <a:gd name="connsiteX98" fmla="*/ 461010 w 481130"/>
                  <a:gd name="connsiteY98" fmla="*/ 128171 h 302411"/>
                  <a:gd name="connsiteX99" fmla="*/ 472440 w 481130"/>
                  <a:gd name="connsiteY99" fmla="*/ 88296 h 302411"/>
                  <a:gd name="connsiteX100" fmla="*/ 458153 w 481130"/>
                  <a:gd name="connsiteY100" fmla="*/ 70257 h 302411"/>
                  <a:gd name="connsiteX101" fmla="*/ 466725 w 481130"/>
                  <a:gd name="connsiteY101" fmla="*/ 62662 h 302411"/>
                  <a:gd name="connsiteX102" fmla="*/ 478155 w 481130"/>
                  <a:gd name="connsiteY102" fmla="*/ 82599 h 302411"/>
                  <a:gd name="connsiteX103" fmla="*/ 472440 w 481130"/>
                  <a:gd name="connsiteY103" fmla="*/ 88296 h 30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1130" h="302411">
                    <a:moveTo>
                      <a:pt x="474345" y="55066"/>
                    </a:moveTo>
                    <a:cubicBezTo>
                      <a:pt x="472440" y="49370"/>
                      <a:pt x="470535" y="43673"/>
                      <a:pt x="468630" y="38926"/>
                    </a:cubicBezTo>
                    <a:cubicBezTo>
                      <a:pt x="463868" y="25634"/>
                      <a:pt x="456248" y="10444"/>
                      <a:pt x="445770" y="0"/>
                    </a:cubicBezTo>
                    <a:cubicBezTo>
                      <a:pt x="446723" y="949"/>
                      <a:pt x="447675" y="2848"/>
                      <a:pt x="448628" y="4747"/>
                    </a:cubicBezTo>
                    <a:cubicBezTo>
                      <a:pt x="474345" y="48420"/>
                      <a:pt x="441960" y="112031"/>
                      <a:pt x="409575" y="143362"/>
                    </a:cubicBezTo>
                    <a:cubicBezTo>
                      <a:pt x="357188" y="193681"/>
                      <a:pt x="288608" y="224063"/>
                      <a:pt x="219075" y="239253"/>
                    </a:cubicBezTo>
                    <a:cubicBezTo>
                      <a:pt x="165735" y="250646"/>
                      <a:pt x="95250" y="268685"/>
                      <a:pt x="43815" y="242101"/>
                    </a:cubicBezTo>
                    <a:cubicBezTo>
                      <a:pt x="25718" y="232607"/>
                      <a:pt x="16193" y="226911"/>
                      <a:pt x="7620" y="215518"/>
                    </a:cubicBezTo>
                    <a:cubicBezTo>
                      <a:pt x="2858" y="210771"/>
                      <a:pt x="1905" y="206973"/>
                      <a:pt x="952" y="204125"/>
                    </a:cubicBezTo>
                    <a:cubicBezTo>
                      <a:pt x="952" y="202226"/>
                      <a:pt x="0" y="201277"/>
                      <a:pt x="0" y="199378"/>
                    </a:cubicBezTo>
                    <a:cubicBezTo>
                      <a:pt x="0" y="200327"/>
                      <a:pt x="0" y="201277"/>
                      <a:pt x="0" y="201277"/>
                    </a:cubicBezTo>
                    <a:cubicBezTo>
                      <a:pt x="3810" y="210771"/>
                      <a:pt x="8573" y="220265"/>
                      <a:pt x="13335" y="228810"/>
                    </a:cubicBezTo>
                    <a:cubicBezTo>
                      <a:pt x="15240" y="232607"/>
                      <a:pt x="19050" y="238304"/>
                      <a:pt x="21908" y="243051"/>
                    </a:cubicBezTo>
                    <a:cubicBezTo>
                      <a:pt x="22860" y="245899"/>
                      <a:pt x="25718" y="249697"/>
                      <a:pt x="29527" y="255393"/>
                    </a:cubicBezTo>
                    <a:cubicBezTo>
                      <a:pt x="37148" y="267736"/>
                      <a:pt x="48577" y="279129"/>
                      <a:pt x="66675" y="288623"/>
                    </a:cubicBezTo>
                    <a:cubicBezTo>
                      <a:pt x="118110" y="315207"/>
                      <a:pt x="188595" y="297168"/>
                      <a:pt x="241935" y="285775"/>
                    </a:cubicBezTo>
                    <a:cubicBezTo>
                      <a:pt x="312420" y="270584"/>
                      <a:pt x="381000" y="240203"/>
                      <a:pt x="432435" y="189883"/>
                    </a:cubicBezTo>
                    <a:cubicBezTo>
                      <a:pt x="463868" y="159502"/>
                      <a:pt x="495300" y="98739"/>
                      <a:pt x="474345" y="55066"/>
                    </a:cubicBezTo>
                    <a:close/>
                    <a:moveTo>
                      <a:pt x="54293" y="268685"/>
                    </a:moveTo>
                    <a:cubicBezTo>
                      <a:pt x="52388" y="273432"/>
                      <a:pt x="49530" y="273432"/>
                      <a:pt x="45720" y="270584"/>
                    </a:cubicBezTo>
                    <a:cubicBezTo>
                      <a:pt x="41910" y="267736"/>
                      <a:pt x="40958" y="262989"/>
                      <a:pt x="40005" y="259191"/>
                    </a:cubicBezTo>
                    <a:cubicBezTo>
                      <a:pt x="39052" y="255393"/>
                      <a:pt x="37148" y="252545"/>
                      <a:pt x="39052" y="248747"/>
                    </a:cubicBezTo>
                    <a:cubicBezTo>
                      <a:pt x="40005" y="244950"/>
                      <a:pt x="41910" y="244000"/>
                      <a:pt x="45720" y="245899"/>
                    </a:cubicBezTo>
                    <a:cubicBezTo>
                      <a:pt x="49530" y="248747"/>
                      <a:pt x="50483" y="251596"/>
                      <a:pt x="52388" y="256343"/>
                    </a:cubicBezTo>
                    <a:cubicBezTo>
                      <a:pt x="53340" y="260140"/>
                      <a:pt x="55245" y="263938"/>
                      <a:pt x="54293" y="268685"/>
                    </a:cubicBezTo>
                    <a:close/>
                    <a:moveTo>
                      <a:pt x="89535" y="282926"/>
                    </a:moveTo>
                    <a:cubicBezTo>
                      <a:pt x="88583" y="286724"/>
                      <a:pt x="83820" y="289572"/>
                      <a:pt x="80010" y="286724"/>
                    </a:cubicBezTo>
                    <a:cubicBezTo>
                      <a:pt x="73343" y="281977"/>
                      <a:pt x="71438" y="271533"/>
                      <a:pt x="71438" y="263938"/>
                    </a:cubicBezTo>
                    <a:cubicBezTo>
                      <a:pt x="71438" y="257292"/>
                      <a:pt x="79058" y="255393"/>
                      <a:pt x="82868" y="261090"/>
                    </a:cubicBezTo>
                    <a:cubicBezTo>
                      <a:pt x="86677" y="265837"/>
                      <a:pt x="91440" y="276281"/>
                      <a:pt x="89535" y="282926"/>
                    </a:cubicBezTo>
                    <a:close/>
                    <a:moveTo>
                      <a:pt x="112395" y="291471"/>
                    </a:moveTo>
                    <a:cubicBezTo>
                      <a:pt x="109538" y="287674"/>
                      <a:pt x="108585" y="282926"/>
                      <a:pt x="107633" y="279129"/>
                    </a:cubicBezTo>
                    <a:cubicBezTo>
                      <a:pt x="106680" y="274382"/>
                      <a:pt x="104775" y="270584"/>
                      <a:pt x="105727" y="265837"/>
                    </a:cubicBezTo>
                    <a:cubicBezTo>
                      <a:pt x="107633" y="261090"/>
                      <a:pt x="112395" y="260140"/>
                      <a:pt x="116205" y="262989"/>
                    </a:cubicBezTo>
                    <a:cubicBezTo>
                      <a:pt x="119063" y="265837"/>
                      <a:pt x="120015" y="270584"/>
                      <a:pt x="121920" y="274382"/>
                    </a:cubicBezTo>
                    <a:cubicBezTo>
                      <a:pt x="123825" y="279129"/>
                      <a:pt x="125730" y="282926"/>
                      <a:pt x="125730" y="287674"/>
                    </a:cubicBezTo>
                    <a:cubicBezTo>
                      <a:pt x="125730" y="295269"/>
                      <a:pt x="117158" y="297168"/>
                      <a:pt x="112395" y="291471"/>
                    </a:cubicBezTo>
                    <a:close/>
                    <a:moveTo>
                      <a:pt x="147638" y="288623"/>
                    </a:moveTo>
                    <a:cubicBezTo>
                      <a:pt x="144780" y="281977"/>
                      <a:pt x="142875" y="274382"/>
                      <a:pt x="141923" y="266786"/>
                    </a:cubicBezTo>
                    <a:cubicBezTo>
                      <a:pt x="140970" y="260140"/>
                      <a:pt x="151448" y="257292"/>
                      <a:pt x="154305" y="262989"/>
                    </a:cubicBezTo>
                    <a:cubicBezTo>
                      <a:pt x="157163" y="269635"/>
                      <a:pt x="160020" y="277230"/>
                      <a:pt x="161925" y="284825"/>
                    </a:cubicBezTo>
                    <a:cubicBezTo>
                      <a:pt x="164783" y="294319"/>
                      <a:pt x="151448" y="298117"/>
                      <a:pt x="147638" y="288623"/>
                    </a:cubicBezTo>
                    <a:close/>
                    <a:moveTo>
                      <a:pt x="202883" y="283876"/>
                    </a:moveTo>
                    <a:cubicBezTo>
                      <a:pt x="200977" y="288623"/>
                      <a:pt x="196215" y="290522"/>
                      <a:pt x="192405" y="288623"/>
                    </a:cubicBezTo>
                    <a:cubicBezTo>
                      <a:pt x="187643" y="285775"/>
                      <a:pt x="185738" y="280078"/>
                      <a:pt x="183833" y="274382"/>
                    </a:cubicBezTo>
                    <a:cubicBezTo>
                      <a:pt x="181927" y="269635"/>
                      <a:pt x="180023" y="264887"/>
                      <a:pt x="180975" y="259191"/>
                    </a:cubicBezTo>
                    <a:cubicBezTo>
                      <a:pt x="181927" y="254444"/>
                      <a:pt x="188595" y="253494"/>
                      <a:pt x="191452" y="256343"/>
                    </a:cubicBezTo>
                    <a:cubicBezTo>
                      <a:pt x="195263" y="260140"/>
                      <a:pt x="197168" y="264887"/>
                      <a:pt x="199073" y="269635"/>
                    </a:cubicBezTo>
                    <a:cubicBezTo>
                      <a:pt x="200977" y="274382"/>
                      <a:pt x="204788" y="279129"/>
                      <a:pt x="202883" y="283876"/>
                    </a:cubicBezTo>
                    <a:close/>
                    <a:moveTo>
                      <a:pt x="227648" y="279129"/>
                    </a:moveTo>
                    <a:cubicBezTo>
                      <a:pt x="223838" y="275331"/>
                      <a:pt x="222885" y="270584"/>
                      <a:pt x="221933" y="265837"/>
                    </a:cubicBezTo>
                    <a:cubicBezTo>
                      <a:pt x="220980" y="261090"/>
                      <a:pt x="219075" y="257292"/>
                      <a:pt x="219075" y="252545"/>
                    </a:cubicBezTo>
                    <a:cubicBezTo>
                      <a:pt x="219075" y="246849"/>
                      <a:pt x="226695" y="244000"/>
                      <a:pt x="229552" y="247798"/>
                    </a:cubicBezTo>
                    <a:cubicBezTo>
                      <a:pt x="232410" y="251596"/>
                      <a:pt x="234315" y="255393"/>
                      <a:pt x="236220" y="260140"/>
                    </a:cubicBezTo>
                    <a:cubicBezTo>
                      <a:pt x="238125" y="264887"/>
                      <a:pt x="240983" y="269635"/>
                      <a:pt x="240030" y="274382"/>
                    </a:cubicBezTo>
                    <a:cubicBezTo>
                      <a:pt x="239077" y="280078"/>
                      <a:pt x="232410" y="282926"/>
                      <a:pt x="227648" y="279129"/>
                    </a:cubicBezTo>
                    <a:close/>
                    <a:moveTo>
                      <a:pt x="279083" y="267736"/>
                    </a:moveTo>
                    <a:cubicBezTo>
                      <a:pt x="277178" y="272483"/>
                      <a:pt x="270510" y="272483"/>
                      <a:pt x="267653" y="269635"/>
                    </a:cubicBezTo>
                    <a:cubicBezTo>
                      <a:pt x="263843" y="265837"/>
                      <a:pt x="263843" y="261090"/>
                      <a:pt x="261938" y="256343"/>
                    </a:cubicBezTo>
                    <a:cubicBezTo>
                      <a:pt x="260033" y="251596"/>
                      <a:pt x="259080" y="246849"/>
                      <a:pt x="259080" y="242101"/>
                    </a:cubicBezTo>
                    <a:cubicBezTo>
                      <a:pt x="259080" y="235456"/>
                      <a:pt x="268605" y="233557"/>
                      <a:pt x="271463" y="238304"/>
                    </a:cubicBezTo>
                    <a:cubicBezTo>
                      <a:pt x="275273" y="245899"/>
                      <a:pt x="282893" y="259191"/>
                      <a:pt x="279083" y="267736"/>
                    </a:cubicBezTo>
                    <a:close/>
                    <a:moveTo>
                      <a:pt x="304800" y="254444"/>
                    </a:moveTo>
                    <a:cubicBezTo>
                      <a:pt x="299085" y="247798"/>
                      <a:pt x="296228" y="236405"/>
                      <a:pt x="295275" y="227860"/>
                    </a:cubicBezTo>
                    <a:cubicBezTo>
                      <a:pt x="294323" y="221214"/>
                      <a:pt x="302895" y="220265"/>
                      <a:pt x="305753" y="225012"/>
                    </a:cubicBezTo>
                    <a:cubicBezTo>
                      <a:pt x="310515" y="231658"/>
                      <a:pt x="315278" y="241152"/>
                      <a:pt x="316230" y="249697"/>
                    </a:cubicBezTo>
                    <a:cubicBezTo>
                      <a:pt x="317183" y="256343"/>
                      <a:pt x="308610" y="259191"/>
                      <a:pt x="304800" y="254444"/>
                    </a:cubicBezTo>
                    <a:close/>
                    <a:moveTo>
                      <a:pt x="341948" y="238304"/>
                    </a:moveTo>
                    <a:cubicBezTo>
                      <a:pt x="338138" y="235456"/>
                      <a:pt x="337185" y="230708"/>
                      <a:pt x="335280" y="226911"/>
                    </a:cubicBezTo>
                    <a:cubicBezTo>
                      <a:pt x="333375" y="224063"/>
                      <a:pt x="331470" y="218366"/>
                      <a:pt x="330518" y="214568"/>
                    </a:cubicBezTo>
                    <a:cubicBezTo>
                      <a:pt x="329565" y="209821"/>
                      <a:pt x="334328" y="206024"/>
                      <a:pt x="339090" y="207922"/>
                    </a:cubicBezTo>
                    <a:cubicBezTo>
                      <a:pt x="345758" y="211720"/>
                      <a:pt x="353378" y="225961"/>
                      <a:pt x="354330" y="233557"/>
                    </a:cubicBezTo>
                    <a:cubicBezTo>
                      <a:pt x="354330" y="240203"/>
                      <a:pt x="346710" y="243051"/>
                      <a:pt x="341948" y="238304"/>
                    </a:cubicBezTo>
                    <a:close/>
                    <a:moveTo>
                      <a:pt x="380048" y="218366"/>
                    </a:moveTo>
                    <a:cubicBezTo>
                      <a:pt x="375285" y="216467"/>
                      <a:pt x="371475" y="208872"/>
                      <a:pt x="368618" y="204125"/>
                    </a:cubicBezTo>
                    <a:cubicBezTo>
                      <a:pt x="365760" y="199378"/>
                      <a:pt x="363855" y="195580"/>
                      <a:pt x="364808" y="189883"/>
                    </a:cubicBezTo>
                    <a:cubicBezTo>
                      <a:pt x="365760" y="185136"/>
                      <a:pt x="370523" y="184187"/>
                      <a:pt x="374333" y="186086"/>
                    </a:cubicBezTo>
                    <a:cubicBezTo>
                      <a:pt x="379095" y="187985"/>
                      <a:pt x="381000" y="193681"/>
                      <a:pt x="383858" y="197479"/>
                    </a:cubicBezTo>
                    <a:cubicBezTo>
                      <a:pt x="385763" y="201277"/>
                      <a:pt x="389573" y="205074"/>
                      <a:pt x="390525" y="209821"/>
                    </a:cubicBezTo>
                    <a:cubicBezTo>
                      <a:pt x="391478" y="216467"/>
                      <a:pt x="385763" y="220265"/>
                      <a:pt x="380048" y="218366"/>
                    </a:cubicBezTo>
                    <a:close/>
                    <a:moveTo>
                      <a:pt x="422910" y="188934"/>
                    </a:moveTo>
                    <a:cubicBezTo>
                      <a:pt x="421958" y="193681"/>
                      <a:pt x="417195" y="194631"/>
                      <a:pt x="413385" y="193681"/>
                    </a:cubicBezTo>
                    <a:cubicBezTo>
                      <a:pt x="407670" y="192732"/>
                      <a:pt x="405765" y="187985"/>
                      <a:pt x="402908" y="184187"/>
                    </a:cubicBezTo>
                    <a:cubicBezTo>
                      <a:pt x="400050" y="180389"/>
                      <a:pt x="398145" y="176592"/>
                      <a:pt x="396240" y="171845"/>
                    </a:cubicBezTo>
                    <a:cubicBezTo>
                      <a:pt x="394335" y="166148"/>
                      <a:pt x="401003" y="162350"/>
                      <a:pt x="405765" y="164249"/>
                    </a:cubicBezTo>
                    <a:cubicBezTo>
                      <a:pt x="414338" y="168996"/>
                      <a:pt x="424815" y="179440"/>
                      <a:pt x="422910" y="188934"/>
                    </a:cubicBezTo>
                    <a:close/>
                    <a:moveTo>
                      <a:pt x="440055" y="161401"/>
                    </a:moveTo>
                    <a:cubicBezTo>
                      <a:pt x="435293" y="159502"/>
                      <a:pt x="433388" y="154755"/>
                      <a:pt x="430530" y="150008"/>
                    </a:cubicBezTo>
                    <a:cubicBezTo>
                      <a:pt x="428625" y="146210"/>
                      <a:pt x="424815" y="142413"/>
                      <a:pt x="425768" y="137666"/>
                    </a:cubicBezTo>
                    <a:cubicBezTo>
                      <a:pt x="425768" y="133868"/>
                      <a:pt x="429578" y="130070"/>
                      <a:pt x="433388" y="131969"/>
                    </a:cubicBezTo>
                    <a:cubicBezTo>
                      <a:pt x="438150" y="132918"/>
                      <a:pt x="441008" y="136716"/>
                      <a:pt x="442913" y="140514"/>
                    </a:cubicBezTo>
                    <a:cubicBezTo>
                      <a:pt x="445770" y="144311"/>
                      <a:pt x="449580" y="148109"/>
                      <a:pt x="450533" y="152856"/>
                    </a:cubicBezTo>
                    <a:cubicBezTo>
                      <a:pt x="452438" y="159502"/>
                      <a:pt x="446723" y="164249"/>
                      <a:pt x="440055" y="161401"/>
                    </a:cubicBezTo>
                    <a:close/>
                    <a:moveTo>
                      <a:pt x="461010" y="128171"/>
                    </a:moveTo>
                    <a:cubicBezTo>
                      <a:pt x="453390" y="123424"/>
                      <a:pt x="447675" y="113930"/>
                      <a:pt x="444818" y="106335"/>
                    </a:cubicBezTo>
                    <a:cubicBezTo>
                      <a:pt x="442913" y="101588"/>
                      <a:pt x="449580" y="96841"/>
                      <a:pt x="454343" y="99689"/>
                    </a:cubicBezTo>
                    <a:cubicBezTo>
                      <a:pt x="458153" y="101588"/>
                      <a:pt x="461010" y="105385"/>
                      <a:pt x="463868" y="108234"/>
                    </a:cubicBezTo>
                    <a:cubicBezTo>
                      <a:pt x="466725" y="112031"/>
                      <a:pt x="470535" y="115829"/>
                      <a:pt x="470535" y="120576"/>
                    </a:cubicBezTo>
                    <a:cubicBezTo>
                      <a:pt x="470535" y="126273"/>
                      <a:pt x="464820" y="131020"/>
                      <a:pt x="461010" y="128171"/>
                    </a:cubicBezTo>
                    <a:close/>
                    <a:moveTo>
                      <a:pt x="472440" y="88296"/>
                    </a:moveTo>
                    <a:cubicBezTo>
                      <a:pt x="466725" y="84498"/>
                      <a:pt x="461963" y="76903"/>
                      <a:pt x="458153" y="70257"/>
                    </a:cubicBezTo>
                    <a:cubicBezTo>
                      <a:pt x="454343" y="63611"/>
                      <a:pt x="461963" y="56016"/>
                      <a:pt x="466725" y="62662"/>
                    </a:cubicBezTo>
                    <a:cubicBezTo>
                      <a:pt x="471488" y="69307"/>
                      <a:pt x="478155" y="73105"/>
                      <a:pt x="478155" y="82599"/>
                    </a:cubicBezTo>
                    <a:cubicBezTo>
                      <a:pt x="480060" y="87346"/>
                      <a:pt x="477203" y="91144"/>
                      <a:pt x="472440" y="88296"/>
                    </a:cubicBezTo>
                    <a:close/>
                  </a:path>
                </a:pathLst>
              </a:custGeom>
              <a:grpFill/>
              <a:ln w="9525"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xmlns="" id="{4CD761A2-B8B6-8F71-9B18-F98E293FDBB7}"/>
                  </a:ext>
                </a:extLst>
              </p:cNvPr>
              <p:cNvSpPr/>
              <p:nvPr/>
            </p:nvSpPr>
            <p:spPr>
              <a:xfrm>
                <a:off x="1292592" y="1536154"/>
                <a:ext cx="423723" cy="274114"/>
              </a:xfrm>
              <a:custGeom>
                <a:avLst/>
                <a:gdLst>
                  <a:gd name="connsiteX0" fmla="*/ 44040 w 423723"/>
                  <a:gd name="connsiteY0" fmla="*/ 264317 h 274114"/>
                  <a:gd name="connsiteX1" fmla="*/ 234540 w 423723"/>
                  <a:gd name="connsiteY1" fmla="*/ 248177 h 274114"/>
                  <a:gd name="connsiteX2" fmla="*/ 420277 w 423723"/>
                  <a:gd name="connsiteY2" fmla="*/ 47850 h 274114"/>
                  <a:gd name="connsiteX3" fmla="*/ 415515 w 423723"/>
                  <a:gd name="connsiteY3" fmla="*/ 43103 h 274114"/>
                  <a:gd name="connsiteX4" fmla="*/ 404085 w 423723"/>
                  <a:gd name="connsiteY4" fmla="*/ 28862 h 274114"/>
                  <a:gd name="connsiteX5" fmla="*/ 371700 w 423723"/>
                  <a:gd name="connsiteY5" fmla="*/ 8924 h 274114"/>
                  <a:gd name="connsiteX6" fmla="*/ 152625 w 423723"/>
                  <a:gd name="connsiteY6" fmla="*/ 45951 h 274114"/>
                  <a:gd name="connsiteX7" fmla="*/ 7845 w 423723"/>
                  <a:gd name="connsiteY7" fmla="*/ 169375 h 274114"/>
                  <a:gd name="connsiteX8" fmla="*/ 2130 w 423723"/>
                  <a:gd name="connsiteY8" fmla="*/ 217796 h 274114"/>
                  <a:gd name="connsiteX9" fmla="*/ 44040 w 423723"/>
                  <a:gd name="connsiteY9" fmla="*/ 264317 h 274114"/>
                  <a:gd name="connsiteX10" fmla="*/ 32610 w 423723"/>
                  <a:gd name="connsiteY10" fmla="*/ 169375 h 274114"/>
                  <a:gd name="connsiteX11" fmla="*/ 261210 w 423723"/>
                  <a:gd name="connsiteY11" fmla="*/ 29811 h 274114"/>
                  <a:gd name="connsiteX12" fmla="*/ 382177 w 423723"/>
                  <a:gd name="connsiteY12" fmla="*/ 35507 h 274114"/>
                  <a:gd name="connsiteX13" fmla="*/ 401227 w 423723"/>
                  <a:gd name="connsiteY13" fmla="*/ 98169 h 274114"/>
                  <a:gd name="connsiteX14" fmla="*/ 292642 w 423723"/>
                  <a:gd name="connsiteY14" fmla="*/ 206403 h 274114"/>
                  <a:gd name="connsiteX15" fmla="*/ 265972 w 423723"/>
                  <a:gd name="connsiteY15" fmla="*/ 218745 h 274114"/>
                  <a:gd name="connsiteX16" fmla="*/ 186915 w 423723"/>
                  <a:gd name="connsiteY16" fmla="*/ 241531 h 274114"/>
                  <a:gd name="connsiteX17" fmla="*/ 109762 w 423723"/>
                  <a:gd name="connsiteY17" fmla="*/ 255772 h 274114"/>
                  <a:gd name="connsiteX18" fmla="*/ 25942 w 423723"/>
                  <a:gd name="connsiteY18" fmla="*/ 200706 h 274114"/>
                  <a:gd name="connsiteX19" fmla="*/ 32610 w 423723"/>
                  <a:gd name="connsiteY19" fmla="*/ 169375 h 2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723" h="274114">
                    <a:moveTo>
                      <a:pt x="44040" y="264317"/>
                    </a:moveTo>
                    <a:cubicBezTo>
                      <a:pt x="104047" y="287103"/>
                      <a:pt x="175485" y="265267"/>
                      <a:pt x="234540" y="248177"/>
                    </a:cubicBezTo>
                    <a:cubicBezTo>
                      <a:pt x="322170" y="222543"/>
                      <a:pt x="445995" y="156084"/>
                      <a:pt x="420277" y="47850"/>
                    </a:cubicBezTo>
                    <a:cubicBezTo>
                      <a:pt x="419325" y="45002"/>
                      <a:pt x="417420" y="44052"/>
                      <a:pt x="415515" y="43103"/>
                    </a:cubicBezTo>
                    <a:cubicBezTo>
                      <a:pt x="412657" y="38356"/>
                      <a:pt x="408847" y="33609"/>
                      <a:pt x="404085" y="28862"/>
                    </a:cubicBezTo>
                    <a:cubicBezTo>
                      <a:pt x="395512" y="21266"/>
                      <a:pt x="385035" y="14620"/>
                      <a:pt x="371700" y="8924"/>
                    </a:cubicBezTo>
                    <a:cubicBezTo>
                      <a:pt x="305977" y="-17660"/>
                      <a:pt x="212632" y="21266"/>
                      <a:pt x="152625" y="45951"/>
                    </a:cubicBezTo>
                    <a:cubicBezTo>
                      <a:pt x="93570" y="70636"/>
                      <a:pt x="37372" y="112410"/>
                      <a:pt x="7845" y="169375"/>
                    </a:cubicBezTo>
                    <a:cubicBezTo>
                      <a:pt x="-728" y="185515"/>
                      <a:pt x="-1680" y="202605"/>
                      <a:pt x="2130" y="217796"/>
                    </a:cubicBezTo>
                    <a:cubicBezTo>
                      <a:pt x="7845" y="238683"/>
                      <a:pt x="22132" y="255772"/>
                      <a:pt x="44040" y="264317"/>
                    </a:cubicBezTo>
                    <a:close/>
                    <a:moveTo>
                      <a:pt x="32610" y="169375"/>
                    </a:moveTo>
                    <a:cubicBezTo>
                      <a:pt x="74520" y="90574"/>
                      <a:pt x="180247" y="51648"/>
                      <a:pt x="261210" y="29811"/>
                    </a:cubicBezTo>
                    <a:cubicBezTo>
                      <a:pt x="297405" y="20317"/>
                      <a:pt x="351697" y="15570"/>
                      <a:pt x="382177" y="35507"/>
                    </a:cubicBezTo>
                    <a:cubicBezTo>
                      <a:pt x="400275" y="46900"/>
                      <a:pt x="408847" y="65889"/>
                      <a:pt x="401227" y="98169"/>
                    </a:cubicBezTo>
                    <a:cubicBezTo>
                      <a:pt x="386940" y="154185"/>
                      <a:pt x="343125" y="185515"/>
                      <a:pt x="292642" y="206403"/>
                    </a:cubicBezTo>
                    <a:cubicBezTo>
                      <a:pt x="290737" y="207352"/>
                      <a:pt x="269782" y="216846"/>
                      <a:pt x="265972" y="218745"/>
                    </a:cubicBezTo>
                    <a:cubicBezTo>
                      <a:pt x="240255" y="229189"/>
                      <a:pt x="213585" y="235835"/>
                      <a:pt x="186915" y="241531"/>
                    </a:cubicBezTo>
                    <a:cubicBezTo>
                      <a:pt x="161197" y="246278"/>
                      <a:pt x="136432" y="252924"/>
                      <a:pt x="109762" y="255772"/>
                    </a:cubicBezTo>
                    <a:cubicBezTo>
                      <a:pt x="68805" y="260519"/>
                      <a:pt x="26895" y="236784"/>
                      <a:pt x="25942" y="200706"/>
                    </a:cubicBezTo>
                    <a:cubicBezTo>
                      <a:pt x="24990" y="190263"/>
                      <a:pt x="26895" y="179819"/>
                      <a:pt x="32610" y="169375"/>
                    </a:cubicBezTo>
                    <a:close/>
                  </a:path>
                </a:pathLst>
              </a:custGeom>
              <a:grpFill/>
              <a:ln w="9525" cap="flat">
                <a:noFill/>
                <a:prstDash val="solid"/>
                <a:miter/>
              </a:ln>
            </p:spPr>
            <p:txBody>
              <a:bodyPr rtlCol="0" anchor="ctr"/>
              <a:lstStyle/>
              <a:p>
                <a:endParaRPr lang="en-US"/>
              </a:p>
            </p:txBody>
          </p:sp>
        </p:grpSp>
        <p:grpSp>
          <p:nvGrpSpPr>
            <p:cNvPr id="34" name="Graphic 135">
              <a:extLst>
                <a:ext uri="{FF2B5EF4-FFF2-40B4-BE49-F238E27FC236}">
                  <a16:creationId xmlns:a16="http://schemas.microsoft.com/office/drawing/2014/main" xmlns="" id="{03F947BF-87CA-660E-3CA3-329F05760D6E}"/>
                </a:ext>
              </a:extLst>
            </p:cNvPr>
            <p:cNvGrpSpPr/>
            <p:nvPr/>
          </p:nvGrpSpPr>
          <p:grpSpPr>
            <a:xfrm rot="16445881">
              <a:off x="1134960" y="2294917"/>
              <a:ext cx="449327" cy="378870"/>
              <a:chOff x="851109" y="1746154"/>
              <a:chExt cx="449327" cy="378870"/>
            </a:xfrm>
            <a:solidFill>
              <a:schemeClr val="accent2"/>
            </a:solidFill>
          </p:grpSpPr>
          <p:sp>
            <p:nvSpPr>
              <p:cNvPr id="35" name="Freeform 34">
                <a:extLst>
                  <a:ext uri="{FF2B5EF4-FFF2-40B4-BE49-F238E27FC236}">
                    <a16:creationId xmlns:a16="http://schemas.microsoft.com/office/drawing/2014/main" xmlns="" id="{8379DCA3-6A4D-1807-3F1D-10267719FB9E}"/>
                  </a:ext>
                </a:extLst>
              </p:cNvPr>
              <p:cNvSpPr/>
              <p:nvPr/>
            </p:nvSpPr>
            <p:spPr>
              <a:xfrm>
                <a:off x="851109" y="1767241"/>
                <a:ext cx="449327" cy="357782"/>
              </a:xfrm>
              <a:custGeom>
                <a:avLst/>
                <a:gdLst>
                  <a:gd name="connsiteX0" fmla="*/ 448375 w 449327"/>
                  <a:gd name="connsiteY0" fmla="*/ 265837 h 357782"/>
                  <a:gd name="connsiteX1" fmla="*/ 311215 w 449327"/>
                  <a:gd name="connsiteY1" fmla="*/ 309510 h 357782"/>
                  <a:gd name="connsiteX2" fmla="*/ 125478 w 449327"/>
                  <a:gd name="connsiteY2" fmla="*/ 204125 h 357782"/>
                  <a:gd name="connsiteX3" fmla="*/ 26418 w 449327"/>
                  <a:gd name="connsiteY3" fmla="*/ 59813 h 357782"/>
                  <a:gd name="connsiteX4" fmla="*/ 28323 w 449327"/>
                  <a:gd name="connsiteY4" fmla="*/ 15191 h 357782"/>
                  <a:gd name="connsiteX5" fmla="*/ 34990 w 449327"/>
                  <a:gd name="connsiteY5" fmla="*/ 3798 h 357782"/>
                  <a:gd name="connsiteX6" fmla="*/ 37848 w 449327"/>
                  <a:gd name="connsiteY6" fmla="*/ 0 h 357782"/>
                  <a:gd name="connsiteX7" fmla="*/ 35943 w 449327"/>
                  <a:gd name="connsiteY7" fmla="*/ 949 h 357782"/>
                  <a:gd name="connsiteX8" fmla="*/ 20703 w 449327"/>
                  <a:gd name="connsiteY8" fmla="*/ 27533 h 357782"/>
                  <a:gd name="connsiteX9" fmla="*/ 13083 w 449327"/>
                  <a:gd name="connsiteY9" fmla="*/ 42724 h 357782"/>
                  <a:gd name="connsiteX10" fmla="*/ 7368 w 449327"/>
                  <a:gd name="connsiteY10" fmla="*/ 55066 h 357782"/>
                  <a:gd name="connsiteX11" fmla="*/ 700 w 449327"/>
                  <a:gd name="connsiteY11" fmla="*/ 104436 h 357782"/>
                  <a:gd name="connsiteX12" fmla="*/ 99760 w 449327"/>
                  <a:gd name="connsiteY12" fmla="*/ 248747 h 357782"/>
                  <a:gd name="connsiteX13" fmla="*/ 285498 w 449327"/>
                  <a:gd name="connsiteY13" fmla="*/ 354133 h 357782"/>
                  <a:gd name="connsiteX14" fmla="*/ 419800 w 449327"/>
                  <a:gd name="connsiteY14" fmla="*/ 314257 h 357782"/>
                  <a:gd name="connsiteX15" fmla="*/ 429325 w 449327"/>
                  <a:gd name="connsiteY15" fmla="*/ 300965 h 357782"/>
                  <a:gd name="connsiteX16" fmla="*/ 449328 w 449327"/>
                  <a:gd name="connsiteY16" fmla="*/ 261090 h 357782"/>
                  <a:gd name="connsiteX17" fmla="*/ 448375 w 449327"/>
                  <a:gd name="connsiteY17" fmla="*/ 265837 h 357782"/>
                  <a:gd name="connsiteX18" fmla="*/ 3558 w 449327"/>
                  <a:gd name="connsiteY18" fmla="*/ 76903 h 357782"/>
                  <a:gd name="connsiteX19" fmla="*/ 10225 w 449327"/>
                  <a:gd name="connsiteY19" fmla="*/ 65510 h 357782"/>
                  <a:gd name="connsiteX20" fmla="*/ 17845 w 449327"/>
                  <a:gd name="connsiteY20" fmla="*/ 58864 h 357782"/>
                  <a:gd name="connsiteX21" fmla="*/ 23560 w 449327"/>
                  <a:gd name="connsiteY21" fmla="*/ 63611 h 357782"/>
                  <a:gd name="connsiteX22" fmla="*/ 18798 w 449327"/>
                  <a:gd name="connsiteY22" fmla="*/ 75004 h 357782"/>
                  <a:gd name="connsiteX23" fmla="*/ 9273 w 449327"/>
                  <a:gd name="connsiteY23" fmla="*/ 83549 h 357782"/>
                  <a:gd name="connsiteX24" fmla="*/ 3558 w 449327"/>
                  <a:gd name="connsiteY24" fmla="*/ 76903 h 357782"/>
                  <a:gd name="connsiteX25" fmla="*/ 7368 w 449327"/>
                  <a:gd name="connsiteY25" fmla="*/ 113930 h 357782"/>
                  <a:gd name="connsiteX26" fmla="*/ 21655 w 449327"/>
                  <a:gd name="connsiteY26" fmla="*/ 93992 h 357782"/>
                  <a:gd name="connsiteX27" fmla="*/ 31180 w 449327"/>
                  <a:gd name="connsiteY27" fmla="*/ 102537 h 357782"/>
                  <a:gd name="connsiteX28" fmla="*/ 15940 w 449327"/>
                  <a:gd name="connsiteY28" fmla="*/ 119627 h 357782"/>
                  <a:gd name="connsiteX29" fmla="*/ 7368 w 449327"/>
                  <a:gd name="connsiteY29" fmla="*/ 113930 h 357782"/>
                  <a:gd name="connsiteX30" fmla="*/ 32133 w 449327"/>
                  <a:gd name="connsiteY30" fmla="*/ 153806 h 357782"/>
                  <a:gd name="connsiteX31" fmla="*/ 21655 w 449327"/>
                  <a:gd name="connsiteY31" fmla="*/ 144311 h 357782"/>
                  <a:gd name="connsiteX32" fmla="*/ 29275 w 449327"/>
                  <a:gd name="connsiteY32" fmla="*/ 132918 h 357782"/>
                  <a:gd name="connsiteX33" fmla="*/ 39753 w 449327"/>
                  <a:gd name="connsiteY33" fmla="*/ 124374 h 357782"/>
                  <a:gd name="connsiteX34" fmla="*/ 47373 w 449327"/>
                  <a:gd name="connsiteY34" fmla="*/ 131969 h 357782"/>
                  <a:gd name="connsiteX35" fmla="*/ 40705 w 449327"/>
                  <a:gd name="connsiteY35" fmla="*/ 143362 h 357782"/>
                  <a:gd name="connsiteX36" fmla="*/ 32133 w 449327"/>
                  <a:gd name="connsiteY36" fmla="*/ 153806 h 357782"/>
                  <a:gd name="connsiteX37" fmla="*/ 43563 w 449327"/>
                  <a:gd name="connsiteY37" fmla="*/ 172794 h 357782"/>
                  <a:gd name="connsiteX38" fmla="*/ 58803 w 449327"/>
                  <a:gd name="connsiteY38" fmla="*/ 155704 h 357782"/>
                  <a:gd name="connsiteX39" fmla="*/ 68328 w 449327"/>
                  <a:gd name="connsiteY39" fmla="*/ 164249 h 357782"/>
                  <a:gd name="connsiteX40" fmla="*/ 54040 w 449327"/>
                  <a:gd name="connsiteY40" fmla="*/ 182288 h 357782"/>
                  <a:gd name="connsiteX41" fmla="*/ 43563 w 449327"/>
                  <a:gd name="connsiteY41" fmla="*/ 172794 h 357782"/>
                  <a:gd name="connsiteX42" fmla="*/ 95950 w 449327"/>
                  <a:gd name="connsiteY42" fmla="*/ 191782 h 357782"/>
                  <a:gd name="connsiteX43" fmla="*/ 89283 w 449327"/>
                  <a:gd name="connsiteY43" fmla="*/ 206024 h 357782"/>
                  <a:gd name="connsiteX44" fmla="*/ 78805 w 449327"/>
                  <a:gd name="connsiteY44" fmla="*/ 216467 h 357782"/>
                  <a:gd name="connsiteX45" fmla="*/ 69280 w 449327"/>
                  <a:gd name="connsiteY45" fmla="*/ 209821 h 357782"/>
                  <a:gd name="connsiteX46" fmla="*/ 75948 w 449327"/>
                  <a:gd name="connsiteY46" fmla="*/ 195580 h 357782"/>
                  <a:gd name="connsiteX47" fmla="*/ 87378 w 449327"/>
                  <a:gd name="connsiteY47" fmla="*/ 185136 h 357782"/>
                  <a:gd name="connsiteX48" fmla="*/ 95950 w 449327"/>
                  <a:gd name="connsiteY48" fmla="*/ 191782 h 357782"/>
                  <a:gd name="connsiteX49" fmla="*/ 123573 w 449327"/>
                  <a:gd name="connsiteY49" fmla="*/ 217417 h 357782"/>
                  <a:gd name="connsiteX50" fmla="*/ 116905 w 449327"/>
                  <a:gd name="connsiteY50" fmla="*/ 229759 h 357782"/>
                  <a:gd name="connsiteX51" fmla="*/ 107380 w 449327"/>
                  <a:gd name="connsiteY51" fmla="*/ 241152 h 357782"/>
                  <a:gd name="connsiteX52" fmla="*/ 96903 w 449327"/>
                  <a:gd name="connsiteY52" fmla="*/ 233557 h 357782"/>
                  <a:gd name="connsiteX53" fmla="*/ 104523 w 449327"/>
                  <a:gd name="connsiteY53" fmla="*/ 221214 h 357782"/>
                  <a:gd name="connsiteX54" fmla="*/ 114048 w 449327"/>
                  <a:gd name="connsiteY54" fmla="*/ 211720 h 357782"/>
                  <a:gd name="connsiteX55" fmla="*/ 123573 w 449327"/>
                  <a:gd name="connsiteY55" fmla="*/ 217417 h 357782"/>
                  <a:gd name="connsiteX56" fmla="*/ 154053 w 449327"/>
                  <a:gd name="connsiteY56" fmla="*/ 246849 h 357782"/>
                  <a:gd name="connsiteX57" fmla="*/ 133098 w 449327"/>
                  <a:gd name="connsiteY57" fmla="*/ 269635 h 357782"/>
                  <a:gd name="connsiteX58" fmla="*/ 125478 w 449327"/>
                  <a:gd name="connsiteY58" fmla="*/ 261090 h 357782"/>
                  <a:gd name="connsiteX59" fmla="*/ 134050 w 449327"/>
                  <a:gd name="connsiteY59" fmla="*/ 248747 h 357782"/>
                  <a:gd name="connsiteX60" fmla="*/ 144528 w 449327"/>
                  <a:gd name="connsiteY60" fmla="*/ 238304 h 357782"/>
                  <a:gd name="connsiteX61" fmla="*/ 154053 w 449327"/>
                  <a:gd name="connsiteY61" fmla="*/ 246849 h 357782"/>
                  <a:gd name="connsiteX62" fmla="*/ 184533 w 449327"/>
                  <a:gd name="connsiteY62" fmla="*/ 269635 h 357782"/>
                  <a:gd name="connsiteX63" fmla="*/ 169293 w 449327"/>
                  <a:gd name="connsiteY63" fmla="*/ 291471 h 357782"/>
                  <a:gd name="connsiteX64" fmla="*/ 158815 w 449327"/>
                  <a:gd name="connsiteY64" fmla="*/ 283876 h 357782"/>
                  <a:gd name="connsiteX65" fmla="*/ 175960 w 449327"/>
                  <a:gd name="connsiteY65" fmla="*/ 262039 h 357782"/>
                  <a:gd name="connsiteX66" fmla="*/ 184533 w 449327"/>
                  <a:gd name="connsiteY66" fmla="*/ 269635 h 357782"/>
                  <a:gd name="connsiteX67" fmla="*/ 203583 w 449327"/>
                  <a:gd name="connsiteY67" fmla="*/ 313308 h 357782"/>
                  <a:gd name="connsiteX68" fmla="*/ 193105 w 449327"/>
                  <a:gd name="connsiteY68" fmla="*/ 305712 h 357782"/>
                  <a:gd name="connsiteX69" fmla="*/ 198820 w 449327"/>
                  <a:gd name="connsiteY69" fmla="*/ 294319 h 357782"/>
                  <a:gd name="connsiteX70" fmla="*/ 206440 w 449327"/>
                  <a:gd name="connsiteY70" fmla="*/ 283876 h 357782"/>
                  <a:gd name="connsiteX71" fmla="*/ 216918 w 449327"/>
                  <a:gd name="connsiteY71" fmla="*/ 287674 h 357782"/>
                  <a:gd name="connsiteX72" fmla="*/ 203583 w 449327"/>
                  <a:gd name="connsiteY72" fmla="*/ 313308 h 357782"/>
                  <a:gd name="connsiteX73" fmla="*/ 250255 w 449327"/>
                  <a:gd name="connsiteY73" fmla="*/ 318055 h 357782"/>
                  <a:gd name="connsiteX74" fmla="*/ 243588 w 449327"/>
                  <a:gd name="connsiteY74" fmla="*/ 330397 h 357782"/>
                  <a:gd name="connsiteX75" fmla="*/ 231205 w 449327"/>
                  <a:gd name="connsiteY75" fmla="*/ 325650 h 357782"/>
                  <a:gd name="connsiteX76" fmla="*/ 236920 w 449327"/>
                  <a:gd name="connsiteY76" fmla="*/ 308561 h 357782"/>
                  <a:gd name="connsiteX77" fmla="*/ 246445 w 449327"/>
                  <a:gd name="connsiteY77" fmla="*/ 297168 h 357782"/>
                  <a:gd name="connsiteX78" fmla="*/ 255018 w 449327"/>
                  <a:gd name="connsiteY78" fmla="*/ 302864 h 357782"/>
                  <a:gd name="connsiteX79" fmla="*/ 250255 w 449327"/>
                  <a:gd name="connsiteY79" fmla="*/ 318055 h 357782"/>
                  <a:gd name="connsiteX80" fmla="*/ 278830 w 449327"/>
                  <a:gd name="connsiteY80" fmla="*/ 345588 h 357782"/>
                  <a:gd name="connsiteX81" fmla="*/ 269305 w 449327"/>
                  <a:gd name="connsiteY81" fmla="*/ 340841 h 357782"/>
                  <a:gd name="connsiteX82" fmla="*/ 271210 w 449327"/>
                  <a:gd name="connsiteY82" fmla="*/ 326600 h 357782"/>
                  <a:gd name="connsiteX83" fmla="*/ 277878 w 449327"/>
                  <a:gd name="connsiteY83" fmla="*/ 314257 h 357782"/>
                  <a:gd name="connsiteX84" fmla="*/ 289308 w 449327"/>
                  <a:gd name="connsiteY84" fmla="*/ 318055 h 357782"/>
                  <a:gd name="connsiteX85" fmla="*/ 278830 w 449327"/>
                  <a:gd name="connsiteY85" fmla="*/ 345588 h 357782"/>
                  <a:gd name="connsiteX86" fmla="*/ 331218 w 449327"/>
                  <a:gd name="connsiteY86" fmla="*/ 336094 h 357782"/>
                  <a:gd name="connsiteX87" fmla="*/ 324550 w 449327"/>
                  <a:gd name="connsiteY87" fmla="*/ 349386 h 357782"/>
                  <a:gd name="connsiteX88" fmla="*/ 311215 w 449327"/>
                  <a:gd name="connsiteY88" fmla="*/ 344639 h 357782"/>
                  <a:gd name="connsiteX89" fmla="*/ 315025 w 449327"/>
                  <a:gd name="connsiteY89" fmla="*/ 330397 h 357782"/>
                  <a:gd name="connsiteX90" fmla="*/ 322645 w 449327"/>
                  <a:gd name="connsiteY90" fmla="*/ 319004 h 357782"/>
                  <a:gd name="connsiteX91" fmla="*/ 332170 w 449327"/>
                  <a:gd name="connsiteY91" fmla="*/ 321853 h 357782"/>
                  <a:gd name="connsiteX92" fmla="*/ 331218 w 449327"/>
                  <a:gd name="connsiteY92" fmla="*/ 336094 h 357782"/>
                  <a:gd name="connsiteX93" fmla="*/ 369318 w 449327"/>
                  <a:gd name="connsiteY93" fmla="*/ 336094 h 357782"/>
                  <a:gd name="connsiteX94" fmla="*/ 362650 w 449327"/>
                  <a:gd name="connsiteY94" fmla="*/ 348436 h 357782"/>
                  <a:gd name="connsiteX95" fmla="*/ 351220 w 449327"/>
                  <a:gd name="connsiteY95" fmla="*/ 344639 h 357782"/>
                  <a:gd name="connsiteX96" fmla="*/ 360745 w 449327"/>
                  <a:gd name="connsiteY96" fmla="*/ 319004 h 357782"/>
                  <a:gd name="connsiteX97" fmla="*/ 372175 w 449327"/>
                  <a:gd name="connsiteY97" fmla="*/ 322802 h 357782"/>
                  <a:gd name="connsiteX98" fmla="*/ 369318 w 449327"/>
                  <a:gd name="connsiteY98" fmla="*/ 336094 h 357782"/>
                  <a:gd name="connsiteX99" fmla="*/ 409323 w 449327"/>
                  <a:gd name="connsiteY99" fmla="*/ 313308 h 357782"/>
                  <a:gd name="connsiteX100" fmla="*/ 399798 w 449327"/>
                  <a:gd name="connsiteY100" fmla="*/ 333246 h 357782"/>
                  <a:gd name="connsiteX101" fmla="*/ 391225 w 449327"/>
                  <a:gd name="connsiteY101" fmla="*/ 331347 h 357782"/>
                  <a:gd name="connsiteX102" fmla="*/ 397893 w 449327"/>
                  <a:gd name="connsiteY102" fmla="*/ 310460 h 357782"/>
                  <a:gd name="connsiteX103" fmla="*/ 409323 w 449327"/>
                  <a:gd name="connsiteY103" fmla="*/ 313308 h 35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49327" h="357782">
                    <a:moveTo>
                      <a:pt x="448375" y="265837"/>
                    </a:moveTo>
                    <a:cubicBezTo>
                      <a:pt x="426468" y="311409"/>
                      <a:pt x="355030" y="319954"/>
                      <a:pt x="311215" y="309510"/>
                    </a:cubicBezTo>
                    <a:cubicBezTo>
                      <a:pt x="240730" y="294319"/>
                      <a:pt x="176913" y="253494"/>
                      <a:pt x="125478" y="204125"/>
                    </a:cubicBezTo>
                    <a:cubicBezTo>
                      <a:pt x="86425" y="166148"/>
                      <a:pt x="32133" y="116778"/>
                      <a:pt x="26418" y="59813"/>
                    </a:cubicBezTo>
                    <a:cubicBezTo>
                      <a:pt x="24513" y="39876"/>
                      <a:pt x="24513" y="28483"/>
                      <a:pt x="28323" y="15191"/>
                    </a:cubicBezTo>
                    <a:cubicBezTo>
                      <a:pt x="30228" y="8545"/>
                      <a:pt x="33085" y="5696"/>
                      <a:pt x="34990" y="3798"/>
                    </a:cubicBezTo>
                    <a:cubicBezTo>
                      <a:pt x="35943" y="2848"/>
                      <a:pt x="36895" y="1899"/>
                      <a:pt x="37848" y="0"/>
                    </a:cubicBezTo>
                    <a:cubicBezTo>
                      <a:pt x="36895" y="0"/>
                      <a:pt x="35943" y="949"/>
                      <a:pt x="35943" y="949"/>
                    </a:cubicBezTo>
                    <a:cubicBezTo>
                      <a:pt x="30228" y="9494"/>
                      <a:pt x="24513" y="18039"/>
                      <a:pt x="20703" y="27533"/>
                    </a:cubicBezTo>
                    <a:cubicBezTo>
                      <a:pt x="18798" y="31331"/>
                      <a:pt x="14988" y="37027"/>
                      <a:pt x="13083" y="42724"/>
                    </a:cubicBezTo>
                    <a:cubicBezTo>
                      <a:pt x="11178" y="45572"/>
                      <a:pt x="9273" y="49370"/>
                      <a:pt x="7368" y="55066"/>
                    </a:cubicBezTo>
                    <a:cubicBezTo>
                      <a:pt x="700" y="68358"/>
                      <a:pt x="-1205" y="84498"/>
                      <a:pt x="700" y="104436"/>
                    </a:cubicBezTo>
                    <a:cubicBezTo>
                      <a:pt x="7368" y="162350"/>
                      <a:pt x="60708" y="210771"/>
                      <a:pt x="99760" y="248747"/>
                    </a:cubicBezTo>
                    <a:cubicBezTo>
                      <a:pt x="151195" y="299066"/>
                      <a:pt x="214060" y="338942"/>
                      <a:pt x="285498" y="354133"/>
                    </a:cubicBezTo>
                    <a:cubicBezTo>
                      <a:pt x="327408" y="363627"/>
                      <a:pt x="395035" y="356032"/>
                      <a:pt x="419800" y="314257"/>
                    </a:cubicBezTo>
                    <a:cubicBezTo>
                      <a:pt x="423610" y="309510"/>
                      <a:pt x="427420" y="304763"/>
                      <a:pt x="429325" y="300965"/>
                    </a:cubicBezTo>
                    <a:cubicBezTo>
                      <a:pt x="437898" y="289572"/>
                      <a:pt x="445518" y="275331"/>
                      <a:pt x="449328" y="261090"/>
                    </a:cubicBezTo>
                    <a:cubicBezTo>
                      <a:pt x="449328" y="262989"/>
                      <a:pt x="448375" y="263938"/>
                      <a:pt x="448375" y="265837"/>
                    </a:cubicBezTo>
                    <a:close/>
                    <a:moveTo>
                      <a:pt x="3558" y="76903"/>
                    </a:moveTo>
                    <a:cubicBezTo>
                      <a:pt x="3558" y="72156"/>
                      <a:pt x="7368" y="69307"/>
                      <a:pt x="10225" y="65510"/>
                    </a:cubicBezTo>
                    <a:cubicBezTo>
                      <a:pt x="12130" y="62662"/>
                      <a:pt x="14035" y="59813"/>
                      <a:pt x="17845" y="58864"/>
                    </a:cubicBezTo>
                    <a:cubicBezTo>
                      <a:pt x="21655" y="57914"/>
                      <a:pt x="23560" y="58864"/>
                      <a:pt x="23560" y="63611"/>
                    </a:cubicBezTo>
                    <a:cubicBezTo>
                      <a:pt x="23560" y="68358"/>
                      <a:pt x="21655" y="71206"/>
                      <a:pt x="18798" y="75004"/>
                    </a:cubicBezTo>
                    <a:cubicBezTo>
                      <a:pt x="15940" y="78802"/>
                      <a:pt x="14035" y="82599"/>
                      <a:pt x="9273" y="83549"/>
                    </a:cubicBezTo>
                    <a:cubicBezTo>
                      <a:pt x="4510" y="84498"/>
                      <a:pt x="2605" y="81650"/>
                      <a:pt x="3558" y="76903"/>
                    </a:cubicBezTo>
                    <a:close/>
                    <a:moveTo>
                      <a:pt x="7368" y="113930"/>
                    </a:moveTo>
                    <a:cubicBezTo>
                      <a:pt x="7368" y="106335"/>
                      <a:pt x="14988" y="97790"/>
                      <a:pt x="21655" y="93992"/>
                    </a:cubicBezTo>
                    <a:cubicBezTo>
                      <a:pt x="27370" y="91144"/>
                      <a:pt x="33085" y="95891"/>
                      <a:pt x="31180" y="102537"/>
                    </a:cubicBezTo>
                    <a:cubicBezTo>
                      <a:pt x="29275" y="108234"/>
                      <a:pt x="22608" y="117728"/>
                      <a:pt x="15940" y="119627"/>
                    </a:cubicBezTo>
                    <a:cubicBezTo>
                      <a:pt x="13083" y="121525"/>
                      <a:pt x="7368" y="118677"/>
                      <a:pt x="7368" y="113930"/>
                    </a:cubicBezTo>
                    <a:close/>
                    <a:moveTo>
                      <a:pt x="32133" y="153806"/>
                    </a:moveTo>
                    <a:cubicBezTo>
                      <a:pt x="25465" y="157603"/>
                      <a:pt x="19750" y="150957"/>
                      <a:pt x="21655" y="144311"/>
                    </a:cubicBezTo>
                    <a:cubicBezTo>
                      <a:pt x="23560" y="140514"/>
                      <a:pt x="26418" y="136716"/>
                      <a:pt x="29275" y="132918"/>
                    </a:cubicBezTo>
                    <a:cubicBezTo>
                      <a:pt x="32133" y="129121"/>
                      <a:pt x="34990" y="125323"/>
                      <a:pt x="39753" y="124374"/>
                    </a:cubicBezTo>
                    <a:cubicBezTo>
                      <a:pt x="44515" y="123424"/>
                      <a:pt x="48325" y="126273"/>
                      <a:pt x="47373" y="131969"/>
                    </a:cubicBezTo>
                    <a:cubicBezTo>
                      <a:pt x="46420" y="136716"/>
                      <a:pt x="43563" y="139564"/>
                      <a:pt x="40705" y="143362"/>
                    </a:cubicBezTo>
                    <a:cubicBezTo>
                      <a:pt x="38800" y="147160"/>
                      <a:pt x="35943" y="150957"/>
                      <a:pt x="32133" y="153806"/>
                    </a:cubicBezTo>
                    <a:close/>
                    <a:moveTo>
                      <a:pt x="43563" y="172794"/>
                    </a:moveTo>
                    <a:cubicBezTo>
                      <a:pt x="48325" y="166148"/>
                      <a:pt x="53088" y="160452"/>
                      <a:pt x="58803" y="155704"/>
                    </a:cubicBezTo>
                    <a:cubicBezTo>
                      <a:pt x="63565" y="150957"/>
                      <a:pt x="72138" y="158553"/>
                      <a:pt x="68328" y="164249"/>
                    </a:cubicBezTo>
                    <a:cubicBezTo>
                      <a:pt x="64518" y="170895"/>
                      <a:pt x="59755" y="177541"/>
                      <a:pt x="54040" y="182288"/>
                    </a:cubicBezTo>
                    <a:cubicBezTo>
                      <a:pt x="48325" y="188934"/>
                      <a:pt x="37848" y="180389"/>
                      <a:pt x="43563" y="172794"/>
                    </a:cubicBezTo>
                    <a:close/>
                    <a:moveTo>
                      <a:pt x="95950" y="191782"/>
                    </a:moveTo>
                    <a:cubicBezTo>
                      <a:pt x="94998" y="196529"/>
                      <a:pt x="91188" y="201277"/>
                      <a:pt x="89283" y="206024"/>
                    </a:cubicBezTo>
                    <a:cubicBezTo>
                      <a:pt x="86425" y="210771"/>
                      <a:pt x="84520" y="214568"/>
                      <a:pt x="78805" y="216467"/>
                    </a:cubicBezTo>
                    <a:cubicBezTo>
                      <a:pt x="74043" y="217417"/>
                      <a:pt x="69280" y="214568"/>
                      <a:pt x="69280" y="209821"/>
                    </a:cubicBezTo>
                    <a:cubicBezTo>
                      <a:pt x="69280" y="204125"/>
                      <a:pt x="73090" y="200327"/>
                      <a:pt x="75948" y="195580"/>
                    </a:cubicBezTo>
                    <a:cubicBezTo>
                      <a:pt x="79758" y="190833"/>
                      <a:pt x="82615" y="187035"/>
                      <a:pt x="87378" y="185136"/>
                    </a:cubicBezTo>
                    <a:cubicBezTo>
                      <a:pt x="92140" y="182288"/>
                      <a:pt x="96903" y="187035"/>
                      <a:pt x="95950" y="191782"/>
                    </a:cubicBezTo>
                    <a:close/>
                    <a:moveTo>
                      <a:pt x="123573" y="217417"/>
                    </a:moveTo>
                    <a:cubicBezTo>
                      <a:pt x="122620" y="222164"/>
                      <a:pt x="119763" y="225961"/>
                      <a:pt x="116905" y="229759"/>
                    </a:cubicBezTo>
                    <a:cubicBezTo>
                      <a:pt x="114048" y="233557"/>
                      <a:pt x="112143" y="238304"/>
                      <a:pt x="107380" y="241152"/>
                    </a:cubicBezTo>
                    <a:cubicBezTo>
                      <a:pt x="101665" y="244000"/>
                      <a:pt x="95950" y="240203"/>
                      <a:pt x="96903" y="233557"/>
                    </a:cubicBezTo>
                    <a:cubicBezTo>
                      <a:pt x="97855" y="228810"/>
                      <a:pt x="100713" y="225012"/>
                      <a:pt x="104523" y="221214"/>
                    </a:cubicBezTo>
                    <a:cubicBezTo>
                      <a:pt x="107380" y="217417"/>
                      <a:pt x="110238" y="213619"/>
                      <a:pt x="114048" y="211720"/>
                    </a:cubicBezTo>
                    <a:cubicBezTo>
                      <a:pt x="117858" y="207922"/>
                      <a:pt x="124525" y="212670"/>
                      <a:pt x="123573" y="217417"/>
                    </a:cubicBezTo>
                    <a:close/>
                    <a:moveTo>
                      <a:pt x="154053" y="246849"/>
                    </a:moveTo>
                    <a:cubicBezTo>
                      <a:pt x="150243" y="255393"/>
                      <a:pt x="143575" y="268685"/>
                      <a:pt x="133098" y="269635"/>
                    </a:cubicBezTo>
                    <a:cubicBezTo>
                      <a:pt x="128335" y="270584"/>
                      <a:pt x="124525" y="264887"/>
                      <a:pt x="125478" y="261090"/>
                    </a:cubicBezTo>
                    <a:cubicBezTo>
                      <a:pt x="126430" y="256343"/>
                      <a:pt x="131193" y="252545"/>
                      <a:pt x="134050" y="248747"/>
                    </a:cubicBezTo>
                    <a:cubicBezTo>
                      <a:pt x="136908" y="244950"/>
                      <a:pt x="140718" y="241152"/>
                      <a:pt x="144528" y="238304"/>
                    </a:cubicBezTo>
                    <a:cubicBezTo>
                      <a:pt x="150243" y="234506"/>
                      <a:pt x="156910" y="241152"/>
                      <a:pt x="154053" y="246849"/>
                    </a:cubicBezTo>
                    <a:close/>
                    <a:moveTo>
                      <a:pt x="184533" y="269635"/>
                    </a:moveTo>
                    <a:cubicBezTo>
                      <a:pt x="181675" y="277230"/>
                      <a:pt x="175960" y="286724"/>
                      <a:pt x="169293" y="291471"/>
                    </a:cubicBezTo>
                    <a:cubicBezTo>
                      <a:pt x="164530" y="295269"/>
                      <a:pt x="156910" y="289572"/>
                      <a:pt x="158815" y="283876"/>
                    </a:cubicBezTo>
                    <a:cubicBezTo>
                      <a:pt x="161673" y="275331"/>
                      <a:pt x="169293" y="266786"/>
                      <a:pt x="175960" y="262039"/>
                    </a:cubicBezTo>
                    <a:cubicBezTo>
                      <a:pt x="180723" y="258242"/>
                      <a:pt x="186438" y="264887"/>
                      <a:pt x="184533" y="269635"/>
                    </a:cubicBezTo>
                    <a:close/>
                    <a:moveTo>
                      <a:pt x="203583" y="313308"/>
                    </a:moveTo>
                    <a:cubicBezTo>
                      <a:pt x="197868" y="317105"/>
                      <a:pt x="192153" y="311409"/>
                      <a:pt x="193105" y="305712"/>
                    </a:cubicBezTo>
                    <a:cubicBezTo>
                      <a:pt x="194058" y="300965"/>
                      <a:pt x="196915" y="298117"/>
                      <a:pt x="198820" y="294319"/>
                    </a:cubicBezTo>
                    <a:cubicBezTo>
                      <a:pt x="200725" y="291471"/>
                      <a:pt x="203583" y="285775"/>
                      <a:pt x="206440" y="283876"/>
                    </a:cubicBezTo>
                    <a:cubicBezTo>
                      <a:pt x="210250" y="280078"/>
                      <a:pt x="215965" y="281977"/>
                      <a:pt x="216918" y="287674"/>
                    </a:cubicBezTo>
                    <a:cubicBezTo>
                      <a:pt x="217870" y="294319"/>
                      <a:pt x="210250" y="308561"/>
                      <a:pt x="203583" y="313308"/>
                    </a:cubicBezTo>
                    <a:close/>
                    <a:moveTo>
                      <a:pt x="250255" y="318055"/>
                    </a:moveTo>
                    <a:cubicBezTo>
                      <a:pt x="248350" y="321853"/>
                      <a:pt x="247398" y="327549"/>
                      <a:pt x="243588" y="330397"/>
                    </a:cubicBezTo>
                    <a:cubicBezTo>
                      <a:pt x="238825" y="334195"/>
                      <a:pt x="232158" y="332296"/>
                      <a:pt x="231205" y="325650"/>
                    </a:cubicBezTo>
                    <a:cubicBezTo>
                      <a:pt x="230253" y="319954"/>
                      <a:pt x="234063" y="313308"/>
                      <a:pt x="236920" y="308561"/>
                    </a:cubicBezTo>
                    <a:cubicBezTo>
                      <a:pt x="239778" y="303814"/>
                      <a:pt x="241683" y="300016"/>
                      <a:pt x="246445" y="297168"/>
                    </a:cubicBezTo>
                    <a:cubicBezTo>
                      <a:pt x="250255" y="295269"/>
                      <a:pt x="254065" y="299066"/>
                      <a:pt x="255018" y="302864"/>
                    </a:cubicBezTo>
                    <a:cubicBezTo>
                      <a:pt x="255970" y="308561"/>
                      <a:pt x="252160" y="313308"/>
                      <a:pt x="250255" y="318055"/>
                    </a:cubicBezTo>
                    <a:close/>
                    <a:moveTo>
                      <a:pt x="278830" y="345588"/>
                    </a:moveTo>
                    <a:cubicBezTo>
                      <a:pt x="275020" y="347487"/>
                      <a:pt x="271210" y="344639"/>
                      <a:pt x="269305" y="340841"/>
                    </a:cubicBezTo>
                    <a:cubicBezTo>
                      <a:pt x="267400" y="336094"/>
                      <a:pt x="269305" y="331347"/>
                      <a:pt x="271210" y="326600"/>
                    </a:cubicBezTo>
                    <a:cubicBezTo>
                      <a:pt x="273115" y="321853"/>
                      <a:pt x="275020" y="318055"/>
                      <a:pt x="277878" y="314257"/>
                    </a:cubicBezTo>
                    <a:cubicBezTo>
                      <a:pt x="281688" y="309510"/>
                      <a:pt x="288355" y="313308"/>
                      <a:pt x="289308" y="318055"/>
                    </a:cubicBezTo>
                    <a:cubicBezTo>
                      <a:pt x="291213" y="327549"/>
                      <a:pt x="288355" y="342740"/>
                      <a:pt x="278830" y="345588"/>
                    </a:cubicBezTo>
                    <a:close/>
                    <a:moveTo>
                      <a:pt x="331218" y="336094"/>
                    </a:moveTo>
                    <a:cubicBezTo>
                      <a:pt x="329313" y="340841"/>
                      <a:pt x="328360" y="345588"/>
                      <a:pt x="324550" y="349386"/>
                    </a:cubicBezTo>
                    <a:cubicBezTo>
                      <a:pt x="319788" y="354133"/>
                      <a:pt x="313120" y="351284"/>
                      <a:pt x="311215" y="344639"/>
                    </a:cubicBezTo>
                    <a:cubicBezTo>
                      <a:pt x="310263" y="339891"/>
                      <a:pt x="313120" y="335144"/>
                      <a:pt x="315025" y="330397"/>
                    </a:cubicBezTo>
                    <a:cubicBezTo>
                      <a:pt x="316930" y="326600"/>
                      <a:pt x="318835" y="321853"/>
                      <a:pt x="322645" y="319004"/>
                    </a:cubicBezTo>
                    <a:cubicBezTo>
                      <a:pt x="326455" y="317105"/>
                      <a:pt x="330265" y="318055"/>
                      <a:pt x="332170" y="321853"/>
                    </a:cubicBezTo>
                    <a:cubicBezTo>
                      <a:pt x="335028" y="327549"/>
                      <a:pt x="333123" y="331347"/>
                      <a:pt x="331218" y="336094"/>
                    </a:cubicBezTo>
                    <a:close/>
                    <a:moveTo>
                      <a:pt x="369318" y="336094"/>
                    </a:moveTo>
                    <a:cubicBezTo>
                      <a:pt x="367413" y="340841"/>
                      <a:pt x="367413" y="345588"/>
                      <a:pt x="362650" y="348436"/>
                    </a:cubicBezTo>
                    <a:cubicBezTo>
                      <a:pt x="357888" y="351284"/>
                      <a:pt x="351220" y="349386"/>
                      <a:pt x="351220" y="344639"/>
                    </a:cubicBezTo>
                    <a:cubicBezTo>
                      <a:pt x="351220" y="336094"/>
                      <a:pt x="355983" y="325650"/>
                      <a:pt x="360745" y="319004"/>
                    </a:cubicBezTo>
                    <a:cubicBezTo>
                      <a:pt x="364555" y="314257"/>
                      <a:pt x="371223" y="317105"/>
                      <a:pt x="372175" y="322802"/>
                    </a:cubicBezTo>
                    <a:cubicBezTo>
                      <a:pt x="371223" y="327549"/>
                      <a:pt x="370270" y="331347"/>
                      <a:pt x="369318" y="336094"/>
                    </a:cubicBezTo>
                    <a:close/>
                    <a:moveTo>
                      <a:pt x="409323" y="313308"/>
                    </a:moveTo>
                    <a:cubicBezTo>
                      <a:pt x="406465" y="320903"/>
                      <a:pt x="406465" y="328498"/>
                      <a:pt x="399798" y="333246"/>
                    </a:cubicBezTo>
                    <a:cubicBezTo>
                      <a:pt x="395035" y="336094"/>
                      <a:pt x="391225" y="336094"/>
                      <a:pt x="391225" y="331347"/>
                    </a:cubicBezTo>
                    <a:cubicBezTo>
                      <a:pt x="391225" y="323751"/>
                      <a:pt x="395035" y="316156"/>
                      <a:pt x="397893" y="310460"/>
                    </a:cubicBezTo>
                    <a:cubicBezTo>
                      <a:pt x="401703" y="303814"/>
                      <a:pt x="412180" y="305712"/>
                      <a:pt x="409323" y="313308"/>
                    </a:cubicBezTo>
                    <a:close/>
                  </a:path>
                </a:pathLst>
              </a:custGeom>
              <a:grpFill/>
              <a:ln w="9525"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xmlns="" id="{E84CB9B0-30A7-557A-97CB-3F2E332D9685}"/>
                  </a:ext>
                </a:extLst>
              </p:cNvPr>
              <p:cNvSpPr/>
              <p:nvPr/>
            </p:nvSpPr>
            <p:spPr>
              <a:xfrm>
                <a:off x="892617" y="1746154"/>
                <a:ext cx="398593" cy="314528"/>
              </a:xfrm>
              <a:custGeom>
                <a:avLst/>
                <a:gdLst>
                  <a:gd name="connsiteX0" fmla="*/ 121117 w 398593"/>
                  <a:gd name="connsiteY0" fmla="*/ 232808 h 314528"/>
                  <a:gd name="connsiteX1" fmla="*/ 390675 w 398593"/>
                  <a:gd name="connsiteY1" fmla="*/ 276481 h 314528"/>
                  <a:gd name="connsiteX2" fmla="*/ 391627 w 398593"/>
                  <a:gd name="connsiteY2" fmla="*/ 269835 h 314528"/>
                  <a:gd name="connsiteX3" fmla="*/ 397342 w 398593"/>
                  <a:gd name="connsiteY3" fmla="*/ 252746 h 314528"/>
                  <a:gd name="connsiteX4" fmla="*/ 395437 w 398593"/>
                  <a:gd name="connsiteY4" fmla="*/ 214769 h 314528"/>
                  <a:gd name="connsiteX5" fmla="*/ 243037 w 398593"/>
                  <a:gd name="connsiteY5" fmla="*/ 53368 h 314528"/>
                  <a:gd name="connsiteX6" fmla="*/ 60157 w 398593"/>
                  <a:gd name="connsiteY6" fmla="*/ 1150 h 314528"/>
                  <a:gd name="connsiteX7" fmla="*/ 16342 w 398593"/>
                  <a:gd name="connsiteY7" fmla="*/ 22987 h 314528"/>
                  <a:gd name="connsiteX8" fmla="*/ 2055 w 398593"/>
                  <a:gd name="connsiteY8" fmla="*/ 82800 h 314528"/>
                  <a:gd name="connsiteX9" fmla="*/ 121117 w 398593"/>
                  <a:gd name="connsiteY9" fmla="*/ 232808 h 314528"/>
                  <a:gd name="connsiteX10" fmla="*/ 45870 w 398593"/>
                  <a:gd name="connsiteY10" fmla="*/ 32481 h 314528"/>
                  <a:gd name="connsiteX11" fmla="*/ 76350 w 398593"/>
                  <a:gd name="connsiteY11" fmla="*/ 22037 h 314528"/>
                  <a:gd name="connsiteX12" fmla="*/ 319237 w 398593"/>
                  <a:gd name="connsiteY12" fmla="*/ 135018 h 314528"/>
                  <a:gd name="connsiteX13" fmla="*/ 381150 w 398593"/>
                  <a:gd name="connsiteY13" fmla="*/ 238504 h 314528"/>
                  <a:gd name="connsiteX14" fmla="*/ 339240 w 398593"/>
                  <a:gd name="connsiteY14" fmla="*/ 288823 h 314528"/>
                  <a:gd name="connsiteX15" fmla="*/ 188745 w 398593"/>
                  <a:gd name="connsiteY15" fmla="*/ 258442 h 314528"/>
                  <a:gd name="connsiteX16" fmla="*/ 163027 w 398593"/>
                  <a:gd name="connsiteY16" fmla="*/ 243251 h 314528"/>
                  <a:gd name="connsiteX17" fmla="*/ 100162 w 398593"/>
                  <a:gd name="connsiteY17" fmla="*/ 190084 h 314528"/>
                  <a:gd name="connsiteX18" fmla="*/ 45870 w 398593"/>
                  <a:gd name="connsiteY18" fmla="*/ 134068 h 314528"/>
                  <a:gd name="connsiteX19" fmla="*/ 45870 w 398593"/>
                  <a:gd name="connsiteY19" fmla="*/ 32481 h 3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8593" h="314528">
                    <a:moveTo>
                      <a:pt x="121117" y="232808"/>
                    </a:moveTo>
                    <a:cubicBezTo>
                      <a:pt x="190650" y="291672"/>
                      <a:pt x="315427" y="358131"/>
                      <a:pt x="390675" y="276481"/>
                    </a:cubicBezTo>
                    <a:cubicBezTo>
                      <a:pt x="392580" y="274582"/>
                      <a:pt x="392580" y="271734"/>
                      <a:pt x="391627" y="269835"/>
                    </a:cubicBezTo>
                    <a:cubicBezTo>
                      <a:pt x="394485" y="265088"/>
                      <a:pt x="396390" y="259391"/>
                      <a:pt x="397342" y="252746"/>
                    </a:cubicBezTo>
                    <a:cubicBezTo>
                      <a:pt x="399247" y="242302"/>
                      <a:pt x="399247" y="229010"/>
                      <a:pt x="395437" y="214769"/>
                    </a:cubicBezTo>
                    <a:cubicBezTo>
                      <a:pt x="381150" y="145461"/>
                      <a:pt x="297330" y="89446"/>
                      <a:pt x="243037" y="53368"/>
                    </a:cubicBezTo>
                    <a:cubicBezTo>
                      <a:pt x="189697" y="17290"/>
                      <a:pt x="123975" y="-5496"/>
                      <a:pt x="60157" y="1150"/>
                    </a:cubicBezTo>
                    <a:cubicBezTo>
                      <a:pt x="42060" y="3049"/>
                      <a:pt x="26820" y="11594"/>
                      <a:pt x="16342" y="22987"/>
                    </a:cubicBezTo>
                    <a:cubicBezTo>
                      <a:pt x="3007" y="38177"/>
                      <a:pt x="-3660" y="60014"/>
                      <a:pt x="2055" y="82800"/>
                    </a:cubicBezTo>
                    <a:cubicBezTo>
                      <a:pt x="16342" y="146411"/>
                      <a:pt x="74445" y="192932"/>
                      <a:pt x="121117" y="232808"/>
                    </a:cubicBezTo>
                    <a:close/>
                    <a:moveTo>
                      <a:pt x="45870" y="32481"/>
                    </a:moveTo>
                    <a:cubicBezTo>
                      <a:pt x="53490" y="26784"/>
                      <a:pt x="63967" y="22987"/>
                      <a:pt x="76350" y="22037"/>
                    </a:cubicBezTo>
                    <a:cubicBezTo>
                      <a:pt x="164932" y="13492"/>
                      <a:pt x="256372" y="79952"/>
                      <a:pt x="319237" y="135018"/>
                    </a:cubicBezTo>
                    <a:cubicBezTo>
                      <a:pt x="346860" y="158753"/>
                      <a:pt x="381150" y="202426"/>
                      <a:pt x="381150" y="238504"/>
                    </a:cubicBezTo>
                    <a:cubicBezTo>
                      <a:pt x="381150" y="259391"/>
                      <a:pt x="369720" y="277430"/>
                      <a:pt x="339240" y="288823"/>
                    </a:cubicBezTo>
                    <a:cubicBezTo>
                      <a:pt x="283995" y="307812"/>
                      <a:pt x="234465" y="288823"/>
                      <a:pt x="188745" y="258442"/>
                    </a:cubicBezTo>
                    <a:cubicBezTo>
                      <a:pt x="186840" y="257493"/>
                      <a:pt x="167790" y="246100"/>
                      <a:pt x="163027" y="243251"/>
                    </a:cubicBezTo>
                    <a:cubicBezTo>
                      <a:pt x="140167" y="228061"/>
                      <a:pt x="120165" y="210022"/>
                      <a:pt x="100162" y="190084"/>
                    </a:cubicBezTo>
                    <a:cubicBezTo>
                      <a:pt x="82065" y="171096"/>
                      <a:pt x="62062" y="154006"/>
                      <a:pt x="45870" y="134068"/>
                    </a:cubicBezTo>
                    <a:cubicBezTo>
                      <a:pt x="19200" y="101788"/>
                      <a:pt x="15390" y="54317"/>
                      <a:pt x="45870" y="32481"/>
                    </a:cubicBezTo>
                    <a:close/>
                  </a:path>
                </a:pathLst>
              </a:custGeom>
              <a:grpFill/>
              <a:ln w="9525" cap="flat">
                <a:noFill/>
                <a:prstDash val="solid"/>
                <a:miter/>
              </a:ln>
            </p:spPr>
            <p:txBody>
              <a:bodyPr rtlCol="0" anchor="ctr"/>
              <a:lstStyle/>
              <a:p>
                <a:endParaRPr lang="en-US"/>
              </a:p>
            </p:txBody>
          </p:sp>
        </p:grpSp>
        <p:grpSp>
          <p:nvGrpSpPr>
            <p:cNvPr id="37" name="Graphic 135">
              <a:extLst>
                <a:ext uri="{FF2B5EF4-FFF2-40B4-BE49-F238E27FC236}">
                  <a16:creationId xmlns:a16="http://schemas.microsoft.com/office/drawing/2014/main" xmlns="" id="{B54D4A5A-401F-93AB-A337-5DBB4D32B9D7}"/>
                </a:ext>
              </a:extLst>
            </p:cNvPr>
            <p:cNvGrpSpPr/>
            <p:nvPr/>
          </p:nvGrpSpPr>
          <p:grpSpPr>
            <a:xfrm rot="1709434">
              <a:off x="528552" y="1618696"/>
              <a:ext cx="670871" cy="471181"/>
              <a:chOff x="1280434" y="1536154"/>
              <a:chExt cx="481130" cy="337918"/>
            </a:xfrm>
            <a:solidFill>
              <a:schemeClr val="accent2"/>
            </a:solidFill>
          </p:grpSpPr>
          <p:sp>
            <p:nvSpPr>
              <p:cNvPr id="38" name="Freeform 37">
                <a:extLst>
                  <a:ext uri="{FF2B5EF4-FFF2-40B4-BE49-F238E27FC236}">
                    <a16:creationId xmlns:a16="http://schemas.microsoft.com/office/drawing/2014/main" xmlns="" id="{DE2518F2-49C2-A419-BA94-A63CCCCEB7B5}"/>
                  </a:ext>
                </a:extLst>
              </p:cNvPr>
              <p:cNvSpPr/>
              <p:nvPr/>
            </p:nvSpPr>
            <p:spPr>
              <a:xfrm>
                <a:off x="1280434" y="1571661"/>
                <a:ext cx="481130" cy="302411"/>
              </a:xfrm>
              <a:custGeom>
                <a:avLst/>
                <a:gdLst>
                  <a:gd name="connsiteX0" fmla="*/ 474345 w 481130"/>
                  <a:gd name="connsiteY0" fmla="*/ 55066 h 302411"/>
                  <a:gd name="connsiteX1" fmla="*/ 468630 w 481130"/>
                  <a:gd name="connsiteY1" fmla="*/ 38926 h 302411"/>
                  <a:gd name="connsiteX2" fmla="*/ 445770 w 481130"/>
                  <a:gd name="connsiteY2" fmla="*/ 0 h 302411"/>
                  <a:gd name="connsiteX3" fmla="*/ 448628 w 481130"/>
                  <a:gd name="connsiteY3" fmla="*/ 4747 h 302411"/>
                  <a:gd name="connsiteX4" fmla="*/ 409575 w 481130"/>
                  <a:gd name="connsiteY4" fmla="*/ 143362 h 302411"/>
                  <a:gd name="connsiteX5" fmla="*/ 219075 w 481130"/>
                  <a:gd name="connsiteY5" fmla="*/ 239253 h 302411"/>
                  <a:gd name="connsiteX6" fmla="*/ 43815 w 481130"/>
                  <a:gd name="connsiteY6" fmla="*/ 242101 h 302411"/>
                  <a:gd name="connsiteX7" fmla="*/ 7620 w 481130"/>
                  <a:gd name="connsiteY7" fmla="*/ 215518 h 302411"/>
                  <a:gd name="connsiteX8" fmla="*/ 952 w 481130"/>
                  <a:gd name="connsiteY8" fmla="*/ 204125 h 302411"/>
                  <a:gd name="connsiteX9" fmla="*/ 0 w 481130"/>
                  <a:gd name="connsiteY9" fmla="*/ 199378 h 302411"/>
                  <a:gd name="connsiteX10" fmla="*/ 0 w 481130"/>
                  <a:gd name="connsiteY10" fmla="*/ 201277 h 302411"/>
                  <a:gd name="connsiteX11" fmla="*/ 13335 w 481130"/>
                  <a:gd name="connsiteY11" fmla="*/ 228810 h 302411"/>
                  <a:gd name="connsiteX12" fmla="*/ 21908 w 481130"/>
                  <a:gd name="connsiteY12" fmla="*/ 243051 h 302411"/>
                  <a:gd name="connsiteX13" fmla="*/ 29527 w 481130"/>
                  <a:gd name="connsiteY13" fmla="*/ 255393 h 302411"/>
                  <a:gd name="connsiteX14" fmla="*/ 66675 w 481130"/>
                  <a:gd name="connsiteY14" fmla="*/ 288623 h 302411"/>
                  <a:gd name="connsiteX15" fmla="*/ 241935 w 481130"/>
                  <a:gd name="connsiteY15" fmla="*/ 285775 h 302411"/>
                  <a:gd name="connsiteX16" fmla="*/ 432435 w 481130"/>
                  <a:gd name="connsiteY16" fmla="*/ 189883 h 302411"/>
                  <a:gd name="connsiteX17" fmla="*/ 474345 w 481130"/>
                  <a:gd name="connsiteY17" fmla="*/ 55066 h 302411"/>
                  <a:gd name="connsiteX18" fmla="*/ 54293 w 481130"/>
                  <a:gd name="connsiteY18" fmla="*/ 268685 h 302411"/>
                  <a:gd name="connsiteX19" fmla="*/ 45720 w 481130"/>
                  <a:gd name="connsiteY19" fmla="*/ 270584 h 302411"/>
                  <a:gd name="connsiteX20" fmla="*/ 40005 w 481130"/>
                  <a:gd name="connsiteY20" fmla="*/ 259191 h 302411"/>
                  <a:gd name="connsiteX21" fmla="*/ 39052 w 481130"/>
                  <a:gd name="connsiteY21" fmla="*/ 248747 h 302411"/>
                  <a:gd name="connsiteX22" fmla="*/ 45720 w 481130"/>
                  <a:gd name="connsiteY22" fmla="*/ 245899 h 302411"/>
                  <a:gd name="connsiteX23" fmla="*/ 52388 w 481130"/>
                  <a:gd name="connsiteY23" fmla="*/ 256343 h 302411"/>
                  <a:gd name="connsiteX24" fmla="*/ 54293 w 481130"/>
                  <a:gd name="connsiteY24" fmla="*/ 268685 h 302411"/>
                  <a:gd name="connsiteX25" fmla="*/ 89535 w 481130"/>
                  <a:gd name="connsiteY25" fmla="*/ 282926 h 302411"/>
                  <a:gd name="connsiteX26" fmla="*/ 80010 w 481130"/>
                  <a:gd name="connsiteY26" fmla="*/ 286724 h 302411"/>
                  <a:gd name="connsiteX27" fmla="*/ 71438 w 481130"/>
                  <a:gd name="connsiteY27" fmla="*/ 263938 h 302411"/>
                  <a:gd name="connsiteX28" fmla="*/ 82868 w 481130"/>
                  <a:gd name="connsiteY28" fmla="*/ 261090 h 302411"/>
                  <a:gd name="connsiteX29" fmla="*/ 89535 w 481130"/>
                  <a:gd name="connsiteY29" fmla="*/ 282926 h 302411"/>
                  <a:gd name="connsiteX30" fmla="*/ 112395 w 481130"/>
                  <a:gd name="connsiteY30" fmla="*/ 291471 h 302411"/>
                  <a:gd name="connsiteX31" fmla="*/ 107633 w 481130"/>
                  <a:gd name="connsiteY31" fmla="*/ 279129 h 302411"/>
                  <a:gd name="connsiteX32" fmla="*/ 105727 w 481130"/>
                  <a:gd name="connsiteY32" fmla="*/ 265837 h 302411"/>
                  <a:gd name="connsiteX33" fmla="*/ 116205 w 481130"/>
                  <a:gd name="connsiteY33" fmla="*/ 262989 h 302411"/>
                  <a:gd name="connsiteX34" fmla="*/ 121920 w 481130"/>
                  <a:gd name="connsiteY34" fmla="*/ 274382 h 302411"/>
                  <a:gd name="connsiteX35" fmla="*/ 125730 w 481130"/>
                  <a:gd name="connsiteY35" fmla="*/ 287674 h 302411"/>
                  <a:gd name="connsiteX36" fmla="*/ 112395 w 481130"/>
                  <a:gd name="connsiteY36" fmla="*/ 291471 h 302411"/>
                  <a:gd name="connsiteX37" fmla="*/ 147638 w 481130"/>
                  <a:gd name="connsiteY37" fmla="*/ 288623 h 302411"/>
                  <a:gd name="connsiteX38" fmla="*/ 141923 w 481130"/>
                  <a:gd name="connsiteY38" fmla="*/ 266786 h 302411"/>
                  <a:gd name="connsiteX39" fmla="*/ 154305 w 481130"/>
                  <a:gd name="connsiteY39" fmla="*/ 262989 h 302411"/>
                  <a:gd name="connsiteX40" fmla="*/ 161925 w 481130"/>
                  <a:gd name="connsiteY40" fmla="*/ 284825 h 302411"/>
                  <a:gd name="connsiteX41" fmla="*/ 147638 w 481130"/>
                  <a:gd name="connsiteY41" fmla="*/ 288623 h 302411"/>
                  <a:gd name="connsiteX42" fmla="*/ 202883 w 481130"/>
                  <a:gd name="connsiteY42" fmla="*/ 283876 h 302411"/>
                  <a:gd name="connsiteX43" fmla="*/ 192405 w 481130"/>
                  <a:gd name="connsiteY43" fmla="*/ 288623 h 302411"/>
                  <a:gd name="connsiteX44" fmla="*/ 183833 w 481130"/>
                  <a:gd name="connsiteY44" fmla="*/ 274382 h 302411"/>
                  <a:gd name="connsiteX45" fmla="*/ 180975 w 481130"/>
                  <a:gd name="connsiteY45" fmla="*/ 259191 h 302411"/>
                  <a:gd name="connsiteX46" fmla="*/ 191452 w 481130"/>
                  <a:gd name="connsiteY46" fmla="*/ 256343 h 302411"/>
                  <a:gd name="connsiteX47" fmla="*/ 199073 w 481130"/>
                  <a:gd name="connsiteY47" fmla="*/ 269635 h 302411"/>
                  <a:gd name="connsiteX48" fmla="*/ 202883 w 481130"/>
                  <a:gd name="connsiteY48" fmla="*/ 283876 h 302411"/>
                  <a:gd name="connsiteX49" fmla="*/ 227648 w 481130"/>
                  <a:gd name="connsiteY49" fmla="*/ 279129 h 302411"/>
                  <a:gd name="connsiteX50" fmla="*/ 221933 w 481130"/>
                  <a:gd name="connsiteY50" fmla="*/ 265837 h 302411"/>
                  <a:gd name="connsiteX51" fmla="*/ 219075 w 481130"/>
                  <a:gd name="connsiteY51" fmla="*/ 252545 h 302411"/>
                  <a:gd name="connsiteX52" fmla="*/ 229552 w 481130"/>
                  <a:gd name="connsiteY52" fmla="*/ 247798 h 302411"/>
                  <a:gd name="connsiteX53" fmla="*/ 236220 w 481130"/>
                  <a:gd name="connsiteY53" fmla="*/ 260140 h 302411"/>
                  <a:gd name="connsiteX54" fmla="*/ 240030 w 481130"/>
                  <a:gd name="connsiteY54" fmla="*/ 274382 h 302411"/>
                  <a:gd name="connsiteX55" fmla="*/ 227648 w 481130"/>
                  <a:gd name="connsiteY55" fmla="*/ 279129 h 302411"/>
                  <a:gd name="connsiteX56" fmla="*/ 279083 w 481130"/>
                  <a:gd name="connsiteY56" fmla="*/ 267736 h 302411"/>
                  <a:gd name="connsiteX57" fmla="*/ 267653 w 481130"/>
                  <a:gd name="connsiteY57" fmla="*/ 269635 h 302411"/>
                  <a:gd name="connsiteX58" fmla="*/ 261938 w 481130"/>
                  <a:gd name="connsiteY58" fmla="*/ 256343 h 302411"/>
                  <a:gd name="connsiteX59" fmla="*/ 259080 w 481130"/>
                  <a:gd name="connsiteY59" fmla="*/ 242101 h 302411"/>
                  <a:gd name="connsiteX60" fmla="*/ 271463 w 481130"/>
                  <a:gd name="connsiteY60" fmla="*/ 238304 h 302411"/>
                  <a:gd name="connsiteX61" fmla="*/ 279083 w 481130"/>
                  <a:gd name="connsiteY61" fmla="*/ 267736 h 302411"/>
                  <a:gd name="connsiteX62" fmla="*/ 304800 w 481130"/>
                  <a:gd name="connsiteY62" fmla="*/ 254444 h 302411"/>
                  <a:gd name="connsiteX63" fmla="*/ 295275 w 481130"/>
                  <a:gd name="connsiteY63" fmla="*/ 227860 h 302411"/>
                  <a:gd name="connsiteX64" fmla="*/ 305753 w 481130"/>
                  <a:gd name="connsiteY64" fmla="*/ 225012 h 302411"/>
                  <a:gd name="connsiteX65" fmla="*/ 316230 w 481130"/>
                  <a:gd name="connsiteY65" fmla="*/ 249697 h 302411"/>
                  <a:gd name="connsiteX66" fmla="*/ 304800 w 481130"/>
                  <a:gd name="connsiteY66" fmla="*/ 254444 h 302411"/>
                  <a:gd name="connsiteX67" fmla="*/ 341948 w 481130"/>
                  <a:gd name="connsiteY67" fmla="*/ 238304 h 302411"/>
                  <a:gd name="connsiteX68" fmla="*/ 335280 w 481130"/>
                  <a:gd name="connsiteY68" fmla="*/ 226911 h 302411"/>
                  <a:gd name="connsiteX69" fmla="*/ 330518 w 481130"/>
                  <a:gd name="connsiteY69" fmla="*/ 214568 h 302411"/>
                  <a:gd name="connsiteX70" fmla="*/ 339090 w 481130"/>
                  <a:gd name="connsiteY70" fmla="*/ 207922 h 302411"/>
                  <a:gd name="connsiteX71" fmla="*/ 354330 w 481130"/>
                  <a:gd name="connsiteY71" fmla="*/ 233557 h 302411"/>
                  <a:gd name="connsiteX72" fmla="*/ 341948 w 481130"/>
                  <a:gd name="connsiteY72" fmla="*/ 238304 h 302411"/>
                  <a:gd name="connsiteX73" fmla="*/ 380048 w 481130"/>
                  <a:gd name="connsiteY73" fmla="*/ 218366 h 302411"/>
                  <a:gd name="connsiteX74" fmla="*/ 368618 w 481130"/>
                  <a:gd name="connsiteY74" fmla="*/ 204125 h 302411"/>
                  <a:gd name="connsiteX75" fmla="*/ 364808 w 481130"/>
                  <a:gd name="connsiteY75" fmla="*/ 189883 h 302411"/>
                  <a:gd name="connsiteX76" fmla="*/ 374333 w 481130"/>
                  <a:gd name="connsiteY76" fmla="*/ 186086 h 302411"/>
                  <a:gd name="connsiteX77" fmla="*/ 383858 w 481130"/>
                  <a:gd name="connsiteY77" fmla="*/ 197479 h 302411"/>
                  <a:gd name="connsiteX78" fmla="*/ 390525 w 481130"/>
                  <a:gd name="connsiteY78" fmla="*/ 209821 h 302411"/>
                  <a:gd name="connsiteX79" fmla="*/ 380048 w 481130"/>
                  <a:gd name="connsiteY79" fmla="*/ 218366 h 302411"/>
                  <a:gd name="connsiteX80" fmla="*/ 422910 w 481130"/>
                  <a:gd name="connsiteY80" fmla="*/ 188934 h 302411"/>
                  <a:gd name="connsiteX81" fmla="*/ 413385 w 481130"/>
                  <a:gd name="connsiteY81" fmla="*/ 193681 h 302411"/>
                  <a:gd name="connsiteX82" fmla="*/ 402908 w 481130"/>
                  <a:gd name="connsiteY82" fmla="*/ 184187 h 302411"/>
                  <a:gd name="connsiteX83" fmla="*/ 396240 w 481130"/>
                  <a:gd name="connsiteY83" fmla="*/ 171845 h 302411"/>
                  <a:gd name="connsiteX84" fmla="*/ 405765 w 481130"/>
                  <a:gd name="connsiteY84" fmla="*/ 164249 h 302411"/>
                  <a:gd name="connsiteX85" fmla="*/ 422910 w 481130"/>
                  <a:gd name="connsiteY85" fmla="*/ 188934 h 302411"/>
                  <a:gd name="connsiteX86" fmla="*/ 440055 w 481130"/>
                  <a:gd name="connsiteY86" fmla="*/ 161401 h 302411"/>
                  <a:gd name="connsiteX87" fmla="*/ 430530 w 481130"/>
                  <a:gd name="connsiteY87" fmla="*/ 150008 h 302411"/>
                  <a:gd name="connsiteX88" fmla="*/ 425768 w 481130"/>
                  <a:gd name="connsiteY88" fmla="*/ 137666 h 302411"/>
                  <a:gd name="connsiteX89" fmla="*/ 433388 w 481130"/>
                  <a:gd name="connsiteY89" fmla="*/ 131969 h 302411"/>
                  <a:gd name="connsiteX90" fmla="*/ 442913 w 481130"/>
                  <a:gd name="connsiteY90" fmla="*/ 140514 h 302411"/>
                  <a:gd name="connsiteX91" fmla="*/ 450533 w 481130"/>
                  <a:gd name="connsiteY91" fmla="*/ 152856 h 302411"/>
                  <a:gd name="connsiteX92" fmla="*/ 440055 w 481130"/>
                  <a:gd name="connsiteY92" fmla="*/ 161401 h 302411"/>
                  <a:gd name="connsiteX93" fmla="*/ 461010 w 481130"/>
                  <a:gd name="connsiteY93" fmla="*/ 128171 h 302411"/>
                  <a:gd name="connsiteX94" fmla="*/ 444818 w 481130"/>
                  <a:gd name="connsiteY94" fmla="*/ 106335 h 302411"/>
                  <a:gd name="connsiteX95" fmla="*/ 454343 w 481130"/>
                  <a:gd name="connsiteY95" fmla="*/ 99689 h 302411"/>
                  <a:gd name="connsiteX96" fmla="*/ 463868 w 481130"/>
                  <a:gd name="connsiteY96" fmla="*/ 108234 h 302411"/>
                  <a:gd name="connsiteX97" fmla="*/ 470535 w 481130"/>
                  <a:gd name="connsiteY97" fmla="*/ 120576 h 302411"/>
                  <a:gd name="connsiteX98" fmla="*/ 461010 w 481130"/>
                  <a:gd name="connsiteY98" fmla="*/ 128171 h 302411"/>
                  <a:gd name="connsiteX99" fmla="*/ 472440 w 481130"/>
                  <a:gd name="connsiteY99" fmla="*/ 88296 h 302411"/>
                  <a:gd name="connsiteX100" fmla="*/ 458153 w 481130"/>
                  <a:gd name="connsiteY100" fmla="*/ 70257 h 302411"/>
                  <a:gd name="connsiteX101" fmla="*/ 466725 w 481130"/>
                  <a:gd name="connsiteY101" fmla="*/ 62662 h 302411"/>
                  <a:gd name="connsiteX102" fmla="*/ 478155 w 481130"/>
                  <a:gd name="connsiteY102" fmla="*/ 82599 h 302411"/>
                  <a:gd name="connsiteX103" fmla="*/ 472440 w 481130"/>
                  <a:gd name="connsiteY103" fmla="*/ 88296 h 30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1130" h="302411">
                    <a:moveTo>
                      <a:pt x="474345" y="55066"/>
                    </a:moveTo>
                    <a:cubicBezTo>
                      <a:pt x="472440" y="49370"/>
                      <a:pt x="470535" y="43673"/>
                      <a:pt x="468630" y="38926"/>
                    </a:cubicBezTo>
                    <a:cubicBezTo>
                      <a:pt x="463868" y="25634"/>
                      <a:pt x="456248" y="10444"/>
                      <a:pt x="445770" y="0"/>
                    </a:cubicBezTo>
                    <a:cubicBezTo>
                      <a:pt x="446723" y="949"/>
                      <a:pt x="447675" y="2848"/>
                      <a:pt x="448628" y="4747"/>
                    </a:cubicBezTo>
                    <a:cubicBezTo>
                      <a:pt x="474345" y="48420"/>
                      <a:pt x="441960" y="112031"/>
                      <a:pt x="409575" y="143362"/>
                    </a:cubicBezTo>
                    <a:cubicBezTo>
                      <a:pt x="357188" y="193681"/>
                      <a:pt x="288608" y="224063"/>
                      <a:pt x="219075" y="239253"/>
                    </a:cubicBezTo>
                    <a:cubicBezTo>
                      <a:pt x="165735" y="250646"/>
                      <a:pt x="95250" y="268685"/>
                      <a:pt x="43815" y="242101"/>
                    </a:cubicBezTo>
                    <a:cubicBezTo>
                      <a:pt x="25718" y="232607"/>
                      <a:pt x="16193" y="226911"/>
                      <a:pt x="7620" y="215518"/>
                    </a:cubicBezTo>
                    <a:cubicBezTo>
                      <a:pt x="2858" y="210771"/>
                      <a:pt x="1905" y="206973"/>
                      <a:pt x="952" y="204125"/>
                    </a:cubicBezTo>
                    <a:cubicBezTo>
                      <a:pt x="952" y="202226"/>
                      <a:pt x="0" y="201277"/>
                      <a:pt x="0" y="199378"/>
                    </a:cubicBezTo>
                    <a:cubicBezTo>
                      <a:pt x="0" y="200327"/>
                      <a:pt x="0" y="201277"/>
                      <a:pt x="0" y="201277"/>
                    </a:cubicBezTo>
                    <a:cubicBezTo>
                      <a:pt x="3810" y="210771"/>
                      <a:pt x="8573" y="220265"/>
                      <a:pt x="13335" y="228810"/>
                    </a:cubicBezTo>
                    <a:cubicBezTo>
                      <a:pt x="15240" y="232607"/>
                      <a:pt x="19050" y="238304"/>
                      <a:pt x="21908" y="243051"/>
                    </a:cubicBezTo>
                    <a:cubicBezTo>
                      <a:pt x="22860" y="245899"/>
                      <a:pt x="25718" y="249697"/>
                      <a:pt x="29527" y="255393"/>
                    </a:cubicBezTo>
                    <a:cubicBezTo>
                      <a:pt x="37148" y="267736"/>
                      <a:pt x="48577" y="279129"/>
                      <a:pt x="66675" y="288623"/>
                    </a:cubicBezTo>
                    <a:cubicBezTo>
                      <a:pt x="118110" y="315207"/>
                      <a:pt x="188595" y="297168"/>
                      <a:pt x="241935" y="285775"/>
                    </a:cubicBezTo>
                    <a:cubicBezTo>
                      <a:pt x="312420" y="270584"/>
                      <a:pt x="381000" y="240203"/>
                      <a:pt x="432435" y="189883"/>
                    </a:cubicBezTo>
                    <a:cubicBezTo>
                      <a:pt x="463868" y="159502"/>
                      <a:pt x="495300" y="98739"/>
                      <a:pt x="474345" y="55066"/>
                    </a:cubicBezTo>
                    <a:close/>
                    <a:moveTo>
                      <a:pt x="54293" y="268685"/>
                    </a:moveTo>
                    <a:cubicBezTo>
                      <a:pt x="52388" y="273432"/>
                      <a:pt x="49530" y="273432"/>
                      <a:pt x="45720" y="270584"/>
                    </a:cubicBezTo>
                    <a:cubicBezTo>
                      <a:pt x="41910" y="267736"/>
                      <a:pt x="40958" y="262989"/>
                      <a:pt x="40005" y="259191"/>
                    </a:cubicBezTo>
                    <a:cubicBezTo>
                      <a:pt x="39052" y="255393"/>
                      <a:pt x="37148" y="252545"/>
                      <a:pt x="39052" y="248747"/>
                    </a:cubicBezTo>
                    <a:cubicBezTo>
                      <a:pt x="40005" y="244950"/>
                      <a:pt x="41910" y="244000"/>
                      <a:pt x="45720" y="245899"/>
                    </a:cubicBezTo>
                    <a:cubicBezTo>
                      <a:pt x="49530" y="248747"/>
                      <a:pt x="50483" y="251596"/>
                      <a:pt x="52388" y="256343"/>
                    </a:cubicBezTo>
                    <a:cubicBezTo>
                      <a:pt x="53340" y="260140"/>
                      <a:pt x="55245" y="263938"/>
                      <a:pt x="54293" y="268685"/>
                    </a:cubicBezTo>
                    <a:close/>
                    <a:moveTo>
                      <a:pt x="89535" y="282926"/>
                    </a:moveTo>
                    <a:cubicBezTo>
                      <a:pt x="88583" y="286724"/>
                      <a:pt x="83820" y="289572"/>
                      <a:pt x="80010" y="286724"/>
                    </a:cubicBezTo>
                    <a:cubicBezTo>
                      <a:pt x="73343" y="281977"/>
                      <a:pt x="71438" y="271533"/>
                      <a:pt x="71438" y="263938"/>
                    </a:cubicBezTo>
                    <a:cubicBezTo>
                      <a:pt x="71438" y="257292"/>
                      <a:pt x="79058" y="255393"/>
                      <a:pt x="82868" y="261090"/>
                    </a:cubicBezTo>
                    <a:cubicBezTo>
                      <a:pt x="86677" y="265837"/>
                      <a:pt x="91440" y="276281"/>
                      <a:pt x="89535" y="282926"/>
                    </a:cubicBezTo>
                    <a:close/>
                    <a:moveTo>
                      <a:pt x="112395" y="291471"/>
                    </a:moveTo>
                    <a:cubicBezTo>
                      <a:pt x="109538" y="287674"/>
                      <a:pt x="108585" y="282926"/>
                      <a:pt x="107633" y="279129"/>
                    </a:cubicBezTo>
                    <a:cubicBezTo>
                      <a:pt x="106680" y="274382"/>
                      <a:pt x="104775" y="270584"/>
                      <a:pt x="105727" y="265837"/>
                    </a:cubicBezTo>
                    <a:cubicBezTo>
                      <a:pt x="107633" y="261090"/>
                      <a:pt x="112395" y="260140"/>
                      <a:pt x="116205" y="262989"/>
                    </a:cubicBezTo>
                    <a:cubicBezTo>
                      <a:pt x="119063" y="265837"/>
                      <a:pt x="120015" y="270584"/>
                      <a:pt x="121920" y="274382"/>
                    </a:cubicBezTo>
                    <a:cubicBezTo>
                      <a:pt x="123825" y="279129"/>
                      <a:pt x="125730" y="282926"/>
                      <a:pt x="125730" y="287674"/>
                    </a:cubicBezTo>
                    <a:cubicBezTo>
                      <a:pt x="125730" y="295269"/>
                      <a:pt x="117158" y="297168"/>
                      <a:pt x="112395" y="291471"/>
                    </a:cubicBezTo>
                    <a:close/>
                    <a:moveTo>
                      <a:pt x="147638" y="288623"/>
                    </a:moveTo>
                    <a:cubicBezTo>
                      <a:pt x="144780" y="281977"/>
                      <a:pt x="142875" y="274382"/>
                      <a:pt x="141923" y="266786"/>
                    </a:cubicBezTo>
                    <a:cubicBezTo>
                      <a:pt x="140970" y="260140"/>
                      <a:pt x="151448" y="257292"/>
                      <a:pt x="154305" y="262989"/>
                    </a:cubicBezTo>
                    <a:cubicBezTo>
                      <a:pt x="157163" y="269635"/>
                      <a:pt x="160020" y="277230"/>
                      <a:pt x="161925" y="284825"/>
                    </a:cubicBezTo>
                    <a:cubicBezTo>
                      <a:pt x="164783" y="294319"/>
                      <a:pt x="151448" y="298117"/>
                      <a:pt x="147638" y="288623"/>
                    </a:cubicBezTo>
                    <a:close/>
                    <a:moveTo>
                      <a:pt x="202883" y="283876"/>
                    </a:moveTo>
                    <a:cubicBezTo>
                      <a:pt x="200977" y="288623"/>
                      <a:pt x="196215" y="290522"/>
                      <a:pt x="192405" y="288623"/>
                    </a:cubicBezTo>
                    <a:cubicBezTo>
                      <a:pt x="187643" y="285775"/>
                      <a:pt x="185738" y="280078"/>
                      <a:pt x="183833" y="274382"/>
                    </a:cubicBezTo>
                    <a:cubicBezTo>
                      <a:pt x="181927" y="269635"/>
                      <a:pt x="180023" y="264887"/>
                      <a:pt x="180975" y="259191"/>
                    </a:cubicBezTo>
                    <a:cubicBezTo>
                      <a:pt x="181927" y="254444"/>
                      <a:pt x="188595" y="253494"/>
                      <a:pt x="191452" y="256343"/>
                    </a:cubicBezTo>
                    <a:cubicBezTo>
                      <a:pt x="195263" y="260140"/>
                      <a:pt x="197168" y="264887"/>
                      <a:pt x="199073" y="269635"/>
                    </a:cubicBezTo>
                    <a:cubicBezTo>
                      <a:pt x="200977" y="274382"/>
                      <a:pt x="204788" y="279129"/>
                      <a:pt x="202883" y="283876"/>
                    </a:cubicBezTo>
                    <a:close/>
                    <a:moveTo>
                      <a:pt x="227648" y="279129"/>
                    </a:moveTo>
                    <a:cubicBezTo>
                      <a:pt x="223838" y="275331"/>
                      <a:pt x="222885" y="270584"/>
                      <a:pt x="221933" y="265837"/>
                    </a:cubicBezTo>
                    <a:cubicBezTo>
                      <a:pt x="220980" y="261090"/>
                      <a:pt x="219075" y="257292"/>
                      <a:pt x="219075" y="252545"/>
                    </a:cubicBezTo>
                    <a:cubicBezTo>
                      <a:pt x="219075" y="246849"/>
                      <a:pt x="226695" y="244000"/>
                      <a:pt x="229552" y="247798"/>
                    </a:cubicBezTo>
                    <a:cubicBezTo>
                      <a:pt x="232410" y="251596"/>
                      <a:pt x="234315" y="255393"/>
                      <a:pt x="236220" y="260140"/>
                    </a:cubicBezTo>
                    <a:cubicBezTo>
                      <a:pt x="238125" y="264887"/>
                      <a:pt x="240983" y="269635"/>
                      <a:pt x="240030" y="274382"/>
                    </a:cubicBezTo>
                    <a:cubicBezTo>
                      <a:pt x="239077" y="280078"/>
                      <a:pt x="232410" y="282926"/>
                      <a:pt x="227648" y="279129"/>
                    </a:cubicBezTo>
                    <a:close/>
                    <a:moveTo>
                      <a:pt x="279083" y="267736"/>
                    </a:moveTo>
                    <a:cubicBezTo>
                      <a:pt x="277178" y="272483"/>
                      <a:pt x="270510" y="272483"/>
                      <a:pt x="267653" y="269635"/>
                    </a:cubicBezTo>
                    <a:cubicBezTo>
                      <a:pt x="263843" y="265837"/>
                      <a:pt x="263843" y="261090"/>
                      <a:pt x="261938" y="256343"/>
                    </a:cubicBezTo>
                    <a:cubicBezTo>
                      <a:pt x="260033" y="251596"/>
                      <a:pt x="259080" y="246849"/>
                      <a:pt x="259080" y="242101"/>
                    </a:cubicBezTo>
                    <a:cubicBezTo>
                      <a:pt x="259080" y="235456"/>
                      <a:pt x="268605" y="233557"/>
                      <a:pt x="271463" y="238304"/>
                    </a:cubicBezTo>
                    <a:cubicBezTo>
                      <a:pt x="275273" y="245899"/>
                      <a:pt x="282893" y="259191"/>
                      <a:pt x="279083" y="267736"/>
                    </a:cubicBezTo>
                    <a:close/>
                    <a:moveTo>
                      <a:pt x="304800" y="254444"/>
                    </a:moveTo>
                    <a:cubicBezTo>
                      <a:pt x="299085" y="247798"/>
                      <a:pt x="296228" y="236405"/>
                      <a:pt x="295275" y="227860"/>
                    </a:cubicBezTo>
                    <a:cubicBezTo>
                      <a:pt x="294323" y="221214"/>
                      <a:pt x="302895" y="220265"/>
                      <a:pt x="305753" y="225012"/>
                    </a:cubicBezTo>
                    <a:cubicBezTo>
                      <a:pt x="310515" y="231658"/>
                      <a:pt x="315278" y="241152"/>
                      <a:pt x="316230" y="249697"/>
                    </a:cubicBezTo>
                    <a:cubicBezTo>
                      <a:pt x="317183" y="256343"/>
                      <a:pt x="308610" y="259191"/>
                      <a:pt x="304800" y="254444"/>
                    </a:cubicBezTo>
                    <a:close/>
                    <a:moveTo>
                      <a:pt x="341948" y="238304"/>
                    </a:moveTo>
                    <a:cubicBezTo>
                      <a:pt x="338138" y="235456"/>
                      <a:pt x="337185" y="230708"/>
                      <a:pt x="335280" y="226911"/>
                    </a:cubicBezTo>
                    <a:cubicBezTo>
                      <a:pt x="333375" y="224063"/>
                      <a:pt x="331470" y="218366"/>
                      <a:pt x="330518" y="214568"/>
                    </a:cubicBezTo>
                    <a:cubicBezTo>
                      <a:pt x="329565" y="209821"/>
                      <a:pt x="334328" y="206024"/>
                      <a:pt x="339090" y="207922"/>
                    </a:cubicBezTo>
                    <a:cubicBezTo>
                      <a:pt x="345758" y="211720"/>
                      <a:pt x="353378" y="225961"/>
                      <a:pt x="354330" y="233557"/>
                    </a:cubicBezTo>
                    <a:cubicBezTo>
                      <a:pt x="354330" y="240203"/>
                      <a:pt x="346710" y="243051"/>
                      <a:pt x="341948" y="238304"/>
                    </a:cubicBezTo>
                    <a:close/>
                    <a:moveTo>
                      <a:pt x="380048" y="218366"/>
                    </a:moveTo>
                    <a:cubicBezTo>
                      <a:pt x="375285" y="216467"/>
                      <a:pt x="371475" y="208872"/>
                      <a:pt x="368618" y="204125"/>
                    </a:cubicBezTo>
                    <a:cubicBezTo>
                      <a:pt x="365760" y="199378"/>
                      <a:pt x="363855" y="195580"/>
                      <a:pt x="364808" y="189883"/>
                    </a:cubicBezTo>
                    <a:cubicBezTo>
                      <a:pt x="365760" y="185136"/>
                      <a:pt x="370523" y="184187"/>
                      <a:pt x="374333" y="186086"/>
                    </a:cubicBezTo>
                    <a:cubicBezTo>
                      <a:pt x="379095" y="187985"/>
                      <a:pt x="381000" y="193681"/>
                      <a:pt x="383858" y="197479"/>
                    </a:cubicBezTo>
                    <a:cubicBezTo>
                      <a:pt x="385763" y="201277"/>
                      <a:pt x="389573" y="205074"/>
                      <a:pt x="390525" y="209821"/>
                    </a:cubicBezTo>
                    <a:cubicBezTo>
                      <a:pt x="391478" y="216467"/>
                      <a:pt x="385763" y="220265"/>
                      <a:pt x="380048" y="218366"/>
                    </a:cubicBezTo>
                    <a:close/>
                    <a:moveTo>
                      <a:pt x="422910" y="188934"/>
                    </a:moveTo>
                    <a:cubicBezTo>
                      <a:pt x="421958" y="193681"/>
                      <a:pt x="417195" y="194631"/>
                      <a:pt x="413385" y="193681"/>
                    </a:cubicBezTo>
                    <a:cubicBezTo>
                      <a:pt x="407670" y="192732"/>
                      <a:pt x="405765" y="187985"/>
                      <a:pt x="402908" y="184187"/>
                    </a:cubicBezTo>
                    <a:cubicBezTo>
                      <a:pt x="400050" y="180389"/>
                      <a:pt x="398145" y="176592"/>
                      <a:pt x="396240" y="171845"/>
                    </a:cubicBezTo>
                    <a:cubicBezTo>
                      <a:pt x="394335" y="166148"/>
                      <a:pt x="401003" y="162350"/>
                      <a:pt x="405765" y="164249"/>
                    </a:cubicBezTo>
                    <a:cubicBezTo>
                      <a:pt x="414338" y="168996"/>
                      <a:pt x="424815" y="179440"/>
                      <a:pt x="422910" y="188934"/>
                    </a:cubicBezTo>
                    <a:close/>
                    <a:moveTo>
                      <a:pt x="440055" y="161401"/>
                    </a:moveTo>
                    <a:cubicBezTo>
                      <a:pt x="435293" y="159502"/>
                      <a:pt x="433388" y="154755"/>
                      <a:pt x="430530" y="150008"/>
                    </a:cubicBezTo>
                    <a:cubicBezTo>
                      <a:pt x="428625" y="146210"/>
                      <a:pt x="424815" y="142413"/>
                      <a:pt x="425768" y="137666"/>
                    </a:cubicBezTo>
                    <a:cubicBezTo>
                      <a:pt x="425768" y="133868"/>
                      <a:pt x="429578" y="130070"/>
                      <a:pt x="433388" y="131969"/>
                    </a:cubicBezTo>
                    <a:cubicBezTo>
                      <a:pt x="438150" y="132918"/>
                      <a:pt x="441008" y="136716"/>
                      <a:pt x="442913" y="140514"/>
                    </a:cubicBezTo>
                    <a:cubicBezTo>
                      <a:pt x="445770" y="144311"/>
                      <a:pt x="449580" y="148109"/>
                      <a:pt x="450533" y="152856"/>
                    </a:cubicBezTo>
                    <a:cubicBezTo>
                      <a:pt x="452438" y="159502"/>
                      <a:pt x="446723" y="164249"/>
                      <a:pt x="440055" y="161401"/>
                    </a:cubicBezTo>
                    <a:close/>
                    <a:moveTo>
                      <a:pt x="461010" y="128171"/>
                    </a:moveTo>
                    <a:cubicBezTo>
                      <a:pt x="453390" y="123424"/>
                      <a:pt x="447675" y="113930"/>
                      <a:pt x="444818" y="106335"/>
                    </a:cubicBezTo>
                    <a:cubicBezTo>
                      <a:pt x="442913" y="101588"/>
                      <a:pt x="449580" y="96841"/>
                      <a:pt x="454343" y="99689"/>
                    </a:cubicBezTo>
                    <a:cubicBezTo>
                      <a:pt x="458153" y="101588"/>
                      <a:pt x="461010" y="105385"/>
                      <a:pt x="463868" y="108234"/>
                    </a:cubicBezTo>
                    <a:cubicBezTo>
                      <a:pt x="466725" y="112031"/>
                      <a:pt x="470535" y="115829"/>
                      <a:pt x="470535" y="120576"/>
                    </a:cubicBezTo>
                    <a:cubicBezTo>
                      <a:pt x="470535" y="126273"/>
                      <a:pt x="464820" y="131020"/>
                      <a:pt x="461010" y="128171"/>
                    </a:cubicBezTo>
                    <a:close/>
                    <a:moveTo>
                      <a:pt x="472440" y="88296"/>
                    </a:moveTo>
                    <a:cubicBezTo>
                      <a:pt x="466725" y="84498"/>
                      <a:pt x="461963" y="76903"/>
                      <a:pt x="458153" y="70257"/>
                    </a:cubicBezTo>
                    <a:cubicBezTo>
                      <a:pt x="454343" y="63611"/>
                      <a:pt x="461963" y="56016"/>
                      <a:pt x="466725" y="62662"/>
                    </a:cubicBezTo>
                    <a:cubicBezTo>
                      <a:pt x="471488" y="69307"/>
                      <a:pt x="478155" y="73105"/>
                      <a:pt x="478155" y="82599"/>
                    </a:cubicBezTo>
                    <a:cubicBezTo>
                      <a:pt x="480060" y="87346"/>
                      <a:pt x="477203" y="91144"/>
                      <a:pt x="472440" y="88296"/>
                    </a:cubicBezTo>
                    <a:close/>
                  </a:path>
                </a:pathLst>
              </a:custGeom>
              <a:grp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xmlns="" id="{A13B4A6C-B4B9-939F-9B16-E3D0A639D09E}"/>
                  </a:ext>
                </a:extLst>
              </p:cNvPr>
              <p:cNvSpPr/>
              <p:nvPr/>
            </p:nvSpPr>
            <p:spPr>
              <a:xfrm>
                <a:off x="1292592" y="1536154"/>
                <a:ext cx="423723" cy="274114"/>
              </a:xfrm>
              <a:custGeom>
                <a:avLst/>
                <a:gdLst>
                  <a:gd name="connsiteX0" fmla="*/ 44040 w 423723"/>
                  <a:gd name="connsiteY0" fmla="*/ 264317 h 274114"/>
                  <a:gd name="connsiteX1" fmla="*/ 234540 w 423723"/>
                  <a:gd name="connsiteY1" fmla="*/ 248177 h 274114"/>
                  <a:gd name="connsiteX2" fmla="*/ 420277 w 423723"/>
                  <a:gd name="connsiteY2" fmla="*/ 47850 h 274114"/>
                  <a:gd name="connsiteX3" fmla="*/ 415515 w 423723"/>
                  <a:gd name="connsiteY3" fmla="*/ 43103 h 274114"/>
                  <a:gd name="connsiteX4" fmla="*/ 404085 w 423723"/>
                  <a:gd name="connsiteY4" fmla="*/ 28862 h 274114"/>
                  <a:gd name="connsiteX5" fmla="*/ 371700 w 423723"/>
                  <a:gd name="connsiteY5" fmla="*/ 8924 h 274114"/>
                  <a:gd name="connsiteX6" fmla="*/ 152625 w 423723"/>
                  <a:gd name="connsiteY6" fmla="*/ 45951 h 274114"/>
                  <a:gd name="connsiteX7" fmla="*/ 7845 w 423723"/>
                  <a:gd name="connsiteY7" fmla="*/ 169375 h 274114"/>
                  <a:gd name="connsiteX8" fmla="*/ 2130 w 423723"/>
                  <a:gd name="connsiteY8" fmla="*/ 217796 h 274114"/>
                  <a:gd name="connsiteX9" fmla="*/ 44040 w 423723"/>
                  <a:gd name="connsiteY9" fmla="*/ 264317 h 274114"/>
                  <a:gd name="connsiteX10" fmla="*/ 32610 w 423723"/>
                  <a:gd name="connsiteY10" fmla="*/ 169375 h 274114"/>
                  <a:gd name="connsiteX11" fmla="*/ 261210 w 423723"/>
                  <a:gd name="connsiteY11" fmla="*/ 29811 h 274114"/>
                  <a:gd name="connsiteX12" fmla="*/ 382177 w 423723"/>
                  <a:gd name="connsiteY12" fmla="*/ 35507 h 274114"/>
                  <a:gd name="connsiteX13" fmla="*/ 401227 w 423723"/>
                  <a:gd name="connsiteY13" fmla="*/ 98169 h 274114"/>
                  <a:gd name="connsiteX14" fmla="*/ 292642 w 423723"/>
                  <a:gd name="connsiteY14" fmla="*/ 206403 h 274114"/>
                  <a:gd name="connsiteX15" fmla="*/ 265972 w 423723"/>
                  <a:gd name="connsiteY15" fmla="*/ 218745 h 274114"/>
                  <a:gd name="connsiteX16" fmla="*/ 186915 w 423723"/>
                  <a:gd name="connsiteY16" fmla="*/ 241531 h 274114"/>
                  <a:gd name="connsiteX17" fmla="*/ 109762 w 423723"/>
                  <a:gd name="connsiteY17" fmla="*/ 255772 h 274114"/>
                  <a:gd name="connsiteX18" fmla="*/ 25942 w 423723"/>
                  <a:gd name="connsiteY18" fmla="*/ 200706 h 274114"/>
                  <a:gd name="connsiteX19" fmla="*/ 32610 w 423723"/>
                  <a:gd name="connsiteY19" fmla="*/ 169375 h 2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723" h="274114">
                    <a:moveTo>
                      <a:pt x="44040" y="264317"/>
                    </a:moveTo>
                    <a:cubicBezTo>
                      <a:pt x="104047" y="287103"/>
                      <a:pt x="175485" y="265267"/>
                      <a:pt x="234540" y="248177"/>
                    </a:cubicBezTo>
                    <a:cubicBezTo>
                      <a:pt x="322170" y="222543"/>
                      <a:pt x="445995" y="156084"/>
                      <a:pt x="420277" y="47850"/>
                    </a:cubicBezTo>
                    <a:cubicBezTo>
                      <a:pt x="419325" y="45002"/>
                      <a:pt x="417420" y="44052"/>
                      <a:pt x="415515" y="43103"/>
                    </a:cubicBezTo>
                    <a:cubicBezTo>
                      <a:pt x="412657" y="38356"/>
                      <a:pt x="408847" y="33609"/>
                      <a:pt x="404085" y="28862"/>
                    </a:cubicBezTo>
                    <a:cubicBezTo>
                      <a:pt x="395512" y="21266"/>
                      <a:pt x="385035" y="14620"/>
                      <a:pt x="371700" y="8924"/>
                    </a:cubicBezTo>
                    <a:cubicBezTo>
                      <a:pt x="305977" y="-17660"/>
                      <a:pt x="212632" y="21266"/>
                      <a:pt x="152625" y="45951"/>
                    </a:cubicBezTo>
                    <a:cubicBezTo>
                      <a:pt x="93570" y="70636"/>
                      <a:pt x="37372" y="112410"/>
                      <a:pt x="7845" y="169375"/>
                    </a:cubicBezTo>
                    <a:cubicBezTo>
                      <a:pt x="-728" y="185515"/>
                      <a:pt x="-1680" y="202605"/>
                      <a:pt x="2130" y="217796"/>
                    </a:cubicBezTo>
                    <a:cubicBezTo>
                      <a:pt x="7845" y="238683"/>
                      <a:pt x="22132" y="255772"/>
                      <a:pt x="44040" y="264317"/>
                    </a:cubicBezTo>
                    <a:close/>
                    <a:moveTo>
                      <a:pt x="32610" y="169375"/>
                    </a:moveTo>
                    <a:cubicBezTo>
                      <a:pt x="74520" y="90574"/>
                      <a:pt x="180247" y="51648"/>
                      <a:pt x="261210" y="29811"/>
                    </a:cubicBezTo>
                    <a:cubicBezTo>
                      <a:pt x="297405" y="20317"/>
                      <a:pt x="351697" y="15570"/>
                      <a:pt x="382177" y="35507"/>
                    </a:cubicBezTo>
                    <a:cubicBezTo>
                      <a:pt x="400275" y="46900"/>
                      <a:pt x="408847" y="65889"/>
                      <a:pt x="401227" y="98169"/>
                    </a:cubicBezTo>
                    <a:cubicBezTo>
                      <a:pt x="386940" y="154185"/>
                      <a:pt x="343125" y="185515"/>
                      <a:pt x="292642" y="206403"/>
                    </a:cubicBezTo>
                    <a:cubicBezTo>
                      <a:pt x="290737" y="207352"/>
                      <a:pt x="269782" y="216846"/>
                      <a:pt x="265972" y="218745"/>
                    </a:cubicBezTo>
                    <a:cubicBezTo>
                      <a:pt x="240255" y="229189"/>
                      <a:pt x="213585" y="235835"/>
                      <a:pt x="186915" y="241531"/>
                    </a:cubicBezTo>
                    <a:cubicBezTo>
                      <a:pt x="161197" y="246278"/>
                      <a:pt x="136432" y="252924"/>
                      <a:pt x="109762" y="255772"/>
                    </a:cubicBezTo>
                    <a:cubicBezTo>
                      <a:pt x="68805" y="260519"/>
                      <a:pt x="26895" y="236784"/>
                      <a:pt x="25942" y="200706"/>
                    </a:cubicBezTo>
                    <a:cubicBezTo>
                      <a:pt x="24990" y="190263"/>
                      <a:pt x="26895" y="179819"/>
                      <a:pt x="32610" y="169375"/>
                    </a:cubicBezTo>
                    <a:close/>
                  </a:path>
                </a:pathLst>
              </a:custGeom>
              <a:grp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91307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901E794-6946-7C85-C18E-9EC3C616EA12}"/>
              </a:ext>
              <a:ext uri="{C183D7F6-B498-43B3-948B-1728B52AA6E4}">
                <adec:decorative xmlns:adec="http://schemas.microsoft.com/office/drawing/2017/decorative" xmlns="" val="1"/>
              </a:ext>
            </a:extLst>
          </p:cNvPr>
          <p:cNvSpPr/>
          <p:nvPr/>
        </p:nvSpPr>
        <p:spPr>
          <a:xfrm>
            <a:off x="1"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5800" y="207034"/>
            <a:ext cx="4800600" cy="2036114"/>
          </a:xfrm>
        </p:spPr>
        <p:txBody>
          <a:bodyPr lIns="0" tIns="0" rIns="0" bIns="0" anchor="ctr">
            <a:noAutofit/>
          </a:bodyPr>
          <a:lstStyle>
            <a:lvl1pPr>
              <a:defRPr sz="3600">
                <a:solidFill>
                  <a:schemeClr val="accent1"/>
                </a:solidFill>
              </a:defRPr>
            </a:lvl1pPr>
          </a:lstStyle>
          <a:p>
            <a:r>
              <a:rPr lang="en-US" dirty="0"/>
              <a:t>Click to add title</a:t>
            </a:r>
          </a:p>
        </p:txBody>
      </p:sp>
      <p:sp>
        <p:nvSpPr>
          <p:cNvPr id="3" name="Content Placeholder 2"/>
          <p:cNvSpPr>
            <a:spLocks noGrp="1"/>
          </p:cNvSpPr>
          <p:nvPr>
            <p:ph idx="1" hasCustomPrompt="1"/>
          </p:nvPr>
        </p:nvSpPr>
        <p:spPr>
          <a:xfrm>
            <a:off x="685800" y="2256751"/>
            <a:ext cx="4800600" cy="3784612"/>
          </a:xfrm>
        </p:spPr>
        <p:txBody>
          <a:bodyPr lIns="0" tIns="0" rIns="0" bIns="0">
            <a:normAutofit/>
          </a:bodyPr>
          <a:lstStyle>
            <a:lvl1pPr marL="342900" indent="-342900">
              <a:lnSpc>
                <a:spcPct val="150000"/>
              </a:lnSpc>
              <a:buFont typeface="Courier New" panose="02070309020205020404" pitchFamily="49" charset="0"/>
              <a:buChar char="o"/>
              <a:defRPr sz="2400">
                <a:solidFill>
                  <a:schemeClr val="accent1"/>
                </a:solidFill>
              </a:defRPr>
            </a:lvl1pPr>
            <a:lvl2pPr marL="742950" indent="-285750">
              <a:lnSpc>
                <a:spcPct val="150000"/>
              </a:lnSpc>
              <a:buFont typeface="Courier New" panose="02070309020205020404" pitchFamily="49" charset="0"/>
              <a:buChar char="o"/>
              <a:defRPr sz="2400">
                <a:solidFill>
                  <a:schemeClr val="accent1"/>
                </a:solidFill>
              </a:defRPr>
            </a:lvl2pPr>
            <a:lvl3pPr marL="1143000" indent="-228600">
              <a:lnSpc>
                <a:spcPct val="150000"/>
              </a:lnSpc>
              <a:buFont typeface="Courier New" panose="02070309020205020404" pitchFamily="49" charset="0"/>
              <a:buChar char="o"/>
              <a:defRPr sz="2400">
                <a:solidFill>
                  <a:schemeClr val="accent1"/>
                </a:solidFill>
              </a:defRPr>
            </a:lvl3pPr>
            <a:lvl4pPr marL="1600200" indent="-228600">
              <a:lnSpc>
                <a:spcPct val="150000"/>
              </a:lnSpc>
              <a:buFont typeface="Courier New" panose="02070309020205020404" pitchFamily="49" charset="0"/>
              <a:buChar char="o"/>
              <a:defRPr sz="2400">
                <a:solidFill>
                  <a:schemeClr val="accent1"/>
                </a:solidFill>
              </a:defRPr>
            </a:lvl4pPr>
            <a:lvl5pPr marL="2057400" indent="-228600">
              <a:lnSpc>
                <a:spcPct val="150000"/>
              </a:lnSpc>
              <a:buFont typeface="Courier New" panose="02070309020205020404" pitchFamily="49" charset="0"/>
              <a:buChar char="o"/>
              <a:defRPr sz="2400">
                <a:solidFill>
                  <a:schemeClr val="accent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85800" y="6041362"/>
            <a:ext cx="2743200" cy="365125"/>
          </a:xfrm>
        </p:spPr>
        <p:txBody>
          <a:bodyPr/>
          <a:lstStyle>
            <a:lvl1pPr>
              <a:defRPr>
                <a:solidFill>
                  <a:schemeClr val="accent1"/>
                </a:solidFill>
              </a:defRPr>
            </a:lvl1pPr>
          </a:lstStyle>
          <a:p>
            <a:endParaRPr lang="zh-TW" altLang="en-US"/>
          </a:p>
        </p:txBody>
      </p:sp>
      <p:sp>
        <p:nvSpPr>
          <p:cNvPr id="6" name="Slide Number Placeholder 5"/>
          <p:cNvSpPr>
            <a:spLocks noGrp="1"/>
          </p:cNvSpPr>
          <p:nvPr>
            <p:ph type="sldNum" sz="quarter" idx="12"/>
          </p:nvPr>
        </p:nvSpPr>
        <p:spPr/>
        <p:txBody>
          <a:bodyPr/>
          <a:lstStyle/>
          <a:p>
            <a:fld id="{45FB835F-4FDA-4CF1-BEBA-9D321481A083}" type="slidenum">
              <a:rPr lang="zh-TW" altLang="en-US" smtClean="0"/>
              <a:t>‹#›</a:t>
            </a:fld>
            <a:endParaRPr lang="zh-TW" altLang="en-US"/>
          </a:p>
        </p:txBody>
      </p:sp>
      <p:sp>
        <p:nvSpPr>
          <p:cNvPr id="4" name="Freeform 3">
            <a:extLst>
              <a:ext uri="{FF2B5EF4-FFF2-40B4-BE49-F238E27FC236}">
                <a16:creationId xmlns:a16="http://schemas.microsoft.com/office/drawing/2014/main" xmlns="" id="{57956FB0-CE3B-58C0-9524-A479D6796CF0}"/>
              </a:ext>
              <a:ext uri="{C183D7F6-B498-43B3-948B-1728B52AA6E4}">
                <adec:decorative xmlns:adec="http://schemas.microsoft.com/office/drawing/2017/decorative" xmlns="" val="1"/>
              </a:ext>
            </a:extLst>
          </p:cNvPr>
          <p:cNvSpPr/>
          <p:nvPr/>
        </p:nvSpPr>
        <p:spPr>
          <a:xfrm flipH="1">
            <a:off x="6096000" y="814472"/>
            <a:ext cx="2614528" cy="5229056"/>
          </a:xfrm>
          <a:custGeom>
            <a:avLst/>
            <a:gdLst>
              <a:gd name="connsiteX0" fmla="*/ 2980437 w 2980437"/>
              <a:gd name="connsiteY0" fmla="*/ 0 h 5960874"/>
              <a:gd name="connsiteX1" fmla="*/ 2980437 w 2980437"/>
              <a:gd name="connsiteY1" fmla="*/ 5960874 h 5960874"/>
              <a:gd name="connsiteX2" fmla="*/ 0 w 2980437"/>
              <a:gd name="connsiteY2" fmla="*/ 2980437 h 5960874"/>
              <a:gd name="connsiteX3" fmla="*/ 2980437 w 2980437"/>
              <a:gd name="connsiteY3" fmla="*/ 0 h 5960874"/>
            </a:gdLst>
            <a:ahLst/>
            <a:cxnLst>
              <a:cxn ang="0">
                <a:pos x="connsiteX0" y="connsiteY0"/>
              </a:cxn>
              <a:cxn ang="0">
                <a:pos x="connsiteX1" y="connsiteY1"/>
              </a:cxn>
              <a:cxn ang="0">
                <a:pos x="connsiteX2" y="connsiteY2"/>
              </a:cxn>
              <a:cxn ang="0">
                <a:pos x="connsiteX3" y="connsiteY3"/>
              </a:cxn>
            </a:cxnLst>
            <a:rect l="l" t="t" r="r" b="b"/>
            <a:pathLst>
              <a:path w="2980437" h="5960874">
                <a:moveTo>
                  <a:pt x="2980437" y="0"/>
                </a:moveTo>
                <a:lnTo>
                  <a:pt x="2980437" y="5960874"/>
                </a:lnTo>
                <a:cubicBezTo>
                  <a:pt x="1334387" y="5960874"/>
                  <a:pt x="0" y="4626487"/>
                  <a:pt x="0" y="2980437"/>
                </a:cubicBezTo>
                <a:cubicBezTo>
                  <a:pt x="0" y="1334387"/>
                  <a:pt x="1334387" y="0"/>
                  <a:pt x="2980437" y="0"/>
                </a:cubicBezTo>
                <a:close/>
              </a:path>
            </a:pathLst>
          </a:custGeom>
          <a:solidFill>
            <a:schemeClr val="accent1">
              <a:lumMod val="90000"/>
              <a:lumOff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xmlns="" id="{6603136F-05BD-EF8A-1C8A-6A24FE77A7C9}"/>
              </a:ext>
              <a:ext uri="{C183D7F6-B498-43B3-948B-1728B52AA6E4}">
                <adec:decorative xmlns:adec="http://schemas.microsoft.com/office/drawing/2017/decorative" xmlns="" val="1"/>
              </a:ext>
            </a:extLst>
          </p:cNvPr>
          <p:cNvGrpSpPr/>
          <p:nvPr/>
        </p:nvGrpSpPr>
        <p:grpSpPr>
          <a:xfrm>
            <a:off x="7231555" y="885627"/>
            <a:ext cx="3960444" cy="5338297"/>
            <a:chOff x="7231555" y="885627"/>
            <a:chExt cx="3960444" cy="5338297"/>
          </a:xfrm>
        </p:grpSpPr>
        <p:sp>
          <p:nvSpPr>
            <p:cNvPr id="9" name="Freeform 28">
              <a:extLst>
                <a:ext uri="{FF2B5EF4-FFF2-40B4-BE49-F238E27FC236}">
                  <a16:creationId xmlns:a16="http://schemas.microsoft.com/office/drawing/2014/main" xmlns="" id="{8B422761-8646-6660-210F-BB567746E986}"/>
                </a:ext>
              </a:extLst>
            </p:cNvPr>
            <p:cNvSpPr/>
            <p:nvPr/>
          </p:nvSpPr>
          <p:spPr>
            <a:xfrm>
              <a:off x="7231555" y="885627"/>
              <a:ext cx="1148595" cy="825835"/>
            </a:xfrm>
            <a:custGeom>
              <a:avLst/>
              <a:gdLst>
                <a:gd name="connsiteX0" fmla="*/ 748401 w 748401"/>
                <a:gd name="connsiteY0" fmla="*/ 0 h 538097"/>
                <a:gd name="connsiteX1" fmla="*/ 0 w 748401"/>
                <a:gd name="connsiteY1" fmla="*/ 0 h 538097"/>
                <a:gd name="connsiteX2" fmla="*/ 0 w 748401"/>
                <a:gd name="connsiteY2" fmla="*/ 399068 h 538097"/>
                <a:gd name="connsiteX3" fmla="*/ 507566 w 748401"/>
                <a:gd name="connsiteY3" fmla="*/ 399068 h 538097"/>
                <a:gd name="connsiteX4" fmla="*/ 647406 w 748401"/>
                <a:gd name="connsiteY4" fmla="*/ 538098 h 538097"/>
                <a:gd name="connsiteX5" fmla="*/ 647406 w 748401"/>
                <a:gd name="connsiteY5" fmla="*/ 399068 h 538097"/>
                <a:gd name="connsiteX6" fmla="*/ 748401 w 748401"/>
                <a:gd name="connsiteY6" fmla="*/ 399068 h 538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401" h="538097">
                  <a:moveTo>
                    <a:pt x="748401" y="0"/>
                  </a:moveTo>
                  <a:lnTo>
                    <a:pt x="0" y="0"/>
                  </a:lnTo>
                  <a:lnTo>
                    <a:pt x="0" y="399068"/>
                  </a:lnTo>
                  <a:lnTo>
                    <a:pt x="507566" y="399068"/>
                  </a:lnTo>
                  <a:lnTo>
                    <a:pt x="647406" y="538098"/>
                  </a:lnTo>
                  <a:lnTo>
                    <a:pt x="647406" y="399068"/>
                  </a:lnTo>
                  <a:lnTo>
                    <a:pt x="748401" y="399068"/>
                  </a:lnTo>
                  <a:close/>
                </a:path>
              </a:pathLst>
            </a:custGeom>
            <a:solidFill>
              <a:schemeClr val="accent4"/>
            </a:solidFill>
            <a:ln w="28575" cap="rnd">
              <a:solidFill>
                <a:schemeClr val="accent4"/>
              </a:solidFill>
              <a:prstDash val="solid"/>
              <a:round/>
            </a:ln>
          </p:spPr>
          <p:txBody>
            <a:bodyPr rtlCol="0" anchor="ctr"/>
            <a:lstStyle/>
            <a:p>
              <a:endParaRPr lang="en-US" dirty="0"/>
            </a:p>
          </p:txBody>
        </p:sp>
        <p:grpSp>
          <p:nvGrpSpPr>
            <p:cNvPr id="10" name="Group 9">
              <a:extLst>
                <a:ext uri="{FF2B5EF4-FFF2-40B4-BE49-F238E27FC236}">
                  <a16:creationId xmlns:a16="http://schemas.microsoft.com/office/drawing/2014/main" xmlns="" id="{6535C19E-0865-D37C-BDA7-9D06E10D83B1}"/>
                </a:ext>
              </a:extLst>
            </p:cNvPr>
            <p:cNvGrpSpPr/>
            <p:nvPr/>
          </p:nvGrpSpPr>
          <p:grpSpPr>
            <a:xfrm>
              <a:off x="7350787" y="1455065"/>
              <a:ext cx="2203645" cy="4768859"/>
              <a:chOff x="7350787" y="1455065"/>
              <a:chExt cx="2203645" cy="4768859"/>
            </a:xfrm>
          </p:grpSpPr>
          <p:grpSp>
            <p:nvGrpSpPr>
              <p:cNvPr id="17" name="Group 16">
                <a:extLst>
                  <a:ext uri="{FF2B5EF4-FFF2-40B4-BE49-F238E27FC236}">
                    <a16:creationId xmlns:a16="http://schemas.microsoft.com/office/drawing/2014/main" xmlns="" id="{95960B1B-5E6D-4E12-5AFD-DBF2878166B0}"/>
                  </a:ext>
                </a:extLst>
              </p:cNvPr>
              <p:cNvGrpSpPr/>
              <p:nvPr/>
            </p:nvGrpSpPr>
            <p:grpSpPr>
              <a:xfrm>
                <a:off x="7350787" y="1455065"/>
                <a:ext cx="2203645" cy="4768859"/>
                <a:chOff x="7350787" y="1455065"/>
                <a:chExt cx="2203645" cy="4768859"/>
              </a:xfrm>
            </p:grpSpPr>
            <p:sp>
              <p:nvSpPr>
                <p:cNvPr id="22" name="Freeform 35">
                  <a:extLst>
                    <a:ext uri="{FF2B5EF4-FFF2-40B4-BE49-F238E27FC236}">
                      <a16:creationId xmlns:a16="http://schemas.microsoft.com/office/drawing/2014/main" xmlns="" id="{3DF54061-CB4D-76AA-C486-7DD2FD430737}"/>
                    </a:ext>
                  </a:extLst>
                </p:cNvPr>
                <p:cNvSpPr/>
                <p:nvPr/>
              </p:nvSpPr>
              <p:spPr>
                <a:xfrm>
                  <a:off x="7809534" y="3153712"/>
                  <a:ext cx="1320950" cy="2766349"/>
                </a:xfrm>
                <a:custGeom>
                  <a:avLst/>
                  <a:gdLst>
                    <a:gd name="connsiteX0" fmla="*/ 835345 w 860704"/>
                    <a:gd name="connsiteY0" fmla="*/ 247164 h 1802496"/>
                    <a:gd name="connsiteX1" fmla="*/ 786142 w 860704"/>
                    <a:gd name="connsiteY1" fmla="*/ 0 h 1802496"/>
                    <a:gd name="connsiteX2" fmla="*/ 524590 w 860704"/>
                    <a:gd name="connsiteY2" fmla="*/ 41194 h 1802496"/>
                    <a:gd name="connsiteX3" fmla="*/ 405467 w 860704"/>
                    <a:gd name="connsiteY3" fmla="*/ 113284 h 1802496"/>
                    <a:gd name="connsiteX4" fmla="*/ 405467 w 860704"/>
                    <a:gd name="connsiteY4" fmla="*/ 110709 h 1802496"/>
                    <a:gd name="connsiteX5" fmla="*/ 397698 w 860704"/>
                    <a:gd name="connsiteY5" fmla="*/ 118433 h 1802496"/>
                    <a:gd name="connsiteX6" fmla="*/ 190528 w 860704"/>
                    <a:gd name="connsiteY6" fmla="*/ 95261 h 1802496"/>
                    <a:gd name="connsiteX7" fmla="*/ 35151 w 860704"/>
                    <a:gd name="connsiteY7" fmla="*/ 684852 h 1802496"/>
                    <a:gd name="connsiteX8" fmla="*/ 37741 w 860704"/>
                    <a:gd name="connsiteY8" fmla="*/ 1071046 h 1802496"/>
                    <a:gd name="connsiteX9" fmla="*/ 247500 w 860704"/>
                    <a:gd name="connsiteY9" fmla="*/ 1763622 h 1802496"/>
                    <a:gd name="connsiteX10" fmla="*/ 527180 w 860704"/>
                    <a:gd name="connsiteY10" fmla="*/ 1761047 h 1802496"/>
                    <a:gd name="connsiteX11" fmla="*/ 529769 w 860704"/>
                    <a:gd name="connsiteY11" fmla="*/ 1791943 h 1802496"/>
                    <a:gd name="connsiteX12" fmla="*/ 856062 w 860704"/>
                    <a:gd name="connsiteY12" fmla="*/ 1781644 h 1802496"/>
                    <a:gd name="connsiteX13" fmla="*/ 835345 w 860704"/>
                    <a:gd name="connsiteY13" fmla="*/ 247164 h 1802496"/>
                    <a:gd name="connsiteX14" fmla="*/ 348495 w 860704"/>
                    <a:gd name="connsiteY14" fmla="*/ 893397 h 1802496"/>
                    <a:gd name="connsiteX15" fmla="*/ 441722 w 860704"/>
                    <a:gd name="connsiteY15" fmla="*/ 669404 h 1802496"/>
                    <a:gd name="connsiteX16" fmla="*/ 506463 w 860704"/>
                    <a:gd name="connsiteY16" fmla="*/ 1423771 h 1802496"/>
                    <a:gd name="connsiteX17" fmla="*/ 348495 w 860704"/>
                    <a:gd name="connsiteY17" fmla="*/ 893397 h 1802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0704" h="1802496">
                      <a:moveTo>
                        <a:pt x="835345" y="247164"/>
                      </a:moveTo>
                      <a:cubicBezTo>
                        <a:pt x="830166" y="200821"/>
                        <a:pt x="822397" y="97836"/>
                        <a:pt x="786142" y="0"/>
                      </a:cubicBezTo>
                      <a:cubicBezTo>
                        <a:pt x="711043" y="33470"/>
                        <a:pt x="612637" y="41194"/>
                        <a:pt x="524590" y="41194"/>
                      </a:cubicBezTo>
                      <a:lnTo>
                        <a:pt x="405467" y="113284"/>
                      </a:lnTo>
                      <a:cubicBezTo>
                        <a:pt x="405467" y="113284"/>
                        <a:pt x="405467" y="113284"/>
                        <a:pt x="405467" y="110709"/>
                      </a:cubicBezTo>
                      <a:cubicBezTo>
                        <a:pt x="405467" y="115858"/>
                        <a:pt x="402878" y="118433"/>
                        <a:pt x="397698" y="118433"/>
                      </a:cubicBezTo>
                      <a:lnTo>
                        <a:pt x="190528" y="95261"/>
                      </a:lnTo>
                      <a:cubicBezTo>
                        <a:pt x="154274" y="229142"/>
                        <a:pt x="99891" y="450560"/>
                        <a:pt x="35151" y="684852"/>
                      </a:cubicBezTo>
                      <a:cubicBezTo>
                        <a:pt x="1486" y="811009"/>
                        <a:pt x="-24410" y="872800"/>
                        <a:pt x="37741" y="1071046"/>
                      </a:cubicBezTo>
                      <a:cubicBezTo>
                        <a:pt x="102481" y="1277017"/>
                        <a:pt x="226783" y="1614293"/>
                        <a:pt x="247500" y="1763622"/>
                      </a:cubicBezTo>
                      <a:cubicBezTo>
                        <a:pt x="309651" y="1779069"/>
                        <a:pt x="436543" y="1771346"/>
                        <a:pt x="527180" y="1761047"/>
                      </a:cubicBezTo>
                      <a:cubicBezTo>
                        <a:pt x="527180" y="1771346"/>
                        <a:pt x="527180" y="1781644"/>
                        <a:pt x="529769" y="1791943"/>
                      </a:cubicBezTo>
                      <a:cubicBezTo>
                        <a:pt x="638533" y="1812540"/>
                        <a:pt x="856062" y="1799667"/>
                        <a:pt x="856062" y="1781644"/>
                      </a:cubicBezTo>
                      <a:cubicBezTo>
                        <a:pt x="861241" y="1418621"/>
                        <a:pt x="869010" y="543247"/>
                        <a:pt x="835345" y="247164"/>
                      </a:cubicBezTo>
                      <a:close/>
                      <a:moveTo>
                        <a:pt x="348495" y="893397"/>
                      </a:moveTo>
                      <a:cubicBezTo>
                        <a:pt x="348495" y="893397"/>
                        <a:pt x="389929" y="798135"/>
                        <a:pt x="441722" y="669404"/>
                      </a:cubicBezTo>
                      <a:cubicBezTo>
                        <a:pt x="470208" y="903695"/>
                        <a:pt x="485746" y="1099367"/>
                        <a:pt x="506463" y="1423771"/>
                      </a:cubicBezTo>
                      <a:cubicBezTo>
                        <a:pt x="436543" y="1181755"/>
                        <a:pt x="348495" y="893397"/>
                        <a:pt x="348495" y="893397"/>
                      </a:cubicBezTo>
                      <a:close/>
                    </a:path>
                  </a:pathLst>
                </a:custGeom>
                <a:solidFill>
                  <a:schemeClr val="accent1"/>
                </a:solidFill>
                <a:ln w="28575" cap="rnd">
                  <a:solidFill>
                    <a:srgbClr val="F2EEEC"/>
                  </a:solidFill>
                  <a:prstDash val="solid"/>
                  <a:bevel/>
                </a:ln>
              </p:spPr>
              <p:txBody>
                <a:bodyPr rtlCol="0" anchor="ctr"/>
                <a:lstStyle/>
                <a:p>
                  <a:endParaRPr lang="en-US" dirty="0"/>
                </a:p>
              </p:txBody>
            </p:sp>
            <p:sp>
              <p:nvSpPr>
                <p:cNvPr id="23" name="Freeform 16">
                  <a:extLst>
                    <a:ext uri="{FF2B5EF4-FFF2-40B4-BE49-F238E27FC236}">
                      <a16:creationId xmlns:a16="http://schemas.microsoft.com/office/drawing/2014/main" xmlns="" id="{4AAACE88-2FF4-6DFF-D8E6-D57462DF8B3D}"/>
                    </a:ext>
                  </a:extLst>
                </p:cNvPr>
                <p:cNvSpPr/>
                <p:nvPr/>
              </p:nvSpPr>
              <p:spPr>
                <a:xfrm>
                  <a:off x="7947388" y="5856448"/>
                  <a:ext cx="1195843" cy="367476"/>
                </a:xfrm>
                <a:custGeom>
                  <a:avLst/>
                  <a:gdLst>
                    <a:gd name="connsiteX0" fmla="*/ 748112 w 779187"/>
                    <a:gd name="connsiteY0" fmla="*/ 144179 h 239440"/>
                    <a:gd name="connsiteX1" fmla="*/ 704088 w 779187"/>
                    <a:gd name="connsiteY1" fmla="*/ 84963 h 239440"/>
                    <a:gd name="connsiteX2" fmla="*/ 704088 w 779187"/>
                    <a:gd name="connsiteY2" fmla="*/ 33470 h 239440"/>
                    <a:gd name="connsiteX3" fmla="*/ 496918 w 779187"/>
                    <a:gd name="connsiteY3" fmla="*/ 36045 h 239440"/>
                    <a:gd name="connsiteX4" fmla="*/ 496918 w 779187"/>
                    <a:gd name="connsiteY4" fmla="*/ 69515 h 239440"/>
                    <a:gd name="connsiteX5" fmla="*/ 491739 w 779187"/>
                    <a:gd name="connsiteY5" fmla="*/ 95261 h 239440"/>
                    <a:gd name="connsiteX6" fmla="*/ 450305 w 779187"/>
                    <a:gd name="connsiteY6" fmla="*/ 128732 h 239440"/>
                    <a:gd name="connsiteX7" fmla="*/ 429588 w 779187"/>
                    <a:gd name="connsiteY7" fmla="*/ 144179 h 239440"/>
                    <a:gd name="connsiteX8" fmla="*/ 429588 w 779187"/>
                    <a:gd name="connsiteY8" fmla="*/ 123582 h 239440"/>
                    <a:gd name="connsiteX9" fmla="*/ 416640 w 779187"/>
                    <a:gd name="connsiteY9" fmla="*/ 0 h 239440"/>
                    <a:gd name="connsiteX10" fmla="*/ 196522 w 779187"/>
                    <a:gd name="connsiteY10" fmla="*/ 5149 h 239440"/>
                    <a:gd name="connsiteX11" fmla="*/ 193932 w 779187"/>
                    <a:gd name="connsiteY11" fmla="*/ 18022 h 239440"/>
                    <a:gd name="connsiteX12" fmla="*/ 116244 w 779187"/>
                    <a:gd name="connsiteY12" fmla="*/ 118433 h 239440"/>
                    <a:gd name="connsiteX13" fmla="*/ 85168 w 779187"/>
                    <a:gd name="connsiteY13" fmla="*/ 133881 h 239440"/>
                    <a:gd name="connsiteX14" fmla="*/ 25607 w 779187"/>
                    <a:gd name="connsiteY14" fmla="*/ 157053 h 239440"/>
                    <a:gd name="connsiteX15" fmla="*/ 2300 w 779187"/>
                    <a:gd name="connsiteY15" fmla="*/ 211120 h 239440"/>
                    <a:gd name="connsiteX16" fmla="*/ 74809 w 779187"/>
                    <a:gd name="connsiteY16" fmla="*/ 239441 h 239440"/>
                    <a:gd name="connsiteX17" fmla="*/ 401102 w 779187"/>
                    <a:gd name="connsiteY17" fmla="*/ 239441 h 239440"/>
                    <a:gd name="connsiteX18" fmla="*/ 401102 w 779187"/>
                    <a:gd name="connsiteY18" fmla="*/ 239441 h 239440"/>
                    <a:gd name="connsiteX19" fmla="*/ 779187 w 779187"/>
                    <a:gd name="connsiteY19" fmla="*/ 239441 h 239440"/>
                    <a:gd name="connsiteX20" fmla="*/ 748112 w 779187"/>
                    <a:gd name="connsiteY20" fmla="*/ 144179 h 2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9187" h="239440">
                      <a:moveTo>
                        <a:pt x="748112" y="144179"/>
                      </a:moveTo>
                      <a:cubicBezTo>
                        <a:pt x="729985" y="123582"/>
                        <a:pt x="706678" y="115858"/>
                        <a:pt x="704088" y="84963"/>
                      </a:cubicBezTo>
                      <a:cubicBezTo>
                        <a:pt x="704088" y="69515"/>
                        <a:pt x="704088" y="54067"/>
                        <a:pt x="704088" y="33470"/>
                      </a:cubicBezTo>
                      <a:cubicBezTo>
                        <a:pt x="647116" y="38619"/>
                        <a:pt x="564249" y="41194"/>
                        <a:pt x="496918" y="36045"/>
                      </a:cubicBezTo>
                      <a:cubicBezTo>
                        <a:pt x="496918" y="56642"/>
                        <a:pt x="496918" y="69515"/>
                        <a:pt x="496918" y="69515"/>
                      </a:cubicBezTo>
                      <a:cubicBezTo>
                        <a:pt x="496918" y="77239"/>
                        <a:pt x="494329" y="87537"/>
                        <a:pt x="491739" y="95261"/>
                      </a:cubicBezTo>
                      <a:cubicBezTo>
                        <a:pt x="483970" y="110709"/>
                        <a:pt x="463253" y="121008"/>
                        <a:pt x="450305" y="128732"/>
                      </a:cubicBezTo>
                      <a:cubicBezTo>
                        <a:pt x="442536" y="133881"/>
                        <a:pt x="434767" y="139030"/>
                        <a:pt x="429588" y="144179"/>
                      </a:cubicBezTo>
                      <a:cubicBezTo>
                        <a:pt x="429588" y="136455"/>
                        <a:pt x="429588" y="128732"/>
                        <a:pt x="429588" y="123582"/>
                      </a:cubicBezTo>
                      <a:cubicBezTo>
                        <a:pt x="426998" y="82388"/>
                        <a:pt x="421819" y="41194"/>
                        <a:pt x="416640" y="0"/>
                      </a:cubicBezTo>
                      <a:cubicBezTo>
                        <a:pt x="344130" y="7724"/>
                        <a:pt x="256083" y="12873"/>
                        <a:pt x="196522" y="5149"/>
                      </a:cubicBezTo>
                      <a:cubicBezTo>
                        <a:pt x="196522" y="10298"/>
                        <a:pt x="193932" y="12873"/>
                        <a:pt x="193932" y="18022"/>
                      </a:cubicBezTo>
                      <a:cubicBezTo>
                        <a:pt x="180984" y="59217"/>
                        <a:pt x="152498" y="95261"/>
                        <a:pt x="116244" y="118433"/>
                      </a:cubicBezTo>
                      <a:cubicBezTo>
                        <a:pt x="105885" y="123582"/>
                        <a:pt x="95527" y="128732"/>
                        <a:pt x="85168" y="133881"/>
                      </a:cubicBezTo>
                      <a:cubicBezTo>
                        <a:pt x="64451" y="141605"/>
                        <a:pt x="43734" y="146754"/>
                        <a:pt x="25607" y="157053"/>
                      </a:cubicBezTo>
                      <a:cubicBezTo>
                        <a:pt x="7479" y="167351"/>
                        <a:pt x="-5469" y="190522"/>
                        <a:pt x="2300" y="211120"/>
                      </a:cubicBezTo>
                      <a:cubicBezTo>
                        <a:pt x="12659" y="236866"/>
                        <a:pt x="74809" y="239441"/>
                        <a:pt x="74809" y="239441"/>
                      </a:cubicBezTo>
                      <a:lnTo>
                        <a:pt x="401102" y="239441"/>
                      </a:lnTo>
                      <a:cubicBezTo>
                        <a:pt x="401102" y="239441"/>
                        <a:pt x="401102" y="239441"/>
                        <a:pt x="401102" y="239441"/>
                      </a:cubicBezTo>
                      <a:lnTo>
                        <a:pt x="779187" y="239441"/>
                      </a:lnTo>
                      <a:cubicBezTo>
                        <a:pt x="776598" y="239441"/>
                        <a:pt x="781777" y="180224"/>
                        <a:pt x="748112" y="144179"/>
                      </a:cubicBezTo>
                      <a:close/>
                    </a:path>
                  </a:pathLst>
                </a:custGeom>
                <a:solidFill>
                  <a:schemeClr val="accent1"/>
                </a:solidFill>
                <a:ln w="28575" cap="rnd">
                  <a:solidFill>
                    <a:srgbClr val="F2EEEC"/>
                  </a:solidFill>
                  <a:prstDash val="solid"/>
                  <a:round/>
                </a:ln>
              </p:spPr>
              <p:txBody>
                <a:bodyPr rtlCol="0" anchor="ctr"/>
                <a:lstStyle/>
                <a:p>
                  <a:endParaRPr lang="en-US" dirty="0"/>
                </a:p>
              </p:txBody>
            </p:sp>
            <p:grpSp>
              <p:nvGrpSpPr>
                <p:cNvPr id="24" name="Graphic 14">
                  <a:extLst>
                    <a:ext uri="{FF2B5EF4-FFF2-40B4-BE49-F238E27FC236}">
                      <a16:creationId xmlns:a16="http://schemas.microsoft.com/office/drawing/2014/main" xmlns="" id="{DFA2C476-4A98-46F4-E3DD-5FAB8B3C09D0}"/>
                    </a:ext>
                  </a:extLst>
                </p:cNvPr>
                <p:cNvGrpSpPr/>
                <p:nvPr/>
              </p:nvGrpSpPr>
              <p:grpSpPr>
                <a:xfrm>
                  <a:off x="8407972" y="3295961"/>
                  <a:ext cx="1146460" cy="2832505"/>
                  <a:chOff x="8147717" y="3221607"/>
                  <a:chExt cx="747010" cy="1845602"/>
                </a:xfrm>
                <a:solidFill>
                  <a:schemeClr val="accent1"/>
                </a:solidFill>
              </p:grpSpPr>
              <p:sp>
                <p:nvSpPr>
                  <p:cNvPr id="39" name="Freeform 18">
                    <a:extLst>
                      <a:ext uri="{FF2B5EF4-FFF2-40B4-BE49-F238E27FC236}">
                        <a16:creationId xmlns:a16="http://schemas.microsoft.com/office/drawing/2014/main" xmlns="" id="{9BFDF503-B63E-A06A-A161-983F64D0E1F9}"/>
                      </a:ext>
                    </a:extLst>
                  </p:cNvPr>
                  <p:cNvSpPr/>
                  <p:nvPr/>
                </p:nvSpPr>
                <p:spPr>
                  <a:xfrm>
                    <a:off x="8323811" y="3221607"/>
                    <a:ext cx="164117" cy="41194"/>
                  </a:xfrm>
                  <a:custGeom>
                    <a:avLst/>
                    <a:gdLst>
                      <a:gd name="connsiteX0" fmla="*/ 163146 w 164117"/>
                      <a:gd name="connsiteY0" fmla="*/ 5149 h 41194"/>
                      <a:gd name="connsiteX1" fmla="*/ 155377 w 164117"/>
                      <a:gd name="connsiteY1" fmla="*/ 0 h 41194"/>
                      <a:gd name="connsiteX2" fmla="*/ 5179 w 164117"/>
                      <a:gd name="connsiteY2" fmla="*/ 28321 h 41194"/>
                      <a:gd name="connsiteX3" fmla="*/ 0 w 164117"/>
                      <a:gd name="connsiteY3" fmla="*/ 36045 h 41194"/>
                      <a:gd name="connsiteX4" fmla="*/ 5179 w 164117"/>
                      <a:gd name="connsiteY4" fmla="*/ 41194 h 41194"/>
                      <a:gd name="connsiteX5" fmla="*/ 5179 w 164117"/>
                      <a:gd name="connsiteY5" fmla="*/ 41194 h 41194"/>
                      <a:gd name="connsiteX6" fmla="*/ 155377 w 164117"/>
                      <a:gd name="connsiteY6" fmla="*/ 12873 h 41194"/>
                      <a:gd name="connsiteX7" fmla="*/ 163146 w 164117"/>
                      <a:gd name="connsiteY7" fmla="*/ 5149 h 41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117" h="41194">
                        <a:moveTo>
                          <a:pt x="163146" y="5149"/>
                        </a:moveTo>
                        <a:cubicBezTo>
                          <a:pt x="163146" y="2575"/>
                          <a:pt x="157967" y="0"/>
                          <a:pt x="155377" y="0"/>
                        </a:cubicBezTo>
                        <a:lnTo>
                          <a:pt x="5179" y="28321"/>
                        </a:lnTo>
                        <a:cubicBezTo>
                          <a:pt x="2590" y="28321"/>
                          <a:pt x="0" y="33470"/>
                          <a:pt x="0" y="36045"/>
                        </a:cubicBezTo>
                        <a:cubicBezTo>
                          <a:pt x="0" y="38619"/>
                          <a:pt x="2590" y="41194"/>
                          <a:pt x="5179" y="41194"/>
                        </a:cubicBezTo>
                        <a:cubicBezTo>
                          <a:pt x="5179" y="41194"/>
                          <a:pt x="5179" y="41194"/>
                          <a:pt x="5179" y="41194"/>
                        </a:cubicBezTo>
                        <a:lnTo>
                          <a:pt x="155377" y="12873"/>
                        </a:lnTo>
                        <a:cubicBezTo>
                          <a:pt x="163146" y="12873"/>
                          <a:pt x="165736" y="10299"/>
                          <a:pt x="163146" y="5149"/>
                        </a:cubicBezTo>
                        <a:close/>
                      </a:path>
                    </a:pathLst>
                  </a:custGeom>
                  <a:solidFill>
                    <a:schemeClr val="accent5"/>
                  </a:solidFill>
                  <a:ln w="12700" cap="flat">
                    <a:solidFill>
                      <a:srgbClr val="F2EEEC"/>
                    </a:solidFill>
                    <a:prstDash val="solid"/>
                    <a:miter/>
                  </a:ln>
                </p:spPr>
                <p:txBody>
                  <a:bodyPr rtlCol="0" anchor="ctr"/>
                  <a:lstStyle/>
                  <a:p>
                    <a:endParaRPr lang="en-US" dirty="0"/>
                  </a:p>
                </p:txBody>
              </p:sp>
              <p:sp>
                <p:nvSpPr>
                  <p:cNvPr id="40" name="Freeform 19">
                    <a:extLst>
                      <a:ext uri="{FF2B5EF4-FFF2-40B4-BE49-F238E27FC236}">
                        <a16:creationId xmlns:a16="http://schemas.microsoft.com/office/drawing/2014/main" xmlns="" id="{2CF80B8E-32DD-CAEB-CAE9-D6E1264ED50B}"/>
                      </a:ext>
                    </a:extLst>
                  </p:cNvPr>
                  <p:cNvSpPr/>
                  <p:nvPr/>
                </p:nvSpPr>
                <p:spPr>
                  <a:xfrm>
                    <a:off x="8147717" y="3455898"/>
                    <a:ext cx="145019" cy="1472688"/>
                  </a:xfrm>
                  <a:custGeom>
                    <a:avLst/>
                    <a:gdLst>
                      <a:gd name="connsiteX0" fmla="*/ 129481 w 145019"/>
                      <a:gd name="connsiteY0" fmla="*/ 1166307 h 1472688"/>
                      <a:gd name="connsiteX1" fmla="*/ 12948 w 145019"/>
                      <a:gd name="connsiteY1" fmla="*/ 5149 h 1472688"/>
                      <a:gd name="connsiteX2" fmla="*/ 5179 w 145019"/>
                      <a:gd name="connsiteY2" fmla="*/ 0 h 1472688"/>
                      <a:gd name="connsiteX3" fmla="*/ 0 w 145019"/>
                      <a:gd name="connsiteY3" fmla="*/ 7724 h 1472688"/>
                      <a:gd name="connsiteX4" fmla="*/ 116533 w 145019"/>
                      <a:gd name="connsiteY4" fmla="*/ 1166307 h 1472688"/>
                      <a:gd name="connsiteX5" fmla="*/ 134660 w 145019"/>
                      <a:gd name="connsiteY5" fmla="*/ 1467539 h 1472688"/>
                      <a:gd name="connsiteX6" fmla="*/ 139840 w 145019"/>
                      <a:gd name="connsiteY6" fmla="*/ 1472688 h 1472688"/>
                      <a:gd name="connsiteX7" fmla="*/ 139840 w 145019"/>
                      <a:gd name="connsiteY7" fmla="*/ 1472688 h 1472688"/>
                      <a:gd name="connsiteX8" fmla="*/ 145019 w 145019"/>
                      <a:gd name="connsiteY8" fmla="*/ 1464964 h 1472688"/>
                      <a:gd name="connsiteX9" fmla="*/ 129481 w 145019"/>
                      <a:gd name="connsiteY9" fmla="*/ 1166307 h 147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019" h="1472688">
                        <a:moveTo>
                          <a:pt x="129481" y="1166307"/>
                        </a:moveTo>
                        <a:cubicBezTo>
                          <a:pt x="106175" y="777538"/>
                          <a:pt x="88047" y="471157"/>
                          <a:pt x="12948" y="5149"/>
                        </a:cubicBezTo>
                        <a:cubicBezTo>
                          <a:pt x="12948" y="2575"/>
                          <a:pt x="10359" y="0"/>
                          <a:pt x="5179" y="0"/>
                        </a:cubicBezTo>
                        <a:cubicBezTo>
                          <a:pt x="2590" y="0"/>
                          <a:pt x="0" y="2575"/>
                          <a:pt x="0" y="7724"/>
                        </a:cubicBezTo>
                        <a:cubicBezTo>
                          <a:pt x="75099" y="471157"/>
                          <a:pt x="93227" y="777538"/>
                          <a:pt x="116533" y="1166307"/>
                        </a:cubicBezTo>
                        <a:cubicBezTo>
                          <a:pt x="121712" y="1261569"/>
                          <a:pt x="129481" y="1359405"/>
                          <a:pt x="134660" y="1467539"/>
                        </a:cubicBezTo>
                        <a:cubicBezTo>
                          <a:pt x="134660" y="1470114"/>
                          <a:pt x="137250" y="1472688"/>
                          <a:pt x="139840" y="1472688"/>
                        </a:cubicBezTo>
                        <a:cubicBezTo>
                          <a:pt x="139840" y="1472688"/>
                          <a:pt x="139840" y="1472688"/>
                          <a:pt x="139840" y="1472688"/>
                        </a:cubicBezTo>
                        <a:cubicBezTo>
                          <a:pt x="142429" y="1472688"/>
                          <a:pt x="145019" y="1470114"/>
                          <a:pt x="145019" y="1464964"/>
                        </a:cubicBezTo>
                        <a:cubicBezTo>
                          <a:pt x="139840" y="1359405"/>
                          <a:pt x="134660" y="1261569"/>
                          <a:pt x="129481" y="1166307"/>
                        </a:cubicBezTo>
                        <a:close/>
                      </a:path>
                    </a:pathLst>
                  </a:custGeom>
                  <a:solidFill>
                    <a:schemeClr val="accent5"/>
                  </a:solidFill>
                  <a:ln w="12700" cap="flat">
                    <a:solidFill>
                      <a:srgbClr val="F2EEEC"/>
                    </a:solidFill>
                    <a:prstDash val="solid"/>
                    <a:miter/>
                  </a:ln>
                </p:spPr>
                <p:txBody>
                  <a:bodyPr rtlCol="0" anchor="ctr"/>
                  <a:lstStyle/>
                  <a:p>
                    <a:endParaRPr lang="en-US" dirty="0"/>
                  </a:p>
                </p:txBody>
              </p:sp>
            </p:grpSp>
            <p:sp>
              <p:nvSpPr>
                <p:cNvPr id="25" name="Freeform 20">
                  <a:extLst>
                    <a:ext uri="{FF2B5EF4-FFF2-40B4-BE49-F238E27FC236}">
                      <a16:creationId xmlns:a16="http://schemas.microsoft.com/office/drawing/2014/main" xmlns="" id="{73471002-CE56-3C4B-7E5B-530CD19EFE3B}"/>
                    </a:ext>
                  </a:extLst>
                </p:cNvPr>
                <p:cNvSpPr/>
                <p:nvPr/>
              </p:nvSpPr>
              <p:spPr>
                <a:xfrm>
                  <a:off x="8449583" y="1455065"/>
                  <a:ext cx="417817" cy="339375"/>
                </a:xfrm>
                <a:custGeom>
                  <a:avLst/>
                  <a:gdLst>
                    <a:gd name="connsiteX0" fmla="*/ 6551 w 272241"/>
                    <a:gd name="connsiteY0" fmla="*/ 74376 h 221130"/>
                    <a:gd name="connsiteX1" fmla="*/ 50575 w 272241"/>
                    <a:gd name="connsiteY1" fmla="*/ 25458 h 221130"/>
                    <a:gd name="connsiteX2" fmla="*/ 156750 w 272241"/>
                    <a:gd name="connsiteY2" fmla="*/ 2287 h 221130"/>
                    <a:gd name="connsiteX3" fmla="*/ 265514 w 272241"/>
                    <a:gd name="connsiteY3" fmla="*/ 89824 h 221130"/>
                    <a:gd name="connsiteX4" fmla="*/ 270693 w 272241"/>
                    <a:gd name="connsiteY4" fmla="*/ 164488 h 221130"/>
                    <a:gd name="connsiteX5" fmla="*/ 249976 w 272241"/>
                    <a:gd name="connsiteY5" fmla="*/ 221130 h 221130"/>
                    <a:gd name="connsiteX6" fmla="*/ 141212 w 272241"/>
                    <a:gd name="connsiteY6" fmla="*/ 151615 h 221130"/>
                    <a:gd name="connsiteX7" fmla="*/ 97188 w 272241"/>
                    <a:gd name="connsiteY7" fmla="*/ 71802 h 221130"/>
                    <a:gd name="connsiteX8" fmla="*/ 3962 w 272241"/>
                    <a:gd name="connsiteY8" fmla="*/ 115570 h 221130"/>
                    <a:gd name="connsiteX9" fmla="*/ 6551 w 272241"/>
                    <a:gd name="connsiteY9" fmla="*/ 74376 h 22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241" h="221130">
                      <a:moveTo>
                        <a:pt x="6551" y="74376"/>
                      </a:moveTo>
                      <a:cubicBezTo>
                        <a:pt x="16910" y="53779"/>
                        <a:pt x="32447" y="35757"/>
                        <a:pt x="50575" y="25458"/>
                      </a:cubicBezTo>
                      <a:cubicBezTo>
                        <a:pt x="79061" y="7436"/>
                        <a:pt x="123084" y="-5437"/>
                        <a:pt x="156750" y="2287"/>
                      </a:cubicBezTo>
                      <a:cubicBezTo>
                        <a:pt x="203363" y="12585"/>
                        <a:pt x="247386" y="43481"/>
                        <a:pt x="265514" y="89824"/>
                      </a:cubicBezTo>
                      <a:cubicBezTo>
                        <a:pt x="273283" y="112996"/>
                        <a:pt x="273283" y="141317"/>
                        <a:pt x="270693" y="164488"/>
                      </a:cubicBezTo>
                      <a:cubicBezTo>
                        <a:pt x="270693" y="172212"/>
                        <a:pt x="255155" y="221130"/>
                        <a:pt x="249976" y="221130"/>
                      </a:cubicBezTo>
                      <a:cubicBezTo>
                        <a:pt x="211132" y="203108"/>
                        <a:pt x="172287" y="179936"/>
                        <a:pt x="141212" y="151615"/>
                      </a:cubicBezTo>
                      <a:cubicBezTo>
                        <a:pt x="117905" y="131018"/>
                        <a:pt x="94599" y="102697"/>
                        <a:pt x="97188" y="71802"/>
                      </a:cubicBezTo>
                      <a:cubicBezTo>
                        <a:pt x="68702" y="92399"/>
                        <a:pt x="35037" y="100123"/>
                        <a:pt x="3962" y="115570"/>
                      </a:cubicBezTo>
                      <a:cubicBezTo>
                        <a:pt x="-3807" y="105272"/>
                        <a:pt x="1372" y="87250"/>
                        <a:pt x="6551" y="74376"/>
                      </a:cubicBezTo>
                      <a:close/>
                    </a:path>
                  </a:pathLst>
                </a:custGeom>
                <a:solidFill>
                  <a:schemeClr val="accent5"/>
                </a:solidFill>
                <a:ln w="28575" cap="rnd">
                  <a:solidFill>
                    <a:srgbClr val="F2EEEC"/>
                  </a:solidFill>
                  <a:prstDash val="solid"/>
                  <a:bevel/>
                </a:ln>
              </p:spPr>
              <p:txBody>
                <a:bodyPr rtlCol="0" anchor="ctr"/>
                <a:lstStyle/>
                <a:p>
                  <a:endParaRPr lang="en-US" dirty="0"/>
                </a:p>
              </p:txBody>
            </p:sp>
            <p:sp>
              <p:nvSpPr>
                <p:cNvPr id="26" name="Freeform 21">
                  <a:extLst>
                    <a:ext uri="{FF2B5EF4-FFF2-40B4-BE49-F238E27FC236}">
                      <a16:creationId xmlns:a16="http://schemas.microsoft.com/office/drawing/2014/main" xmlns="" id="{DCA3E902-9828-48D4-F1D4-3999260AB785}"/>
                    </a:ext>
                  </a:extLst>
                </p:cNvPr>
                <p:cNvSpPr/>
                <p:nvPr/>
              </p:nvSpPr>
              <p:spPr>
                <a:xfrm>
                  <a:off x="8455663" y="1565262"/>
                  <a:ext cx="361667" cy="328967"/>
                </a:xfrm>
                <a:custGeom>
                  <a:avLst/>
                  <a:gdLst>
                    <a:gd name="connsiteX0" fmla="*/ 134660 w 235655"/>
                    <a:gd name="connsiteY0" fmla="*/ 79814 h 214348"/>
                    <a:gd name="connsiteX1" fmla="*/ 90637 w 235655"/>
                    <a:gd name="connsiteY1" fmla="*/ 0 h 214348"/>
                    <a:gd name="connsiteX2" fmla="*/ 10359 w 235655"/>
                    <a:gd name="connsiteY2" fmla="*/ 38619 h 214348"/>
                    <a:gd name="connsiteX3" fmla="*/ 0 w 235655"/>
                    <a:gd name="connsiteY3" fmla="*/ 90112 h 214348"/>
                    <a:gd name="connsiteX4" fmla="*/ 137250 w 235655"/>
                    <a:gd name="connsiteY4" fmla="*/ 213694 h 214348"/>
                    <a:gd name="connsiteX5" fmla="*/ 235656 w 235655"/>
                    <a:gd name="connsiteY5" fmla="*/ 144179 h 214348"/>
                    <a:gd name="connsiteX6" fmla="*/ 134660 w 235655"/>
                    <a:gd name="connsiteY6" fmla="*/ 79814 h 214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655" h="214348">
                      <a:moveTo>
                        <a:pt x="134660" y="79814"/>
                      </a:moveTo>
                      <a:cubicBezTo>
                        <a:pt x="111354" y="59217"/>
                        <a:pt x="88047" y="30896"/>
                        <a:pt x="90637" y="0"/>
                      </a:cubicBezTo>
                      <a:cubicBezTo>
                        <a:pt x="64741" y="18022"/>
                        <a:pt x="38844" y="25746"/>
                        <a:pt x="10359" y="38619"/>
                      </a:cubicBezTo>
                      <a:cubicBezTo>
                        <a:pt x="2590" y="54067"/>
                        <a:pt x="0" y="69515"/>
                        <a:pt x="0" y="90112"/>
                      </a:cubicBezTo>
                      <a:cubicBezTo>
                        <a:pt x="0" y="159627"/>
                        <a:pt x="67330" y="221418"/>
                        <a:pt x="137250" y="213694"/>
                      </a:cubicBezTo>
                      <a:cubicBezTo>
                        <a:pt x="178684" y="208545"/>
                        <a:pt x="214939" y="180224"/>
                        <a:pt x="235656" y="144179"/>
                      </a:cubicBezTo>
                      <a:cubicBezTo>
                        <a:pt x="196811" y="128732"/>
                        <a:pt x="163146" y="105560"/>
                        <a:pt x="134660" y="79814"/>
                      </a:cubicBezTo>
                      <a:close/>
                    </a:path>
                  </a:pathLst>
                </a:custGeom>
                <a:solidFill>
                  <a:schemeClr val="accent1"/>
                </a:solidFill>
                <a:ln w="28575" cap="rnd">
                  <a:solidFill>
                    <a:srgbClr val="F2EEEC"/>
                  </a:solidFill>
                  <a:prstDash val="solid"/>
                  <a:round/>
                </a:ln>
              </p:spPr>
              <p:txBody>
                <a:bodyPr rtlCol="0" anchor="ctr"/>
                <a:lstStyle/>
                <a:p>
                  <a:endParaRPr lang="en-US" dirty="0"/>
                </a:p>
              </p:txBody>
            </p:sp>
            <p:sp>
              <p:nvSpPr>
                <p:cNvPr id="27" name="Freeform 22">
                  <a:extLst>
                    <a:ext uri="{FF2B5EF4-FFF2-40B4-BE49-F238E27FC236}">
                      <a16:creationId xmlns:a16="http://schemas.microsoft.com/office/drawing/2014/main" xmlns="" id="{BE0F5A8E-FB3C-ABDC-598A-013E3BD84C25}"/>
                    </a:ext>
                  </a:extLst>
                </p:cNvPr>
                <p:cNvSpPr/>
                <p:nvPr/>
              </p:nvSpPr>
              <p:spPr>
                <a:xfrm>
                  <a:off x="7529443" y="3094442"/>
                  <a:ext cx="516858" cy="277042"/>
                </a:xfrm>
                <a:custGeom>
                  <a:avLst/>
                  <a:gdLst>
                    <a:gd name="connsiteX0" fmla="*/ 261676 w 336774"/>
                    <a:gd name="connsiteY0" fmla="*/ 121008 h 180515"/>
                    <a:gd name="connsiteX1" fmla="*/ 178808 w 336774"/>
                    <a:gd name="connsiteY1" fmla="*/ 25746 h 180515"/>
                    <a:gd name="connsiteX2" fmla="*/ 160680 w 336774"/>
                    <a:gd name="connsiteY2" fmla="*/ 54067 h 180515"/>
                    <a:gd name="connsiteX3" fmla="*/ 160680 w 336774"/>
                    <a:gd name="connsiteY3" fmla="*/ 61791 h 180515"/>
                    <a:gd name="connsiteX4" fmla="*/ 147732 w 336774"/>
                    <a:gd name="connsiteY4" fmla="*/ 28321 h 180515"/>
                    <a:gd name="connsiteX5" fmla="*/ 116657 w 336774"/>
                    <a:gd name="connsiteY5" fmla="*/ 0 h 180515"/>
                    <a:gd name="connsiteX6" fmla="*/ 95940 w 336774"/>
                    <a:gd name="connsiteY6" fmla="*/ 23172 h 180515"/>
                    <a:gd name="connsiteX7" fmla="*/ 98529 w 336774"/>
                    <a:gd name="connsiteY7" fmla="*/ 56642 h 180515"/>
                    <a:gd name="connsiteX8" fmla="*/ 80402 w 336774"/>
                    <a:gd name="connsiteY8" fmla="*/ 18023 h 180515"/>
                    <a:gd name="connsiteX9" fmla="*/ 41557 w 336774"/>
                    <a:gd name="connsiteY9" fmla="*/ 18023 h 180515"/>
                    <a:gd name="connsiteX10" fmla="*/ 38968 w 336774"/>
                    <a:gd name="connsiteY10" fmla="*/ 46343 h 180515"/>
                    <a:gd name="connsiteX11" fmla="*/ 124 w 336774"/>
                    <a:gd name="connsiteY11" fmla="*/ 59217 h 180515"/>
                    <a:gd name="connsiteX12" fmla="*/ 49326 w 336774"/>
                    <a:gd name="connsiteY12" fmla="*/ 139030 h 180515"/>
                    <a:gd name="connsiteX13" fmla="*/ 98529 w 336774"/>
                    <a:gd name="connsiteY13" fmla="*/ 159627 h 180515"/>
                    <a:gd name="connsiteX14" fmla="*/ 295341 w 336774"/>
                    <a:gd name="connsiteY14" fmla="*/ 169926 h 180515"/>
                    <a:gd name="connsiteX15" fmla="*/ 300520 w 336774"/>
                    <a:gd name="connsiteY15" fmla="*/ 169926 h 180515"/>
                    <a:gd name="connsiteX16" fmla="*/ 336775 w 336774"/>
                    <a:gd name="connsiteY16" fmla="*/ 139030 h 180515"/>
                    <a:gd name="connsiteX17" fmla="*/ 336775 w 336774"/>
                    <a:gd name="connsiteY17" fmla="*/ 136455 h 180515"/>
                    <a:gd name="connsiteX18" fmla="*/ 261676 w 336774"/>
                    <a:gd name="connsiteY18" fmla="*/ 121008 h 18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774" h="180515">
                      <a:moveTo>
                        <a:pt x="261676" y="121008"/>
                      </a:moveTo>
                      <a:cubicBezTo>
                        <a:pt x="228010" y="87537"/>
                        <a:pt x="225421" y="10299"/>
                        <a:pt x="178808" y="25746"/>
                      </a:cubicBezTo>
                      <a:cubicBezTo>
                        <a:pt x="168449" y="28321"/>
                        <a:pt x="160680" y="41194"/>
                        <a:pt x="160680" y="54067"/>
                      </a:cubicBezTo>
                      <a:cubicBezTo>
                        <a:pt x="160680" y="59217"/>
                        <a:pt x="163270" y="64366"/>
                        <a:pt x="160680" y="61791"/>
                      </a:cubicBezTo>
                      <a:cubicBezTo>
                        <a:pt x="152911" y="51493"/>
                        <a:pt x="152911" y="41194"/>
                        <a:pt x="147732" y="28321"/>
                      </a:cubicBezTo>
                      <a:cubicBezTo>
                        <a:pt x="142553" y="12873"/>
                        <a:pt x="132194" y="0"/>
                        <a:pt x="116657" y="0"/>
                      </a:cubicBezTo>
                      <a:cubicBezTo>
                        <a:pt x="106298" y="0"/>
                        <a:pt x="95940" y="10299"/>
                        <a:pt x="95940" y="23172"/>
                      </a:cubicBezTo>
                      <a:cubicBezTo>
                        <a:pt x="93350" y="33470"/>
                        <a:pt x="95940" y="46343"/>
                        <a:pt x="98529" y="56642"/>
                      </a:cubicBezTo>
                      <a:cubicBezTo>
                        <a:pt x="93350" y="41194"/>
                        <a:pt x="90760" y="28321"/>
                        <a:pt x="80402" y="18023"/>
                      </a:cubicBezTo>
                      <a:cubicBezTo>
                        <a:pt x="70043" y="7724"/>
                        <a:pt x="49326" y="5149"/>
                        <a:pt x="41557" y="18023"/>
                      </a:cubicBezTo>
                      <a:cubicBezTo>
                        <a:pt x="36378" y="25746"/>
                        <a:pt x="36378" y="36045"/>
                        <a:pt x="38968" y="46343"/>
                      </a:cubicBezTo>
                      <a:cubicBezTo>
                        <a:pt x="41557" y="54067"/>
                        <a:pt x="10482" y="18023"/>
                        <a:pt x="124" y="59217"/>
                      </a:cubicBezTo>
                      <a:cubicBezTo>
                        <a:pt x="-2466" y="77239"/>
                        <a:pt x="36378" y="123582"/>
                        <a:pt x="49326" y="139030"/>
                      </a:cubicBezTo>
                      <a:cubicBezTo>
                        <a:pt x="57095" y="146754"/>
                        <a:pt x="75223" y="149329"/>
                        <a:pt x="98529" y="159627"/>
                      </a:cubicBezTo>
                      <a:cubicBezTo>
                        <a:pt x="119246" y="167351"/>
                        <a:pt x="248727" y="195672"/>
                        <a:pt x="295341" y="169926"/>
                      </a:cubicBezTo>
                      <a:cubicBezTo>
                        <a:pt x="297930" y="169926"/>
                        <a:pt x="300520" y="169926"/>
                        <a:pt x="300520" y="169926"/>
                      </a:cubicBezTo>
                      <a:cubicBezTo>
                        <a:pt x="316058" y="164776"/>
                        <a:pt x="331595" y="154478"/>
                        <a:pt x="336775" y="139030"/>
                      </a:cubicBezTo>
                      <a:cubicBezTo>
                        <a:pt x="336775" y="139030"/>
                        <a:pt x="336775" y="139030"/>
                        <a:pt x="336775" y="136455"/>
                      </a:cubicBezTo>
                      <a:lnTo>
                        <a:pt x="261676" y="121008"/>
                      </a:lnTo>
                      <a:close/>
                    </a:path>
                  </a:pathLst>
                </a:custGeom>
                <a:solidFill>
                  <a:schemeClr val="accent1"/>
                </a:solidFill>
                <a:ln w="28575" cap="rnd">
                  <a:solidFill>
                    <a:srgbClr val="F2EEEC"/>
                  </a:solidFill>
                  <a:prstDash val="solid"/>
                  <a:bevel/>
                </a:ln>
              </p:spPr>
              <p:txBody>
                <a:bodyPr rtlCol="0" anchor="ctr"/>
                <a:lstStyle/>
                <a:p>
                  <a:endParaRPr lang="en-US" dirty="0"/>
                </a:p>
              </p:txBody>
            </p:sp>
            <p:grpSp>
              <p:nvGrpSpPr>
                <p:cNvPr id="28" name="Graphic 14">
                  <a:extLst>
                    <a:ext uri="{FF2B5EF4-FFF2-40B4-BE49-F238E27FC236}">
                      <a16:creationId xmlns:a16="http://schemas.microsoft.com/office/drawing/2014/main" xmlns="" id="{C25BF263-F93E-092C-4503-E261927FB270}"/>
                    </a:ext>
                  </a:extLst>
                </p:cNvPr>
                <p:cNvGrpSpPr/>
                <p:nvPr/>
              </p:nvGrpSpPr>
              <p:grpSpPr>
                <a:xfrm>
                  <a:off x="7581300" y="3130005"/>
                  <a:ext cx="555510" cy="183706"/>
                  <a:chOff x="7609075" y="3113473"/>
                  <a:chExt cx="361959" cy="119699"/>
                </a:xfrm>
                <a:solidFill>
                  <a:schemeClr val="accent1"/>
                </a:solidFill>
              </p:grpSpPr>
              <p:sp>
                <p:nvSpPr>
                  <p:cNvPr id="36" name="Freeform 24">
                    <a:extLst>
                      <a:ext uri="{FF2B5EF4-FFF2-40B4-BE49-F238E27FC236}">
                        <a16:creationId xmlns:a16="http://schemas.microsoft.com/office/drawing/2014/main" xmlns="" id="{08823A59-8429-D293-F8D7-FBB488E0BBDB}"/>
                      </a:ext>
                    </a:extLst>
                  </p:cNvPr>
                  <p:cNvSpPr/>
                  <p:nvPr/>
                </p:nvSpPr>
                <p:spPr>
                  <a:xfrm>
                    <a:off x="7666047" y="3116047"/>
                    <a:ext cx="48555" cy="92686"/>
                  </a:xfrm>
                  <a:custGeom>
                    <a:avLst/>
                    <a:gdLst>
                      <a:gd name="connsiteX0" fmla="*/ 12948 w 48555"/>
                      <a:gd name="connsiteY0" fmla="*/ 5149 h 92686"/>
                      <a:gd name="connsiteX1" fmla="*/ 5179 w 48555"/>
                      <a:gd name="connsiteY1" fmla="*/ 0 h 92686"/>
                      <a:gd name="connsiteX2" fmla="*/ 0 w 48555"/>
                      <a:gd name="connsiteY2" fmla="*/ 7724 h 92686"/>
                      <a:gd name="connsiteX3" fmla="*/ 36255 w 48555"/>
                      <a:gd name="connsiteY3" fmla="*/ 90112 h 92686"/>
                      <a:gd name="connsiteX4" fmla="*/ 41434 w 48555"/>
                      <a:gd name="connsiteY4" fmla="*/ 92687 h 92686"/>
                      <a:gd name="connsiteX5" fmla="*/ 46613 w 48555"/>
                      <a:gd name="connsiteY5" fmla="*/ 90112 h 92686"/>
                      <a:gd name="connsiteX6" fmla="*/ 46613 w 48555"/>
                      <a:gd name="connsiteY6" fmla="*/ 82388 h 92686"/>
                      <a:gd name="connsiteX7" fmla="*/ 12948 w 48555"/>
                      <a:gd name="connsiteY7" fmla="*/ 5149 h 92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55" h="92686">
                        <a:moveTo>
                          <a:pt x="12948" y="5149"/>
                        </a:moveTo>
                        <a:cubicBezTo>
                          <a:pt x="12948" y="2575"/>
                          <a:pt x="10358" y="0"/>
                          <a:pt x="5179" y="0"/>
                        </a:cubicBezTo>
                        <a:cubicBezTo>
                          <a:pt x="2590" y="0"/>
                          <a:pt x="0" y="2575"/>
                          <a:pt x="0" y="7724"/>
                        </a:cubicBezTo>
                        <a:cubicBezTo>
                          <a:pt x="0" y="38619"/>
                          <a:pt x="12948" y="66940"/>
                          <a:pt x="36255" y="90112"/>
                        </a:cubicBezTo>
                        <a:cubicBezTo>
                          <a:pt x="36255" y="90112"/>
                          <a:pt x="38844" y="92687"/>
                          <a:pt x="41434" y="92687"/>
                        </a:cubicBezTo>
                        <a:cubicBezTo>
                          <a:pt x="44024" y="92687"/>
                          <a:pt x="44024" y="92687"/>
                          <a:pt x="46613" y="90112"/>
                        </a:cubicBezTo>
                        <a:cubicBezTo>
                          <a:pt x="49203" y="87537"/>
                          <a:pt x="49203" y="82388"/>
                          <a:pt x="46613" y="82388"/>
                        </a:cubicBezTo>
                        <a:cubicBezTo>
                          <a:pt x="25896" y="56642"/>
                          <a:pt x="12948" y="30896"/>
                          <a:pt x="12948" y="5149"/>
                        </a:cubicBezTo>
                        <a:close/>
                      </a:path>
                    </a:pathLst>
                  </a:custGeom>
                  <a:solidFill>
                    <a:schemeClr val="accent5"/>
                  </a:solidFill>
                  <a:ln w="19050" cap="flat">
                    <a:solidFill>
                      <a:srgbClr val="F2EEEC"/>
                    </a:solidFill>
                    <a:prstDash val="solid"/>
                    <a:miter/>
                  </a:ln>
                </p:spPr>
                <p:txBody>
                  <a:bodyPr rtlCol="0" anchor="ctr"/>
                  <a:lstStyle/>
                  <a:p>
                    <a:endParaRPr lang="en-US" dirty="0"/>
                  </a:p>
                </p:txBody>
              </p:sp>
              <p:sp>
                <p:nvSpPr>
                  <p:cNvPr id="37" name="Freeform 25">
                    <a:extLst>
                      <a:ext uri="{FF2B5EF4-FFF2-40B4-BE49-F238E27FC236}">
                        <a16:creationId xmlns:a16="http://schemas.microsoft.com/office/drawing/2014/main" xmlns="" id="{730328F3-758A-87D6-6552-8375C59F61E2}"/>
                      </a:ext>
                    </a:extLst>
                  </p:cNvPr>
                  <p:cNvSpPr/>
                  <p:nvPr/>
                </p:nvSpPr>
                <p:spPr>
                  <a:xfrm>
                    <a:off x="7728197" y="3134070"/>
                    <a:ext cx="45724" cy="90112"/>
                  </a:xfrm>
                  <a:custGeom>
                    <a:avLst/>
                    <a:gdLst>
                      <a:gd name="connsiteX0" fmla="*/ 44024 w 45724"/>
                      <a:gd name="connsiteY0" fmla="*/ 79814 h 90112"/>
                      <a:gd name="connsiteX1" fmla="*/ 12948 w 45724"/>
                      <a:gd name="connsiteY1" fmla="*/ 5149 h 90112"/>
                      <a:gd name="connsiteX2" fmla="*/ 5179 w 45724"/>
                      <a:gd name="connsiteY2" fmla="*/ 0 h 90112"/>
                      <a:gd name="connsiteX3" fmla="*/ 0 w 45724"/>
                      <a:gd name="connsiteY3" fmla="*/ 7724 h 90112"/>
                      <a:gd name="connsiteX4" fmla="*/ 33665 w 45724"/>
                      <a:gd name="connsiteY4" fmla="*/ 87537 h 90112"/>
                      <a:gd name="connsiteX5" fmla="*/ 38844 w 45724"/>
                      <a:gd name="connsiteY5" fmla="*/ 90112 h 90112"/>
                      <a:gd name="connsiteX6" fmla="*/ 41434 w 45724"/>
                      <a:gd name="connsiteY6" fmla="*/ 87537 h 90112"/>
                      <a:gd name="connsiteX7" fmla="*/ 44024 w 45724"/>
                      <a:gd name="connsiteY7" fmla="*/ 79814 h 9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4" h="90112">
                        <a:moveTo>
                          <a:pt x="44024" y="79814"/>
                        </a:moveTo>
                        <a:cubicBezTo>
                          <a:pt x="28486" y="59216"/>
                          <a:pt x="15538" y="33470"/>
                          <a:pt x="12948" y="5149"/>
                        </a:cubicBezTo>
                        <a:cubicBezTo>
                          <a:pt x="12948" y="2575"/>
                          <a:pt x="10359" y="0"/>
                          <a:pt x="5179" y="0"/>
                        </a:cubicBezTo>
                        <a:cubicBezTo>
                          <a:pt x="2590" y="0"/>
                          <a:pt x="0" y="2575"/>
                          <a:pt x="0" y="7724"/>
                        </a:cubicBezTo>
                        <a:cubicBezTo>
                          <a:pt x="5179" y="36045"/>
                          <a:pt x="15538" y="64366"/>
                          <a:pt x="33665" y="87537"/>
                        </a:cubicBezTo>
                        <a:cubicBezTo>
                          <a:pt x="33665" y="90112"/>
                          <a:pt x="36255" y="90112"/>
                          <a:pt x="38844" y="90112"/>
                        </a:cubicBezTo>
                        <a:cubicBezTo>
                          <a:pt x="41434" y="90112"/>
                          <a:pt x="41434" y="90112"/>
                          <a:pt x="41434" y="87537"/>
                        </a:cubicBezTo>
                        <a:cubicBezTo>
                          <a:pt x="46613" y="87537"/>
                          <a:pt x="46613" y="82388"/>
                          <a:pt x="44024" y="79814"/>
                        </a:cubicBezTo>
                        <a:close/>
                      </a:path>
                    </a:pathLst>
                  </a:custGeom>
                  <a:grpFill/>
                  <a:ln w="19050" cap="flat">
                    <a:solidFill>
                      <a:srgbClr val="F2EEEC"/>
                    </a:solidFill>
                    <a:prstDash val="solid"/>
                    <a:miter/>
                  </a:ln>
                </p:spPr>
                <p:txBody>
                  <a:bodyPr rtlCol="0" anchor="ctr"/>
                  <a:lstStyle/>
                  <a:p>
                    <a:endParaRPr lang="en-US" dirty="0"/>
                  </a:p>
                </p:txBody>
              </p:sp>
              <p:sp>
                <p:nvSpPr>
                  <p:cNvPr id="38" name="Freeform 26">
                    <a:extLst>
                      <a:ext uri="{FF2B5EF4-FFF2-40B4-BE49-F238E27FC236}">
                        <a16:creationId xmlns:a16="http://schemas.microsoft.com/office/drawing/2014/main" xmlns="" id="{5ECBA1D3-9ED6-E47D-681A-344BF360A15F}"/>
                      </a:ext>
                    </a:extLst>
                  </p:cNvPr>
                  <p:cNvSpPr/>
                  <p:nvPr/>
                </p:nvSpPr>
                <p:spPr>
                  <a:xfrm>
                    <a:off x="7609075" y="3113473"/>
                    <a:ext cx="45965" cy="79813"/>
                  </a:xfrm>
                  <a:custGeom>
                    <a:avLst/>
                    <a:gdLst>
                      <a:gd name="connsiteX0" fmla="*/ 10359 w 45965"/>
                      <a:gd name="connsiteY0" fmla="*/ 5149 h 79813"/>
                      <a:gd name="connsiteX1" fmla="*/ 5179 w 45965"/>
                      <a:gd name="connsiteY1" fmla="*/ 0 h 79813"/>
                      <a:gd name="connsiteX2" fmla="*/ 0 w 45965"/>
                      <a:gd name="connsiteY2" fmla="*/ 5149 h 79813"/>
                      <a:gd name="connsiteX3" fmla="*/ 33665 w 45965"/>
                      <a:gd name="connsiteY3" fmla="*/ 77239 h 79813"/>
                      <a:gd name="connsiteX4" fmla="*/ 38844 w 45965"/>
                      <a:gd name="connsiteY4" fmla="*/ 79814 h 79813"/>
                      <a:gd name="connsiteX5" fmla="*/ 44024 w 45965"/>
                      <a:gd name="connsiteY5" fmla="*/ 77239 h 79813"/>
                      <a:gd name="connsiteX6" fmla="*/ 44024 w 45965"/>
                      <a:gd name="connsiteY6" fmla="*/ 69515 h 79813"/>
                      <a:gd name="connsiteX7" fmla="*/ 10359 w 45965"/>
                      <a:gd name="connsiteY7" fmla="*/ 5149 h 7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65" h="79813">
                        <a:moveTo>
                          <a:pt x="10359" y="5149"/>
                        </a:moveTo>
                        <a:cubicBezTo>
                          <a:pt x="10359" y="2575"/>
                          <a:pt x="7769" y="0"/>
                          <a:pt x="5179" y="0"/>
                        </a:cubicBezTo>
                        <a:cubicBezTo>
                          <a:pt x="2590" y="0"/>
                          <a:pt x="0" y="2575"/>
                          <a:pt x="0" y="5149"/>
                        </a:cubicBezTo>
                        <a:cubicBezTo>
                          <a:pt x="0" y="30895"/>
                          <a:pt x="12948" y="59217"/>
                          <a:pt x="33665" y="77239"/>
                        </a:cubicBezTo>
                        <a:cubicBezTo>
                          <a:pt x="33665" y="77239"/>
                          <a:pt x="36255" y="79814"/>
                          <a:pt x="38844" y="79814"/>
                        </a:cubicBezTo>
                        <a:cubicBezTo>
                          <a:pt x="41434" y="79814"/>
                          <a:pt x="41434" y="79814"/>
                          <a:pt x="44024" y="77239"/>
                        </a:cubicBezTo>
                        <a:cubicBezTo>
                          <a:pt x="46613" y="74664"/>
                          <a:pt x="46613" y="72090"/>
                          <a:pt x="44024" y="69515"/>
                        </a:cubicBezTo>
                        <a:cubicBezTo>
                          <a:pt x="23307" y="54067"/>
                          <a:pt x="10359" y="30895"/>
                          <a:pt x="10359" y="5149"/>
                        </a:cubicBezTo>
                        <a:close/>
                      </a:path>
                    </a:pathLst>
                  </a:custGeom>
                  <a:grpFill/>
                  <a:ln w="19050" cap="flat">
                    <a:solidFill>
                      <a:srgbClr val="F2EEEC"/>
                    </a:solidFill>
                    <a:prstDash val="solid"/>
                    <a:miter/>
                  </a:ln>
                </p:spPr>
                <p:txBody>
                  <a:bodyPr rtlCol="0" anchor="ctr"/>
                  <a:lstStyle/>
                  <a:p>
                    <a:endParaRPr lang="en-US" dirty="0"/>
                  </a:p>
                </p:txBody>
              </p:sp>
            </p:grpSp>
            <p:sp>
              <p:nvSpPr>
                <p:cNvPr id="29" name="Freeform 27">
                  <a:extLst>
                    <a:ext uri="{FF2B5EF4-FFF2-40B4-BE49-F238E27FC236}">
                      <a16:creationId xmlns:a16="http://schemas.microsoft.com/office/drawing/2014/main" xmlns="" id="{6E5D2F63-1D70-AA2A-F5DB-2E14FCC9E62D}"/>
                    </a:ext>
                  </a:extLst>
                </p:cNvPr>
                <p:cNvSpPr/>
                <p:nvPr/>
              </p:nvSpPr>
              <p:spPr>
                <a:xfrm>
                  <a:off x="7887328" y="1992010"/>
                  <a:ext cx="1629850" cy="1220972"/>
                </a:xfrm>
                <a:custGeom>
                  <a:avLst/>
                  <a:gdLst>
                    <a:gd name="connsiteX0" fmla="*/ 1048798 w 1061977"/>
                    <a:gd name="connsiteY0" fmla="*/ 481456 h 795560"/>
                    <a:gd name="connsiteX1" fmla="*/ 932265 w 1061977"/>
                    <a:gd name="connsiteY1" fmla="*/ 61791 h 795560"/>
                    <a:gd name="connsiteX2" fmla="*/ 877883 w 1061977"/>
                    <a:gd name="connsiteY2" fmla="*/ 25746 h 795560"/>
                    <a:gd name="connsiteX3" fmla="*/ 805373 w 1061977"/>
                    <a:gd name="connsiteY3" fmla="*/ 48918 h 795560"/>
                    <a:gd name="connsiteX4" fmla="*/ 748401 w 1061977"/>
                    <a:gd name="connsiteY4" fmla="*/ 66940 h 795560"/>
                    <a:gd name="connsiteX5" fmla="*/ 626689 w 1061977"/>
                    <a:gd name="connsiteY5" fmla="*/ 23172 h 795560"/>
                    <a:gd name="connsiteX6" fmla="*/ 605972 w 1061977"/>
                    <a:gd name="connsiteY6" fmla="*/ 20597 h 795560"/>
                    <a:gd name="connsiteX7" fmla="*/ 554180 w 1061977"/>
                    <a:gd name="connsiteY7" fmla="*/ 12873 h 795560"/>
                    <a:gd name="connsiteX8" fmla="*/ 510156 w 1061977"/>
                    <a:gd name="connsiteY8" fmla="*/ 59216 h 795560"/>
                    <a:gd name="connsiteX9" fmla="*/ 437646 w 1061977"/>
                    <a:gd name="connsiteY9" fmla="*/ 131306 h 795560"/>
                    <a:gd name="connsiteX10" fmla="*/ 401392 w 1061977"/>
                    <a:gd name="connsiteY10" fmla="*/ 79814 h 795560"/>
                    <a:gd name="connsiteX11" fmla="*/ 359958 w 1061977"/>
                    <a:gd name="connsiteY11" fmla="*/ 0 h 795560"/>
                    <a:gd name="connsiteX12" fmla="*/ 318524 w 1061977"/>
                    <a:gd name="connsiteY12" fmla="*/ 7724 h 795560"/>
                    <a:gd name="connsiteX13" fmla="*/ 305576 w 1061977"/>
                    <a:gd name="connsiteY13" fmla="*/ 7724 h 795560"/>
                    <a:gd name="connsiteX14" fmla="*/ 0 w 1061977"/>
                    <a:gd name="connsiteY14" fmla="*/ 453135 h 795560"/>
                    <a:gd name="connsiteX15" fmla="*/ 251194 w 1061977"/>
                    <a:gd name="connsiteY15" fmla="*/ 466008 h 795560"/>
                    <a:gd name="connsiteX16" fmla="*/ 271911 w 1061977"/>
                    <a:gd name="connsiteY16" fmla="*/ 484030 h 795560"/>
                    <a:gd name="connsiteX17" fmla="*/ 323703 w 1061977"/>
                    <a:gd name="connsiteY17" fmla="*/ 718322 h 795560"/>
                    <a:gd name="connsiteX18" fmla="*/ 549000 w 1061977"/>
                    <a:gd name="connsiteY18" fmla="*/ 738919 h 795560"/>
                    <a:gd name="connsiteX19" fmla="*/ 551590 w 1061977"/>
                    <a:gd name="connsiteY19" fmla="*/ 749217 h 795560"/>
                    <a:gd name="connsiteX20" fmla="*/ 473901 w 1061977"/>
                    <a:gd name="connsiteY20" fmla="*/ 795561 h 795560"/>
                    <a:gd name="connsiteX21" fmla="*/ 735453 w 1061977"/>
                    <a:gd name="connsiteY21" fmla="*/ 754367 h 795560"/>
                    <a:gd name="connsiteX22" fmla="*/ 753581 w 1061977"/>
                    <a:gd name="connsiteY22" fmla="*/ 651381 h 795560"/>
                    <a:gd name="connsiteX23" fmla="*/ 792425 w 1061977"/>
                    <a:gd name="connsiteY23" fmla="*/ 509777 h 795560"/>
                    <a:gd name="connsiteX24" fmla="*/ 813142 w 1061977"/>
                    <a:gd name="connsiteY24" fmla="*/ 584441 h 795560"/>
                    <a:gd name="connsiteX25" fmla="*/ 911548 w 1061977"/>
                    <a:gd name="connsiteY25" fmla="*/ 718322 h 795560"/>
                    <a:gd name="connsiteX26" fmla="*/ 1043619 w 1061977"/>
                    <a:gd name="connsiteY26" fmla="*/ 651381 h 795560"/>
                    <a:gd name="connsiteX27" fmla="*/ 1048798 w 1061977"/>
                    <a:gd name="connsiteY27" fmla="*/ 481456 h 79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1977" h="795560">
                      <a:moveTo>
                        <a:pt x="1048798" y="481456"/>
                      </a:moveTo>
                      <a:cubicBezTo>
                        <a:pt x="1022902" y="339851"/>
                        <a:pt x="984057" y="198247"/>
                        <a:pt x="932265" y="61791"/>
                      </a:cubicBezTo>
                      <a:cubicBezTo>
                        <a:pt x="916727" y="23172"/>
                        <a:pt x="916727" y="15448"/>
                        <a:pt x="877883" y="25746"/>
                      </a:cubicBezTo>
                      <a:cubicBezTo>
                        <a:pt x="854576" y="33470"/>
                        <a:pt x="828680" y="41194"/>
                        <a:pt x="805373" y="48918"/>
                      </a:cubicBezTo>
                      <a:cubicBezTo>
                        <a:pt x="797604" y="51493"/>
                        <a:pt x="774298" y="59216"/>
                        <a:pt x="748401" y="66940"/>
                      </a:cubicBezTo>
                      <a:cubicBezTo>
                        <a:pt x="714736" y="36045"/>
                        <a:pt x="673302" y="28321"/>
                        <a:pt x="626689" y="23172"/>
                      </a:cubicBezTo>
                      <a:cubicBezTo>
                        <a:pt x="621510" y="23172"/>
                        <a:pt x="618920" y="23172"/>
                        <a:pt x="605972" y="20597"/>
                      </a:cubicBezTo>
                      <a:cubicBezTo>
                        <a:pt x="582665" y="18022"/>
                        <a:pt x="567128" y="15448"/>
                        <a:pt x="554180" y="12873"/>
                      </a:cubicBezTo>
                      <a:cubicBezTo>
                        <a:pt x="541231" y="28321"/>
                        <a:pt x="525694" y="43769"/>
                        <a:pt x="510156" y="59216"/>
                      </a:cubicBezTo>
                      <a:cubicBezTo>
                        <a:pt x="484260" y="84963"/>
                        <a:pt x="460953" y="108134"/>
                        <a:pt x="437646" y="131306"/>
                      </a:cubicBezTo>
                      <a:cubicBezTo>
                        <a:pt x="424698" y="115858"/>
                        <a:pt x="414340" y="100411"/>
                        <a:pt x="401392" y="79814"/>
                      </a:cubicBezTo>
                      <a:cubicBezTo>
                        <a:pt x="383264" y="51493"/>
                        <a:pt x="370316" y="23172"/>
                        <a:pt x="359958" y="0"/>
                      </a:cubicBezTo>
                      <a:cubicBezTo>
                        <a:pt x="349599" y="7724"/>
                        <a:pt x="334061" y="7724"/>
                        <a:pt x="318524" y="7724"/>
                      </a:cubicBezTo>
                      <a:cubicBezTo>
                        <a:pt x="313345" y="7724"/>
                        <a:pt x="308165" y="7724"/>
                        <a:pt x="305576" y="7724"/>
                      </a:cubicBezTo>
                      <a:cubicBezTo>
                        <a:pt x="88047" y="5149"/>
                        <a:pt x="12948" y="270336"/>
                        <a:pt x="0" y="453135"/>
                      </a:cubicBezTo>
                      <a:lnTo>
                        <a:pt x="251194" y="466008"/>
                      </a:lnTo>
                      <a:cubicBezTo>
                        <a:pt x="261552" y="466008"/>
                        <a:pt x="271911" y="473732"/>
                        <a:pt x="271911" y="484030"/>
                      </a:cubicBezTo>
                      <a:lnTo>
                        <a:pt x="323703" y="718322"/>
                      </a:lnTo>
                      <a:lnTo>
                        <a:pt x="549000" y="738919"/>
                      </a:lnTo>
                      <a:cubicBezTo>
                        <a:pt x="554180" y="738919"/>
                        <a:pt x="556769" y="746643"/>
                        <a:pt x="551590" y="749217"/>
                      </a:cubicBezTo>
                      <a:lnTo>
                        <a:pt x="473901" y="795561"/>
                      </a:lnTo>
                      <a:cubicBezTo>
                        <a:pt x="561949" y="795561"/>
                        <a:pt x="660354" y="787837"/>
                        <a:pt x="735453" y="754367"/>
                      </a:cubicBezTo>
                      <a:cubicBezTo>
                        <a:pt x="756170" y="744068"/>
                        <a:pt x="743222" y="692575"/>
                        <a:pt x="753581" y="651381"/>
                      </a:cubicBezTo>
                      <a:cubicBezTo>
                        <a:pt x="771708" y="587016"/>
                        <a:pt x="782067" y="550971"/>
                        <a:pt x="792425" y="509777"/>
                      </a:cubicBezTo>
                      <a:cubicBezTo>
                        <a:pt x="800194" y="535523"/>
                        <a:pt x="805373" y="558695"/>
                        <a:pt x="813142" y="584441"/>
                      </a:cubicBezTo>
                      <a:cubicBezTo>
                        <a:pt x="828680" y="641083"/>
                        <a:pt x="854576" y="702874"/>
                        <a:pt x="911548" y="718322"/>
                      </a:cubicBezTo>
                      <a:cubicBezTo>
                        <a:pt x="971109" y="736344"/>
                        <a:pt x="1015133" y="697725"/>
                        <a:pt x="1043619" y="651381"/>
                      </a:cubicBezTo>
                      <a:cubicBezTo>
                        <a:pt x="1074694" y="592165"/>
                        <a:pt x="1059156" y="545822"/>
                        <a:pt x="1048798" y="481456"/>
                      </a:cubicBezTo>
                      <a:close/>
                    </a:path>
                  </a:pathLst>
                </a:custGeom>
                <a:solidFill>
                  <a:schemeClr val="accent1"/>
                </a:solidFill>
                <a:ln w="28575" cap="rnd">
                  <a:solidFill>
                    <a:srgbClr val="F2EEEC"/>
                  </a:solidFill>
                  <a:prstDash val="solid"/>
                  <a:bevel/>
                </a:ln>
              </p:spPr>
              <p:txBody>
                <a:bodyPr rtlCol="0" anchor="ctr"/>
                <a:lstStyle/>
                <a:p>
                  <a:endParaRPr lang="en-US" dirty="0"/>
                </a:p>
              </p:txBody>
            </p:sp>
            <p:sp>
              <p:nvSpPr>
                <p:cNvPr id="30" name="Freeform 29">
                  <a:extLst>
                    <a:ext uri="{FF2B5EF4-FFF2-40B4-BE49-F238E27FC236}">
                      <a16:creationId xmlns:a16="http://schemas.microsoft.com/office/drawing/2014/main" xmlns="" id="{0DF3FB36-E00A-B4A2-CD06-2F976F006679}"/>
                    </a:ext>
                  </a:extLst>
                </p:cNvPr>
                <p:cNvSpPr/>
                <p:nvPr/>
              </p:nvSpPr>
              <p:spPr>
                <a:xfrm>
                  <a:off x="7350787" y="2659792"/>
                  <a:ext cx="1081030" cy="659878"/>
                </a:xfrm>
                <a:custGeom>
                  <a:avLst/>
                  <a:gdLst>
                    <a:gd name="connsiteX0" fmla="*/ 621510 w 704377"/>
                    <a:gd name="connsiteY0" fmla="*/ 48918 h 429963"/>
                    <a:gd name="connsiteX1" fmla="*/ 600793 w 704377"/>
                    <a:gd name="connsiteY1" fmla="*/ 30896 h 429963"/>
                    <a:gd name="connsiteX2" fmla="*/ 7769 w 704377"/>
                    <a:gd name="connsiteY2" fmla="*/ 0 h 429963"/>
                    <a:gd name="connsiteX3" fmla="*/ 0 w 704377"/>
                    <a:gd name="connsiteY3" fmla="*/ 7724 h 429963"/>
                    <a:gd name="connsiteX4" fmla="*/ 108764 w 704377"/>
                    <a:gd name="connsiteY4" fmla="*/ 368172 h 429963"/>
                    <a:gd name="connsiteX5" fmla="*/ 113943 w 704377"/>
                    <a:gd name="connsiteY5" fmla="*/ 373321 h 429963"/>
                    <a:gd name="connsiteX6" fmla="*/ 134660 w 704377"/>
                    <a:gd name="connsiteY6" fmla="*/ 375896 h 429963"/>
                    <a:gd name="connsiteX7" fmla="*/ 116533 w 704377"/>
                    <a:gd name="connsiteY7" fmla="*/ 334702 h 429963"/>
                    <a:gd name="connsiteX8" fmla="*/ 155377 w 704377"/>
                    <a:gd name="connsiteY8" fmla="*/ 321829 h 429963"/>
                    <a:gd name="connsiteX9" fmla="*/ 157967 w 704377"/>
                    <a:gd name="connsiteY9" fmla="*/ 293508 h 429963"/>
                    <a:gd name="connsiteX10" fmla="*/ 196811 w 704377"/>
                    <a:gd name="connsiteY10" fmla="*/ 293508 h 429963"/>
                    <a:gd name="connsiteX11" fmla="*/ 214939 w 704377"/>
                    <a:gd name="connsiteY11" fmla="*/ 332127 h 429963"/>
                    <a:gd name="connsiteX12" fmla="*/ 212349 w 704377"/>
                    <a:gd name="connsiteY12" fmla="*/ 298657 h 429963"/>
                    <a:gd name="connsiteX13" fmla="*/ 233066 w 704377"/>
                    <a:gd name="connsiteY13" fmla="*/ 275486 h 429963"/>
                    <a:gd name="connsiteX14" fmla="*/ 264142 w 704377"/>
                    <a:gd name="connsiteY14" fmla="*/ 303806 h 429963"/>
                    <a:gd name="connsiteX15" fmla="*/ 277090 w 704377"/>
                    <a:gd name="connsiteY15" fmla="*/ 337277 h 429963"/>
                    <a:gd name="connsiteX16" fmla="*/ 277090 w 704377"/>
                    <a:gd name="connsiteY16" fmla="*/ 329553 h 429963"/>
                    <a:gd name="connsiteX17" fmla="*/ 295217 w 704377"/>
                    <a:gd name="connsiteY17" fmla="*/ 301232 h 429963"/>
                    <a:gd name="connsiteX18" fmla="*/ 378085 w 704377"/>
                    <a:gd name="connsiteY18" fmla="*/ 396493 h 429963"/>
                    <a:gd name="connsiteX19" fmla="*/ 696609 w 704377"/>
                    <a:gd name="connsiteY19" fmla="*/ 429963 h 429963"/>
                    <a:gd name="connsiteX20" fmla="*/ 704378 w 704377"/>
                    <a:gd name="connsiteY20" fmla="*/ 422239 h 429963"/>
                    <a:gd name="connsiteX21" fmla="*/ 621510 w 704377"/>
                    <a:gd name="connsiteY21" fmla="*/ 48918 h 42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4377" h="429963">
                      <a:moveTo>
                        <a:pt x="621510" y="48918"/>
                      </a:moveTo>
                      <a:cubicBezTo>
                        <a:pt x="618920" y="38619"/>
                        <a:pt x="611151" y="30896"/>
                        <a:pt x="600793" y="30896"/>
                      </a:cubicBezTo>
                      <a:lnTo>
                        <a:pt x="7769" y="0"/>
                      </a:lnTo>
                      <a:cubicBezTo>
                        <a:pt x="2590" y="0"/>
                        <a:pt x="0" y="5149"/>
                        <a:pt x="0" y="7724"/>
                      </a:cubicBezTo>
                      <a:lnTo>
                        <a:pt x="108764" y="368172"/>
                      </a:lnTo>
                      <a:cubicBezTo>
                        <a:pt x="108764" y="370747"/>
                        <a:pt x="111354" y="373321"/>
                        <a:pt x="113943" y="373321"/>
                      </a:cubicBezTo>
                      <a:lnTo>
                        <a:pt x="134660" y="375896"/>
                      </a:lnTo>
                      <a:cubicBezTo>
                        <a:pt x="124302" y="360448"/>
                        <a:pt x="113943" y="345000"/>
                        <a:pt x="116533" y="334702"/>
                      </a:cubicBezTo>
                      <a:cubicBezTo>
                        <a:pt x="124302" y="293508"/>
                        <a:pt x="155377" y="329553"/>
                        <a:pt x="155377" y="321829"/>
                      </a:cubicBezTo>
                      <a:cubicBezTo>
                        <a:pt x="152788" y="311530"/>
                        <a:pt x="152788" y="301232"/>
                        <a:pt x="157967" y="293508"/>
                      </a:cubicBezTo>
                      <a:cubicBezTo>
                        <a:pt x="165736" y="280635"/>
                        <a:pt x="186453" y="283209"/>
                        <a:pt x="196811" y="293508"/>
                      </a:cubicBezTo>
                      <a:cubicBezTo>
                        <a:pt x="207170" y="303806"/>
                        <a:pt x="212349" y="319254"/>
                        <a:pt x="214939" y="332127"/>
                      </a:cubicBezTo>
                      <a:cubicBezTo>
                        <a:pt x="212349" y="321829"/>
                        <a:pt x="209760" y="308956"/>
                        <a:pt x="212349" y="298657"/>
                      </a:cubicBezTo>
                      <a:cubicBezTo>
                        <a:pt x="214939" y="288359"/>
                        <a:pt x="222708" y="278060"/>
                        <a:pt x="233066" y="275486"/>
                      </a:cubicBezTo>
                      <a:cubicBezTo>
                        <a:pt x="248604" y="275486"/>
                        <a:pt x="258962" y="290933"/>
                        <a:pt x="264142" y="303806"/>
                      </a:cubicBezTo>
                      <a:cubicBezTo>
                        <a:pt x="266731" y="314105"/>
                        <a:pt x="269321" y="326978"/>
                        <a:pt x="277090" y="337277"/>
                      </a:cubicBezTo>
                      <a:cubicBezTo>
                        <a:pt x="279679" y="339851"/>
                        <a:pt x="277090" y="334702"/>
                        <a:pt x="277090" y="329553"/>
                      </a:cubicBezTo>
                      <a:cubicBezTo>
                        <a:pt x="277090" y="319254"/>
                        <a:pt x="284859" y="306381"/>
                        <a:pt x="295217" y="301232"/>
                      </a:cubicBezTo>
                      <a:cubicBezTo>
                        <a:pt x="341830" y="285784"/>
                        <a:pt x="344420" y="363023"/>
                        <a:pt x="378085" y="396493"/>
                      </a:cubicBezTo>
                      <a:lnTo>
                        <a:pt x="696609" y="429963"/>
                      </a:lnTo>
                      <a:cubicBezTo>
                        <a:pt x="701788" y="429963"/>
                        <a:pt x="704378" y="427389"/>
                        <a:pt x="704378" y="422239"/>
                      </a:cubicBezTo>
                      <a:lnTo>
                        <a:pt x="621510" y="48918"/>
                      </a:lnTo>
                      <a:close/>
                    </a:path>
                  </a:pathLst>
                </a:custGeom>
                <a:solidFill>
                  <a:schemeClr val="accent1"/>
                </a:solidFill>
                <a:ln w="28575" cap="rnd">
                  <a:solidFill>
                    <a:srgbClr val="F2EEEC"/>
                  </a:solidFill>
                  <a:prstDash val="solid"/>
                  <a:bevel/>
                </a:ln>
              </p:spPr>
              <p:txBody>
                <a:bodyPr rtlCol="0" anchor="ctr"/>
                <a:lstStyle/>
                <a:p>
                  <a:endParaRPr lang="en-US" dirty="0"/>
                </a:p>
              </p:txBody>
            </p:sp>
            <p:grpSp>
              <p:nvGrpSpPr>
                <p:cNvPr id="31" name="Graphic 14">
                  <a:extLst>
                    <a:ext uri="{FF2B5EF4-FFF2-40B4-BE49-F238E27FC236}">
                      <a16:creationId xmlns:a16="http://schemas.microsoft.com/office/drawing/2014/main" xmlns="" id="{0C4D5671-8116-2085-973F-2EC8A7CEB3EA}"/>
                    </a:ext>
                  </a:extLst>
                </p:cNvPr>
                <p:cNvGrpSpPr/>
                <p:nvPr/>
              </p:nvGrpSpPr>
              <p:grpSpPr>
                <a:xfrm>
                  <a:off x="8158458" y="1986422"/>
                  <a:ext cx="1000670" cy="942062"/>
                  <a:chOff x="7985139" y="2368338"/>
                  <a:chExt cx="652016" cy="613828"/>
                </a:xfrm>
                <a:solidFill>
                  <a:schemeClr val="accent1"/>
                </a:solidFill>
              </p:grpSpPr>
              <p:sp>
                <p:nvSpPr>
                  <p:cNvPr id="33" name="Freeform 31">
                    <a:extLst>
                      <a:ext uri="{FF2B5EF4-FFF2-40B4-BE49-F238E27FC236}">
                        <a16:creationId xmlns:a16="http://schemas.microsoft.com/office/drawing/2014/main" xmlns="" id="{F1A46C80-AC64-A739-C850-F5774A035598}"/>
                      </a:ext>
                    </a:extLst>
                  </p:cNvPr>
                  <p:cNvSpPr/>
                  <p:nvPr/>
                </p:nvSpPr>
                <p:spPr>
                  <a:xfrm>
                    <a:off x="7985139" y="2544479"/>
                    <a:ext cx="46044" cy="293507"/>
                  </a:xfrm>
                  <a:custGeom>
                    <a:avLst/>
                    <a:gdLst>
                      <a:gd name="connsiteX0" fmla="*/ 17559 w 46044"/>
                      <a:gd name="connsiteY0" fmla="*/ 290933 h 293507"/>
                      <a:gd name="connsiteX1" fmla="*/ 46045 w 46044"/>
                      <a:gd name="connsiteY1" fmla="*/ 7724 h 293507"/>
                      <a:gd name="connsiteX2" fmla="*/ 40865 w 46044"/>
                      <a:gd name="connsiteY2" fmla="*/ 0 h 293507"/>
                      <a:gd name="connsiteX3" fmla="*/ 33096 w 46044"/>
                      <a:gd name="connsiteY3" fmla="*/ 5149 h 293507"/>
                      <a:gd name="connsiteX4" fmla="*/ 2021 w 46044"/>
                      <a:gd name="connsiteY4" fmla="*/ 293508 h 293507"/>
                      <a:gd name="connsiteX5" fmla="*/ 17559 w 46044"/>
                      <a:gd name="connsiteY5" fmla="*/ 290933 h 29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44" h="293507">
                        <a:moveTo>
                          <a:pt x="17559" y="290933"/>
                        </a:moveTo>
                        <a:cubicBezTo>
                          <a:pt x="9790" y="200821"/>
                          <a:pt x="22738" y="74664"/>
                          <a:pt x="46045" y="7724"/>
                        </a:cubicBezTo>
                        <a:cubicBezTo>
                          <a:pt x="46045" y="5149"/>
                          <a:pt x="46045" y="0"/>
                          <a:pt x="40865" y="0"/>
                        </a:cubicBezTo>
                        <a:cubicBezTo>
                          <a:pt x="38276" y="0"/>
                          <a:pt x="33096" y="0"/>
                          <a:pt x="33096" y="5149"/>
                        </a:cubicBezTo>
                        <a:cubicBezTo>
                          <a:pt x="9790" y="74664"/>
                          <a:pt x="-5748" y="200821"/>
                          <a:pt x="2021" y="293508"/>
                        </a:cubicBezTo>
                        <a:lnTo>
                          <a:pt x="17559" y="290933"/>
                        </a:lnTo>
                        <a:close/>
                      </a:path>
                    </a:pathLst>
                  </a:custGeom>
                  <a:solidFill>
                    <a:schemeClr val="accent5"/>
                  </a:solidFill>
                  <a:ln w="12700" cap="flat">
                    <a:solidFill>
                      <a:srgbClr val="F2EEEC"/>
                    </a:solidFill>
                    <a:prstDash val="solid"/>
                    <a:miter/>
                  </a:ln>
                </p:spPr>
                <p:txBody>
                  <a:bodyPr rtlCol="0" anchor="ctr"/>
                  <a:lstStyle/>
                  <a:p>
                    <a:endParaRPr lang="en-US" dirty="0"/>
                  </a:p>
                </p:txBody>
              </p:sp>
              <p:sp>
                <p:nvSpPr>
                  <p:cNvPr id="34" name="Freeform 32">
                    <a:extLst>
                      <a:ext uri="{FF2B5EF4-FFF2-40B4-BE49-F238E27FC236}">
                        <a16:creationId xmlns:a16="http://schemas.microsoft.com/office/drawing/2014/main" xmlns="" id="{835625BC-F975-0EDA-06F6-1A1C9210B74D}"/>
                      </a:ext>
                    </a:extLst>
                  </p:cNvPr>
                  <p:cNvSpPr/>
                  <p:nvPr/>
                </p:nvSpPr>
                <p:spPr>
                  <a:xfrm>
                    <a:off x="8164771" y="2368338"/>
                    <a:ext cx="207353" cy="613828"/>
                  </a:xfrm>
                  <a:custGeom>
                    <a:avLst/>
                    <a:gdLst>
                      <a:gd name="connsiteX0" fmla="*/ 197884 w 207353"/>
                      <a:gd name="connsiteY0" fmla="*/ 13940 h 613828"/>
                      <a:gd name="connsiteX1" fmla="*/ 86530 w 207353"/>
                      <a:gd name="connsiteY1" fmla="*/ 132373 h 613828"/>
                      <a:gd name="connsiteX2" fmla="*/ 11431 w 207353"/>
                      <a:gd name="connsiteY2" fmla="*/ 3641 h 613828"/>
                      <a:gd name="connsiteX3" fmla="*/ 3662 w 207353"/>
                      <a:gd name="connsiteY3" fmla="*/ 1066 h 613828"/>
                      <a:gd name="connsiteX4" fmla="*/ 1073 w 207353"/>
                      <a:gd name="connsiteY4" fmla="*/ 8790 h 613828"/>
                      <a:gd name="connsiteX5" fmla="*/ 78761 w 207353"/>
                      <a:gd name="connsiteY5" fmla="*/ 145246 h 613828"/>
                      <a:gd name="connsiteX6" fmla="*/ 45096 w 207353"/>
                      <a:gd name="connsiteY6" fmla="*/ 608679 h 613828"/>
                      <a:gd name="connsiteX7" fmla="*/ 50276 w 207353"/>
                      <a:gd name="connsiteY7" fmla="*/ 613829 h 613828"/>
                      <a:gd name="connsiteX8" fmla="*/ 50276 w 207353"/>
                      <a:gd name="connsiteY8" fmla="*/ 613829 h 613828"/>
                      <a:gd name="connsiteX9" fmla="*/ 55455 w 207353"/>
                      <a:gd name="connsiteY9" fmla="*/ 606105 h 613828"/>
                      <a:gd name="connsiteX10" fmla="*/ 89120 w 207353"/>
                      <a:gd name="connsiteY10" fmla="*/ 142671 h 613828"/>
                      <a:gd name="connsiteX11" fmla="*/ 205653 w 207353"/>
                      <a:gd name="connsiteY11" fmla="*/ 19089 h 613828"/>
                      <a:gd name="connsiteX12" fmla="*/ 203063 w 207353"/>
                      <a:gd name="connsiteY12" fmla="*/ 11365 h 613828"/>
                      <a:gd name="connsiteX13" fmla="*/ 197884 w 207353"/>
                      <a:gd name="connsiteY13" fmla="*/ 13940 h 6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353" h="613828">
                        <a:moveTo>
                          <a:pt x="197884" y="13940"/>
                        </a:moveTo>
                        <a:cubicBezTo>
                          <a:pt x="166809" y="52559"/>
                          <a:pt x="115016" y="104052"/>
                          <a:pt x="86530" y="132373"/>
                        </a:cubicBezTo>
                        <a:cubicBezTo>
                          <a:pt x="60634" y="98902"/>
                          <a:pt x="32148" y="49984"/>
                          <a:pt x="11431" y="3641"/>
                        </a:cubicBezTo>
                        <a:cubicBezTo>
                          <a:pt x="8841" y="1066"/>
                          <a:pt x="6252" y="-1508"/>
                          <a:pt x="3662" y="1066"/>
                        </a:cubicBezTo>
                        <a:cubicBezTo>
                          <a:pt x="1073" y="3641"/>
                          <a:pt x="-1517" y="6216"/>
                          <a:pt x="1073" y="8790"/>
                        </a:cubicBezTo>
                        <a:cubicBezTo>
                          <a:pt x="21790" y="60283"/>
                          <a:pt x="52865" y="111776"/>
                          <a:pt x="78761" y="145246"/>
                        </a:cubicBezTo>
                        <a:cubicBezTo>
                          <a:pt x="50276" y="294574"/>
                          <a:pt x="39917" y="446478"/>
                          <a:pt x="45096" y="608679"/>
                        </a:cubicBezTo>
                        <a:cubicBezTo>
                          <a:pt x="45096" y="611254"/>
                          <a:pt x="47686" y="613829"/>
                          <a:pt x="50276" y="613829"/>
                        </a:cubicBezTo>
                        <a:lnTo>
                          <a:pt x="50276" y="613829"/>
                        </a:lnTo>
                        <a:cubicBezTo>
                          <a:pt x="52865" y="613829"/>
                          <a:pt x="55455" y="611254"/>
                          <a:pt x="55455" y="606105"/>
                        </a:cubicBezTo>
                        <a:cubicBezTo>
                          <a:pt x="50276" y="443903"/>
                          <a:pt x="63224" y="292000"/>
                          <a:pt x="89120" y="142671"/>
                        </a:cubicBezTo>
                        <a:cubicBezTo>
                          <a:pt x="120195" y="114350"/>
                          <a:pt x="171988" y="60283"/>
                          <a:pt x="205653" y="19089"/>
                        </a:cubicBezTo>
                        <a:cubicBezTo>
                          <a:pt x="208243" y="16514"/>
                          <a:pt x="208243" y="11365"/>
                          <a:pt x="203063" y="11365"/>
                        </a:cubicBezTo>
                        <a:cubicBezTo>
                          <a:pt x="203063" y="11365"/>
                          <a:pt x="200474" y="11365"/>
                          <a:pt x="197884" y="13940"/>
                        </a:cubicBezTo>
                        <a:close/>
                      </a:path>
                    </a:pathLst>
                  </a:custGeom>
                  <a:solidFill>
                    <a:schemeClr val="accent5"/>
                  </a:solidFill>
                  <a:ln w="12700" cap="flat">
                    <a:solidFill>
                      <a:srgbClr val="F2EEEC"/>
                    </a:solidFill>
                    <a:prstDash val="solid"/>
                    <a:miter/>
                  </a:ln>
                </p:spPr>
                <p:txBody>
                  <a:bodyPr rtlCol="0" anchor="ctr"/>
                  <a:lstStyle/>
                  <a:p>
                    <a:endParaRPr lang="en-US" dirty="0"/>
                  </a:p>
                </p:txBody>
              </p:sp>
              <p:sp>
                <p:nvSpPr>
                  <p:cNvPr id="35" name="Freeform 33">
                    <a:extLst>
                      <a:ext uri="{FF2B5EF4-FFF2-40B4-BE49-F238E27FC236}">
                        <a16:creationId xmlns:a16="http://schemas.microsoft.com/office/drawing/2014/main" xmlns="" id="{29F13360-8636-3EC9-498D-153C8AD777D1}"/>
                      </a:ext>
                    </a:extLst>
                  </p:cNvPr>
                  <p:cNvSpPr/>
                  <p:nvPr/>
                </p:nvSpPr>
                <p:spPr>
                  <a:xfrm>
                    <a:off x="8502495" y="2432704"/>
                    <a:ext cx="134660" cy="549462"/>
                  </a:xfrm>
                  <a:custGeom>
                    <a:avLst/>
                    <a:gdLst>
                      <a:gd name="connsiteX0" fmla="*/ 12948 w 134660"/>
                      <a:gd name="connsiteY0" fmla="*/ 37111 h 549462"/>
                      <a:gd name="connsiteX1" fmla="*/ 75099 w 134660"/>
                      <a:gd name="connsiteY1" fmla="*/ 11365 h 549462"/>
                      <a:gd name="connsiteX2" fmla="*/ 77689 w 134660"/>
                      <a:gd name="connsiteY2" fmla="*/ 3641 h 549462"/>
                      <a:gd name="connsiteX3" fmla="*/ 69920 w 134660"/>
                      <a:gd name="connsiteY3" fmla="*/ 1066 h 549462"/>
                      <a:gd name="connsiteX4" fmla="*/ 2590 w 134660"/>
                      <a:gd name="connsiteY4" fmla="*/ 29387 h 549462"/>
                      <a:gd name="connsiteX5" fmla="*/ 0 w 134660"/>
                      <a:gd name="connsiteY5" fmla="*/ 37111 h 549462"/>
                      <a:gd name="connsiteX6" fmla="*/ 121712 w 134660"/>
                      <a:gd name="connsiteY6" fmla="*/ 544313 h 549462"/>
                      <a:gd name="connsiteX7" fmla="*/ 126892 w 134660"/>
                      <a:gd name="connsiteY7" fmla="*/ 549463 h 549462"/>
                      <a:gd name="connsiteX8" fmla="*/ 129481 w 134660"/>
                      <a:gd name="connsiteY8" fmla="*/ 549463 h 549462"/>
                      <a:gd name="connsiteX9" fmla="*/ 134660 w 134660"/>
                      <a:gd name="connsiteY9" fmla="*/ 541739 h 549462"/>
                      <a:gd name="connsiteX10" fmla="*/ 12948 w 134660"/>
                      <a:gd name="connsiteY10" fmla="*/ 37111 h 54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660" h="549462">
                        <a:moveTo>
                          <a:pt x="12948" y="37111"/>
                        </a:moveTo>
                        <a:cubicBezTo>
                          <a:pt x="23307" y="31962"/>
                          <a:pt x="49203" y="19089"/>
                          <a:pt x="75099" y="11365"/>
                        </a:cubicBezTo>
                        <a:cubicBezTo>
                          <a:pt x="77689" y="11365"/>
                          <a:pt x="80278" y="6216"/>
                          <a:pt x="77689" y="3641"/>
                        </a:cubicBezTo>
                        <a:cubicBezTo>
                          <a:pt x="77689" y="1066"/>
                          <a:pt x="72510" y="-1508"/>
                          <a:pt x="69920" y="1066"/>
                        </a:cubicBezTo>
                        <a:cubicBezTo>
                          <a:pt x="36255" y="13940"/>
                          <a:pt x="5179" y="29387"/>
                          <a:pt x="2590" y="29387"/>
                        </a:cubicBezTo>
                        <a:cubicBezTo>
                          <a:pt x="0" y="31962"/>
                          <a:pt x="0" y="34537"/>
                          <a:pt x="0" y="37111"/>
                        </a:cubicBezTo>
                        <a:cubicBezTo>
                          <a:pt x="23307" y="176141"/>
                          <a:pt x="67330" y="382112"/>
                          <a:pt x="121712" y="544313"/>
                        </a:cubicBezTo>
                        <a:cubicBezTo>
                          <a:pt x="121712" y="546888"/>
                          <a:pt x="124302" y="549463"/>
                          <a:pt x="126892" y="549463"/>
                        </a:cubicBezTo>
                        <a:cubicBezTo>
                          <a:pt x="126892" y="549463"/>
                          <a:pt x="129481" y="549463"/>
                          <a:pt x="129481" y="549463"/>
                        </a:cubicBezTo>
                        <a:cubicBezTo>
                          <a:pt x="132071" y="549463"/>
                          <a:pt x="134660" y="544313"/>
                          <a:pt x="134660" y="541739"/>
                        </a:cubicBezTo>
                        <a:cubicBezTo>
                          <a:pt x="77689" y="379537"/>
                          <a:pt x="36255" y="176141"/>
                          <a:pt x="12948" y="37111"/>
                        </a:cubicBezTo>
                        <a:close/>
                      </a:path>
                    </a:pathLst>
                  </a:custGeom>
                  <a:grpFill/>
                  <a:ln w="28575" cap="flat">
                    <a:solidFill>
                      <a:srgbClr val="F2EEEC"/>
                    </a:solidFill>
                    <a:prstDash val="solid"/>
                    <a:miter/>
                  </a:ln>
                </p:spPr>
                <p:txBody>
                  <a:bodyPr rtlCol="0" anchor="ctr"/>
                  <a:lstStyle/>
                  <a:p>
                    <a:endParaRPr lang="en-US" dirty="0"/>
                  </a:p>
                </p:txBody>
              </p:sp>
            </p:grpSp>
            <p:sp>
              <p:nvSpPr>
                <p:cNvPr id="32" name="Freeform 34">
                  <a:extLst>
                    <a:ext uri="{FF2B5EF4-FFF2-40B4-BE49-F238E27FC236}">
                      <a16:creationId xmlns:a16="http://schemas.microsoft.com/office/drawing/2014/main" xmlns="" id="{A7B0A278-5CF1-795E-F1CA-A53440485243}"/>
                    </a:ext>
                  </a:extLst>
                </p:cNvPr>
                <p:cNvSpPr/>
                <p:nvPr/>
              </p:nvSpPr>
              <p:spPr>
                <a:xfrm>
                  <a:off x="8924641" y="1612679"/>
                  <a:ext cx="254996" cy="489969"/>
                </a:xfrm>
                <a:custGeom>
                  <a:avLst/>
                  <a:gdLst>
                    <a:gd name="connsiteX0" fmla="*/ 33665 w 166150"/>
                    <a:gd name="connsiteY0" fmla="*/ 293508 h 319254"/>
                    <a:gd name="connsiteX1" fmla="*/ 72509 w 166150"/>
                    <a:gd name="connsiteY1" fmla="*/ 319254 h 319254"/>
                    <a:gd name="connsiteX2" fmla="*/ 95816 w 166150"/>
                    <a:gd name="connsiteY2" fmla="*/ 311530 h 319254"/>
                    <a:gd name="connsiteX3" fmla="*/ 95816 w 166150"/>
                    <a:gd name="connsiteY3" fmla="*/ 311530 h 319254"/>
                    <a:gd name="connsiteX4" fmla="*/ 95816 w 166150"/>
                    <a:gd name="connsiteY4" fmla="*/ 311530 h 319254"/>
                    <a:gd name="connsiteX5" fmla="*/ 103585 w 166150"/>
                    <a:gd name="connsiteY5" fmla="*/ 308956 h 319254"/>
                    <a:gd name="connsiteX6" fmla="*/ 103585 w 166150"/>
                    <a:gd name="connsiteY6" fmla="*/ 308956 h 319254"/>
                    <a:gd name="connsiteX7" fmla="*/ 103585 w 166150"/>
                    <a:gd name="connsiteY7" fmla="*/ 308956 h 319254"/>
                    <a:gd name="connsiteX8" fmla="*/ 116533 w 166150"/>
                    <a:gd name="connsiteY8" fmla="*/ 306381 h 319254"/>
                    <a:gd name="connsiteX9" fmla="*/ 116533 w 166150"/>
                    <a:gd name="connsiteY9" fmla="*/ 306381 h 319254"/>
                    <a:gd name="connsiteX10" fmla="*/ 121712 w 166150"/>
                    <a:gd name="connsiteY10" fmla="*/ 303806 h 319254"/>
                    <a:gd name="connsiteX11" fmla="*/ 121712 w 166150"/>
                    <a:gd name="connsiteY11" fmla="*/ 303806 h 319254"/>
                    <a:gd name="connsiteX12" fmla="*/ 126891 w 166150"/>
                    <a:gd name="connsiteY12" fmla="*/ 301232 h 319254"/>
                    <a:gd name="connsiteX13" fmla="*/ 160557 w 166150"/>
                    <a:gd name="connsiteY13" fmla="*/ 290933 h 319254"/>
                    <a:gd name="connsiteX14" fmla="*/ 157967 w 166150"/>
                    <a:gd name="connsiteY14" fmla="*/ 285784 h 319254"/>
                    <a:gd name="connsiteX15" fmla="*/ 145019 w 166150"/>
                    <a:gd name="connsiteY15" fmla="*/ 223993 h 319254"/>
                    <a:gd name="connsiteX16" fmla="*/ 147609 w 166150"/>
                    <a:gd name="connsiteY16" fmla="*/ 190523 h 319254"/>
                    <a:gd name="connsiteX17" fmla="*/ 150198 w 166150"/>
                    <a:gd name="connsiteY17" fmla="*/ 185373 h 319254"/>
                    <a:gd name="connsiteX18" fmla="*/ 165736 w 166150"/>
                    <a:gd name="connsiteY18" fmla="*/ 105560 h 319254"/>
                    <a:gd name="connsiteX19" fmla="*/ 160557 w 166150"/>
                    <a:gd name="connsiteY19" fmla="*/ 48918 h 319254"/>
                    <a:gd name="connsiteX20" fmla="*/ 75099 w 166150"/>
                    <a:gd name="connsiteY20" fmla="*/ 0 h 319254"/>
                    <a:gd name="connsiteX21" fmla="*/ 62151 w 166150"/>
                    <a:gd name="connsiteY21" fmla="*/ 20597 h 319254"/>
                    <a:gd name="connsiteX22" fmla="*/ 59561 w 166150"/>
                    <a:gd name="connsiteY22" fmla="*/ 25746 h 319254"/>
                    <a:gd name="connsiteX23" fmla="*/ 46613 w 166150"/>
                    <a:gd name="connsiteY23" fmla="*/ 33470 h 319254"/>
                    <a:gd name="connsiteX24" fmla="*/ 44024 w 166150"/>
                    <a:gd name="connsiteY24" fmla="*/ 59216 h 319254"/>
                    <a:gd name="connsiteX25" fmla="*/ 49203 w 166150"/>
                    <a:gd name="connsiteY25" fmla="*/ 64366 h 319254"/>
                    <a:gd name="connsiteX26" fmla="*/ 46613 w 166150"/>
                    <a:gd name="connsiteY26" fmla="*/ 69515 h 319254"/>
                    <a:gd name="connsiteX27" fmla="*/ 51792 w 166150"/>
                    <a:gd name="connsiteY27" fmla="*/ 74664 h 319254"/>
                    <a:gd name="connsiteX28" fmla="*/ 31075 w 166150"/>
                    <a:gd name="connsiteY28" fmla="*/ 87537 h 319254"/>
                    <a:gd name="connsiteX29" fmla="*/ 36255 w 166150"/>
                    <a:gd name="connsiteY29" fmla="*/ 113284 h 319254"/>
                    <a:gd name="connsiteX30" fmla="*/ 33665 w 166150"/>
                    <a:gd name="connsiteY30" fmla="*/ 118433 h 319254"/>
                    <a:gd name="connsiteX31" fmla="*/ 41434 w 166150"/>
                    <a:gd name="connsiteY31" fmla="*/ 123582 h 319254"/>
                    <a:gd name="connsiteX32" fmla="*/ 44024 w 166150"/>
                    <a:gd name="connsiteY32" fmla="*/ 123582 h 319254"/>
                    <a:gd name="connsiteX33" fmla="*/ 38844 w 166150"/>
                    <a:gd name="connsiteY33" fmla="*/ 136455 h 319254"/>
                    <a:gd name="connsiteX34" fmla="*/ 12948 w 166150"/>
                    <a:gd name="connsiteY34" fmla="*/ 144179 h 319254"/>
                    <a:gd name="connsiteX35" fmla="*/ 0 w 166150"/>
                    <a:gd name="connsiteY35" fmla="*/ 200821 h 319254"/>
                    <a:gd name="connsiteX36" fmla="*/ 2590 w 166150"/>
                    <a:gd name="connsiteY36" fmla="*/ 239441 h 319254"/>
                    <a:gd name="connsiteX37" fmla="*/ 33665 w 166150"/>
                    <a:gd name="connsiteY37" fmla="*/ 293508 h 319254"/>
                    <a:gd name="connsiteX38" fmla="*/ 33665 w 166150"/>
                    <a:gd name="connsiteY38" fmla="*/ 216269 h 319254"/>
                    <a:gd name="connsiteX39" fmla="*/ 46613 w 166150"/>
                    <a:gd name="connsiteY39" fmla="*/ 151903 h 319254"/>
                    <a:gd name="connsiteX40" fmla="*/ 56972 w 166150"/>
                    <a:gd name="connsiteY40" fmla="*/ 164776 h 319254"/>
                    <a:gd name="connsiteX41" fmla="*/ 80278 w 166150"/>
                    <a:gd name="connsiteY41" fmla="*/ 190523 h 319254"/>
                    <a:gd name="connsiteX42" fmla="*/ 75099 w 166150"/>
                    <a:gd name="connsiteY42" fmla="*/ 254888 h 319254"/>
                    <a:gd name="connsiteX43" fmla="*/ 46613 w 166150"/>
                    <a:gd name="connsiteY43" fmla="*/ 236866 h 319254"/>
                    <a:gd name="connsiteX44" fmla="*/ 33665 w 166150"/>
                    <a:gd name="connsiteY44" fmla="*/ 216269 h 31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66150" h="319254">
                      <a:moveTo>
                        <a:pt x="33665" y="293508"/>
                      </a:moveTo>
                      <a:cubicBezTo>
                        <a:pt x="46613" y="298657"/>
                        <a:pt x="62151" y="306381"/>
                        <a:pt x="72509" y="319254"/>
                      </a:cubicBezTo>
                      <a:cubicBezTo>
                        <a:pt x="80278" y="316680"/>
                        <a:pt x="88047" y="314105"/>
                        <a:pt x="95816" y="311530"/>
                      </a:cubicBezTo>
                      <a:cubicBezTo>
                        <a:pt x="95816" y="311530"/>
                        <a:pt x="95816" y="311530"/>
                        <a:pt x="95816" y="311530"/>
                      </a:cubicBezTo>
                      <a:cubicBezTo>
                        <a:pt x="95816" y="311530"/>
                        <a:pt x="95816" y="311530"/>
                        <a:pt x="95816" y="311530"/>
                      </a:cubicBezTo>
                      <a:cubicBezTo>
                        <a:pt x="98406" y="311530"/>
                        <a:pt x="100995" y="308956"/>
                        <a:pt x="103585" y="308956"/>
                      </a:cubicBezTo>
                      <a:cubicBezTo>
                        <a:pt x="103585" y="308956"/>
                        <a:pt x="103585" y="308956"/>
                        <a:pt x="103585" y="308956"/>
                      </a:cubicBezTo>
                      <a:cubicBezTo>
                        <a:pt x="103585" y="308956"/>
                        <a:pt x="103585" y="308956"/>
                        <a:pt x="103585" y="308956"/>
                      </a:cubicBezTo>
                      <a:cubicBezTo>
                        <a:pt x="108764" y="306381"/>
                        <a:pt x="111354" y="306381"/>
                        <a:pt x="116533" y="306381"/>
                      </a:cubicBezTo>
                      <a:cubicBezTo>
                        <a:pt x="116533" y="306381"/>
                        <a:pt x="116533" y="306381"/>
                        <a:pt x="116533" y="306381"/>
                      </a:cubicBezTo>
                      <a:cubicBezTo>
                        <a:pt x="119123" y="306381"/>
                        <a:pt x="121712" y="303806"/>
                        <a:pt x="121712" y="303806"/>
                      </a:cubicBezTo>
                      <a:cubicBezTo>
                        <a:pt x="121712" y="303806"/>
                        <a:pt x="121712" y="303806"/>
                        <a:pt x="121712" y="303806"/>
                      </a:cubicBezTo>
                      <a:cubicBezTo>
                        <a:pt x="124302" y="303806"/>
                        <a:pt x="124302" y="303806"/>
                        <a:pt x="126891" y="301232"/>
                      </a:cubicBezTo>
                      <a:cubicBezTo>
                        <a:pt x="137250" y="296082"/>
                        <a:pt x="150198" y="293508"/>
                        <a:pt x="160557" y="290933"/>
                      </a:cubicBezTo>
                      <a:cubicBezTo>
                        <a:pt x="160557" y="288359"/>
                        <a:pt x="157967" y="288359"/>
                        <a:pt x="157967" y="285784"/>
                      </a:cubicBezTo>
                      <a:cubicBezTo>
                        <a:pt x="150198" y="262612"/>
                        <a:pt x="142429" y="249739"/>
                        <a:pt x="145019" y="223993"/>
                      </a:cubicBezTo>
                      <a:cubicBezTo>
                        <a:pt x="145019" y="213694"/>
                        <a:pt x="147609" y="203396"/>
                        <a:pt x="147609" y="190523"/>
                      </a:cubicBezTo>
                      <a:cubicBezTo>
                        <a:pt x="147609" y="187948"/>
                        <a:pt x="147609" y="185373"/>
                        <a:pt x="150198" y="185373"/>
                      </a:cubicBezTo>
                      <a:cubicBezTo>
                        <a:pt x="155377" y="159627"/>
                        <a:pt x="165736" y="131306"/>
                        <a:pt x="165736" y="105560"/>
                      </a:cubicBezTo>
                      <a:cubicBezTo>
                        <a:pt x="165736" y="92687"/>
                        <a:pt x="168326" y="56642"/>
                        <a:pt x="160557" y="48918"/>
                      </a:cubicBezTo>
                      <a:cubicBezTo>
                        <a:pt x="152788" y="41194"/>
                        <a:pt x="142429" y="0"/>
                        <a:pt x="75099" y="0"/>
                      </a:cubicBezTo>
                      <a:cubicBezTo>
                        <a:pt x="59561" y="0"/>
                        <a:pt x="62151" y="12873"/>
                        <a:pt x="62151" y="20597"/>
                      </a:cubicBezTo>
                      <a:cubicBezTo>
                        <a:pt x="59561" y="23172"/>
                        <a:pt x="59561" y="23172"/>
                        <a:pt x="59561" y="25746"/>
                      </a:cubicBezTo>
                      <a:cubicBezTo>
                        <a:pt x="54382" y="25746"/>
                        <a:pt x="51792" y="30896"/>
                        <a:pt x="46613" y="33470"/>
                      </a:cubicBezTo>
                      <a:cubicBezTo>
                        <a:pt x="41434" y="38619"/>
                        <a:pt x="38844" y="51493"/>
                        <a:pt x="44024" y="59216"/>
                      </a:cubicBezTo>
                      <a:cubicBezTo>
                        <a:pt x="44024" y="61791"/>
                        <a:pt x="46613" y="61791"/>
                        <a:pt x="49203" y="64366"/>
                      </a:cubicBezTo>
                      <a:cubicBezTo>
                        <a:pt x="46613" y="66940"/>
                        <a:pt x="46613" y="66940"/>
                        <a:pt x="46613" y="69515"/>
                      </a:cubicBezTo>
                      <a:cubicBezTo>
                        <a:pt x="46613" y="72090"/>
                        <a:pt x="49203" y="74664"/>
                        <a:pt x="51792" y="74664"/>
                      </a:cubicBezTo>
                      <a:cubicBezTo>
                        <a:pt x="44024" y="77239"/>
                        <a:pt x="36255" y="82388"/>
                        <a:pt x="31075" y="87537"/>
                      </a:cubicBezTo>
                      <a:cubicBezTo>
                        <a:pt x="25896" y="95261"/>
                        <a:pt x="28486" y="105560"/>
                        <a:pt x="36255" y="113284"/>
                      </a:cubicBezTo>
                      <a:cubicBezTo>
                        <a:pt x="33665" y="115858"/>
                        <a:pt x="33665" y="115858"/>
                        <a:pt x="33665" y="118433"/>
                      </a:cubicBezTo>
                      <a:cubicBezTo>
                        <a:pt x="33665" y="121008"/>
                        <a:pt x="38844" y="123582"/>
                        <a:pt x="41434" y="123582"/>
                      </a:cubicBezTo>
                      <a:cubicBezTo>
                        <a:pt x="41434" y="123582"/>
                        <a:pt x="44024" y="123582"/>
                        <a:pt x="44024" y="123582"/>
                      </a:cubicBezTo>
                      <a:cubicBezTo>
                        <a:pt x="41434" y="128731"/>
                        <a:pt x="38844" y="131306"/>
                        <a:pt x="38844" y="136455"/>
                      </a:cubicBezTo>
                      <a:cubicBezTo>
                        <a:pt x="31075" y="131306"/>
                        <a:pt x="20717" y="133881"/>
                        <a:pt x="12948" y="144179"/>
                      </a:cubicBezTo>
                      <a:cubicBezTo>
                        <a:pt x="2590" y="162202"/>
                        <a:pt x="0" y="180224"/>
                        <a:pt x="0" y="200821"/>
                      </a:cubicBezTo>
                      <a:cubicBezTo>
                        <a:pt x="0" y="213694"/>
                        <a:pt x="0" y="226567"/>
                        <a:pt x="2590" y="239441"/>
                      </a:cubicBezTo>
                      <a:cubicBezTo>
                        <a:pt x="12948" y="254888"/>
                        <a:pt x="23306" y="275485"/>
                        <a:pt x="33665" y="293508"/>
                      </a:cubicBezTo>
                      <a:close/>
                      <a:moveTo>
                        <a:pt x="33665" y="216269"/>
                      </a:moveTo>
                      <a:lnTo>
                        <a:pt x="46613" y="151903"/>
                      </a:lnTo>
                      <a:cubicBezTo>
                        <a:pt x="49203" y="157052"/>
                        <a:pt x="51792" y="162202"/>
                        <a:pt x="56972" y="164776"/>
                      </a:cubicBezTo>
                      <a:cubicBezTo>
                        <a:pt x="64741" y="172500"/>
                        <a:pt x="75099" y="180224"/>
                        <a:pt x="80278" y="190523"/>
                      </a:cubicBezTo>
                      <a:cubicBezTo>
                        <a:pt x="88047" y="213694"/>
                        <a:pt x="75099" y="231717"/>
                        <a:pt x="75099" y="254888"/>
                      </a:cubicBezTo>
                      <a:lnTo>
                        <a:pt x="46613" y="236866"/>
                      </a:lnTo>
                      <a:cubicBezTo>
                        <a:pt x="36255" y="231717"/>
                        <a:pt x="33665" y="223993"/>
                        <a:pt x="33665" y="216269"/>
                      </a:cubicBezTo>
                      <a:close/>
                    </a:path>
                  </a:pathLst>
                </a:custGeom>
                <a:solidFill>
                  <a:schemeClr val="accent1"/>
                </a:solidFill>
                <a:ln w="28575" cap="rnd">
                  <a:solidFill>
                    <a:srgbClr val="F2EEEC"/>
                  </a:solidFill>
                  <a:prstDash val="solid"/>
                  <a:round/>
                </a:ln>
              </p:spPr>
              <p:txBody>
                <a:bodyPr rtlCol="0" anchor="ctr"/>
                <a:lstStyle/>
                <a:p>
                  <a:endParaRPr lang="en-US" dirty="0"/>
                </a:p>
              </p:txBody>
            </p:sp>
          </p:grpSp>
          <p:grpSp>
            <p:nvGrpSpPr>
              <p:cNvPr id="18" name="Graphic 14">
                <a:extLst>
                  <a:ext uri="{FF2B5EF4-FFF2-40B4-BE49-F238E27FC236}">
                    <a16:creationId xmlns:a16="http://schemas.microsoft.com/office/drawing/2014/main" xmlns="" id="{5C3AAD5B-278E-5CEF-DCB5-903B7BE35594}"/>
                  </a:ext>
                </a:extLst>
              </p:cNvPr>
              <p:cNvGrpSpPr/>
              <p:nvPr/>
            </p:nvGrpSpPr>
            <p:grpSpPr>
              <a:xfrm>
                <a:off x="8975250" y="1556331"/>
                <a:ext cx="351385" cy="483874"/>
                <a:chOff x="8517344" y="2088100"/>
                <a:chExt cx="228955" cy="315282"/>
              </a:xfrm>
              <a:solidFill>
                <a:schemeClr val="accent1"/>
              </a:solidFill>
            </p:grpSpPr>
            <p:sp>
              <p:nvSpPr>
                <p:cNvPr id="19" name="Freeform 38">
                  <a:extLst>
                    <a:ext uri="{FF2B5EF4-FFF2-40B4-BE49-F238E27FC236}">
                      <a16:creationId xmlns:a16="http://schemas.microsoft.com/office/drawing/2014/main" xmlns="" id="{70D56E7B-4B71-605A-1E9D-137CC550347E}"/>
                    </a:ext>
                  </a:extLst>
                </p:cNvPr>
                <p:cNvSpPr/>
                <p:nvPr/>
              </p:nvSpPr>
              <p:spPr>
                <a:xfrm>
                  <a:off x="8562057" y="2088100"/>
                  <a:ext cx="59561" cy="44438"/>
                </a:xfrm>
                <a:custGeom>
                  <a:avLst/>
                  <a:gdLst>
                    <a:gd name="connsiteX0" fmla="*/ 2590 w 59561"/>
                    <a:gd name="connsiteY0" fmla="*/ 31565 h 44438"/>
                    <a:gd name="connsiteX1" fmla="*/ 54382 w 59561"/>
                    <a:gd name="connsiteY1" fmla="*/ 44438 h 44438"/>
                    <a:gd name="connsiteX2" fmla="*/ 59561 w 59561"/>
                    <a:gd name="connsiteY2" fmla="*/ 10968 h 44438"/>
                    <a:gd name="connsiteX3" fmla="*/ 49203 w 59561"/>
                    <a:gd name="connsiteY3" fmla="*/ 670 h 44438"/>
                    <a:gd name="connsiteX4" fmla="*/ 10358 w 59561"/>
                    <a:gd name="connsiteY4" fmla="*/ 16117 h 44438"/>
                    <a:gd name="connsiteX5" fmla="*/ 0 w 59561"/>
                    <a:gd name="connsiteY5" fmla="*/ 28991 h 44438"/>
                    <a:gd name="connsiteX6" fmla="*/ 0 w 59561"/>
                    <a:gd name="connsiteY6" fmla="*/ 34140 h 44438"/>
                    <a:gd name="connsiteX7" fmla="*/ 2590 w 59561"/>
                    <a:gd name="connsiteY7" fmla="*/ 31565 h 4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61" h="44438">
                      <a:moveTo>
                        <a:pt x="2590" y="31565"/>
                      </a:moveTo>
                      <a:cubicBezTo>
                        <a:pt x="25896" y="31565"/>
                        <a:pt x="44024" y="36715"/>
                        <a:pt x="54382" y="44438"/>
                      </a:cubicBezTo>
                      <a:lnTo>
                        <a:pt x="59561" y="10968"/>
                      </a:lnTo>
                      <a:cubicBezTo>
                        <a:pt x="59561" y="3244"/>
                        <a:pt x="54382" y="-1905"/>
                        <a:pt x="49203" y="670"/>
                      </a:cubicBezTo>
                      <a:lnTo>
                        <a:pt x="10358" y="16117"/>
                      </a:lnTo>
                      <a:cubicBezTo>
                        <a:pt x="5179" y="18692"/>
                        <a:pt x="0" y="23841"/>
                        <a:pt x="0" y="28991"/>
                      </a:cubicBezTo>
                      <a:lnTo>
                        <a:pt x="0" y="34140"/>
                      </a:lnTo>
                      <a:cubicBezTo>
                        <a:pt x="0" y="31565"/>
                        <a:pt x="0" y="31565"/>
                        <a:pt x="2590" y="31565"/>
                      </a:cubicBezTo>
                      <a:close/>
                    </a:path>
                  </a:pathLst>
                </a:custGeom>
                <a:grpFill/>
                <a:ln w="28575" cap="rnd">
                  <a:solidFill>
                    <a:srgbClr val="F2EEEC"/>
                  </a:solidFill>
                  <a:prstDash val="solid"/>
                  <a:round/>
                </a:ln>
              </p:spPr>
              <p:txBody>
                <a:bodyPr rtlCol="0" anchor="ctr"/>
                <a:lstStyle/>
                <a:p>
                  <a:endParaRPr lang="en-US" dirty="0"/>
                </a:p>
              </p:txBody>
            </p:sp>
            <p:sp>
              <p:nvSpPr>
                <p:cNvPr id="20" name="Freeform 39">
                  <a:extLst>
                    <a:ext uri="{FF2B5EF4-FFF2-40B4-BE49-F238E27FC236}">
                      <a16:creationId xmlns:a16="http://schemas.microsoft.com/office/drawing/2014/main" xmlns="" id="{D24B40E6-1D04-2D2C-2DF4-AA0E18746A7C}"/>
                    </a:ext>
                  </a:extLst>
                </p:cNvPr>
                <p:cNvSpPr/>
                <p:nvPr/>
              </p:nvSpPr>
              <p:spPr>
                <a:xfrm>
                  <a:off x="8517344" y="2276718"/>
                  <a:ext cx="49457" cy="102985"/>
                </a:xfrm>
                <a:custGeom>
                  <a:avLst/>
                  <a:gdLst>
                    <a:gd name="connsiteX0" fmla="*/ 47302 w 49457"/>
                    <a:gd name="connsiteY0" fmla="*/ 38619 h 102985"/>
                    <a:gd name="connsiteX1" fmla="*/ 23995 w 49457"/>
                    <a:gd name="connsiteY1" fmla="*/ 12873 h 102985"/>
                    <a:gd name="connsiteX2" fmla="*/ 13637 w 49457"/>
                    <a:gd name="connsiteY2" fmla="*/ 0 h 102985"/>
                    <a:gd name="connsiteX3" fmla="*/ 689 w 49457"/>
                    <a:gd name="connsiteY3" fmla="*/ 64366 h 102985"/>
                    <a:gd name="connsiteX4" fmla="*/ 8458 w 49457"/>
                    <a:gd name="connsiteY4" fmla="*/ 84963 h 102985"/>
                    <a:gd name="connsiteX5" fmla="*/ 36944 w 49457"/>
                    <a:gd name="connsiteY5" fmla="*/ 102985 h 102985"/>
                    <a:gd name="connsiteX6" fmla="*/ 47302 w 49457"/>
                    <a:gd name="connsiteY6" fmla="*/ 38619 h 102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57" h="102985">
                      <a:moveTo>
                        <a:pt x="47302" y="38619"/>
                      </a:moveTo>
                      <a:cubicBezTo>
                        <a:pt x="42123" y="28321"/>
                        <a:pt x="34354" y="20597"/>
                        <a:pt x="23995" y="12873"/>
                      </a:cubicBezTo>
                      <a:cubicBezTo>
                        <a:pt x="18816" y="7724"/>
                        <a:pt x="16226" y="5149"/>
                        <a:pt x="13637" y="0"/>
                      </a:cubicBezTo>
                      <a:lnTo>
                        <a:pt x="689" y="64366"/>
                      </a:lnTo>
                      <a:cubicBezTo>
                        <a:pt x="-1901" y="72090"/>
                        <a:pt x="3278" y="79814"/>
                        <a:pt x="8458" y="84963"/>
                      </a:cubicBezTo>
                      <a:lnTo>
                        <a:pt x="36944" y="102985"/>
                      </a:lnTo>
                      <a:cubicBezTo>
                        <a:pt x="39533" y="82388"/>
                        <a:pt x="55071" y="61791"/>
                        <a:pt x="47302" y="38619"/>
                      </a:cubicBezTo>
                      <a:close/>
                    </a:path>
                  </a:pathLst>
                </a:custGeom>
                <a:grpFill/>
                <a:ln w="28575" cap="rnd">
                  <a:solidFill>
                    <a:srgbClr val="F2EEEC"/>
                  </a:solidFill>
                  <a:prstDash val="solid"/>
                  <a:round/>
                </a:ln>
              </p:spPr>
              <p:txBody>
                <a:bodyPr rtlCol="0" anchor="ctr"/>
                <a:lstStyle/>
                <a:p>
                  <a:endParaRPr lang="en-US" dirty="0"/>
                </a:p>
              </p:txBody>
            </p:sp>
            <p:sp>
              <p:nvSpPr>
                <p:cNvPr id="21" name="Freeform 40">
                  <a:extLst>
                    <a:ext uri="{FF2B5EF4-FFF2-40B4-BE49-F238E27FC236}">
                      <a16:creationId xmlns:a16="http://schemas.microsoft.com/office/drawing/2014/main" xmlns="" id="{4DD331B7-2F79-5B94-5FF1-BCD4FDFCE880}"/>
                    </a:ext>
                  </a:extLst>
                </p:cNvPr>
                <p:cNvSpPr/>
                <p:nvPr/>
              </p:nvSpPr>
              <p:spPr>
                <a:xfrm>
                  <a:off x="8538750" y="2235524"/>
                  <a:ext cx="25896" cy="1144"/>
                </a:xfrm>
                <a:custGeom>
                  <a:avLst/>
                  <a:gdLst>
                    <a:gd name="connsiteX0" fmla="*/ 0 w 25896"/>
                    <a:gd name="connsiteY0" fmla="*/ 0 h 1144"/>
                    <a:gd name="connsiteX1" fmla="*/ 0 w 25896"/>
                    <a:gd name="connsiteY1" fmla="*/ 0 h 1144"/>
                    <a:gd name="connsiteX2" fmla="*/ 0 w 25896"/>
                    <a:gd name="connsiteY2" fmla="*/ 0 h 1144"/>
                    <a:gd name="connsiteX3" fmla="*/ 0 w 25896"/>
                    <a:gd name="connsiteY3" fmla="*/ 0 h 1144"/>
                  </a:gdLst>
                  <a:ahLst/>
                  <a:cxnLst>
                    <a:cxn ang="0">
                      <a:pos x="connsiteX0" y="connsiteY0"/>
                    </a:cxn>
                    <a:cxn ang="0">
                      <a:pos x="connsiteX1" y="connsiteY1"/>
                    </a:cxn>
                    <a:cxn ang="0">
                      <a:pos x="connsiteX2" y="connsiteY2"/>
                    </a:cxn>
                    <a:cxn ang="0">
                      <a:pos x="connsiteX3" y="connsiteY3"/>
                    </a:cxn>
                  </a:cxnLst>
                  <a:rect l="l" t="t" r="r" b="b"/>
                  <a:pathLst>
                    <a:path w="25896" h="1144">
                      <a:moveTo>
                        <a:pt x="0" y="0"/>
                      </a:moveTo>
                      <a:cubicBezTo>
                        <a:pt x="0" y="0"/>
                        <a:pt x="0" y="0"/>
                        <a:pt x="0" y="0"/>
                      </a:cubicBezTo>
                      <a:lnTo>
                        <a:pt x="0" y="0"/>
                      </a:lnTo>
                      <a:cubicBezTo>
                        <a:pt x="0" y="2575"/>
                        <a:pt x="0" y="0"/>
                        <a:pt x="0" y="0"/>
                      </a:cubicBezTo>
                      <a:close/>
                    </a:path>
                  </a:pathLst>
                </a:custGeom>
                <a:grpFill/>
                <a:ln w="28575" cap="rnd">
                  <a:solidFill>
                    <a:srgbClr val="F2EEEC"/>
                  </a:solidFill>
                  <a:prstDash val="solid"/>
                  <a:round/>
                </a:ln>
              </p:spPr>
              <p:txBody>
                <a:bodyPr rtlCol="0" anchor="ctr"/>
                <a:lstStyle/>
                <a:p>
                  <a:endParaRPr lang="en-US" dirty="0"/>
                </a:p>
              </p:txBody>
            </p:sp>
          </p:grpSp>
        </p:grpSp>
        <p:grpSp>
          <p:nvGrpSpPr>
            <p:cNvPr id="11" name="Group 10">
              <a:extLst>
                <a:ext uri="{FF2B5EF4-FFF2-40B4-BE49-F238E27FC236}">
                  <a16:creationId xmlns:a16="http://schemas.microsoft.com/office/drawing/2014/main" xmlns="" id="{D803C0F7-B91F-5EAB-E154-B6A36E03CF0A}"/>
                </a:ext>
              </a:extLst>
            </p:cNvPr>
            <p:cNvGrpSpPr/>
            <p:nvPr/>
          </p:nvGrpSpPr>
          <p:grpSpPr>
            <a:xfrm>
              <a:off x="9863346" y="2243148"/>
              <a:ext cx="1328653" cy="3338907"/>
              <a:chOff x="9877201" y="2118453"/>
              <a:chExt cx="1328653" cy="3338907"/>
            </a:xfrm>
          </p:grpSpPr>
          <p:sp>
            <p:nvSpPr>
              <p:cNvPr id="12" name="Freeform 77">
                <a:extLst>
                  <a:ext uri="{FF2B5EF4-FFF2-40B4-BE49-F238E27FC236}">
                    <a16:creationId xmlns:a16="http://schemas.microsoft.com/office/drawing/2014/main" xmlns="" id="{C80E7E82-2417-B79C-7D93-EB75CBA25A44}"/>
                  </a:ext>
                </a:extLst>
              </p:cNvPr>
              <p:cNvSpPr/>
              <p:nvPr/>
            </p:nvSpPr>
            <p:spPr>
              <a:xfrm>
                <a:off x="9877201" y="3260977"/>
                <a:ext cx="728635" cy="939846"/>
              </a:xfrm>
              <a:custGeom>
                <a:avLst/>
                <a:gdLst>
                  <a:gd name="connsiteX0" fmla="*/ 6042 w 474764"/>
                  <a:gd name="connsiteY0" fmla="*/ 161825 h 612384"/>
                  <a:gd name="connsiteX1" fmla="*/ 13811 w 474764"/>
                  <a:gd name="connsiteY1" fmla="*/ 365221 h 612384"/>
                  <a:gd name="connsiteX2" fmla="*/ 52656 w 474764"/>
                  <a:gd name="connsiteY2" fmla="*/ 612385 h 612384"/>
                  <a:gd name="connsiteX3" fmla="*/ 241698 w 474764"/>
                  <a:gd name="connsiteY3" fmla="*/ 396116 h 612384"/>
                  <a:gd name="connsiteX4" fmla="*/ 353052 w 474764"/>
                  <a:gd name="connsiteY4" fmla="*/ 282832 h 612384"/>
                  <a:gd name="connsiteX5" fmla="*/ 381538 w 474764"/>
                  <a:gd name="connsiteY5" fmla="*/ 208168 h 612384"/>
                  <a:gd name="connsiteX6" fmla="*/ 386717 w 474764"/>
                  <a:gd name="connsiteY6" fmla="*/ 110332 h 612384"/>
                  <a:gd name="connsiteX7" fmla="*/ 399665 w 474764"/>
                  <a:gd name="connsiteY7" fmla="*/ 66563 h 612384"/>
                  <a:gd name="connsiteX8" fmla="*/ 438510 w 474764"/>
                  <a:gd name="connsiteY8" fmla="*/ 53690 h 612384"/>
                  <a:gd name="connsiteX9" fmla="*/ 474764 w 474764"/>
                  <a:gd name="connsiteY9" fmla="*/ 76862 h 612384"/>
                  <a:gd name="connsiteX10" fmla="*/ 378948 w 474764"/>
                  <a:gd name="connsiteY10" fmla="*/ 15071 h 612384"/>
                  <a:gd name="connsiteX11" fmla="*/ 164010 w 474764"/>
                  <a:gd name="connsiteY11" fmla="*/ 4772 h 612384"/>
                  <a:gd name="connsiteX12" fmla="*/ 88910 w 474764"/>
                  <a:gd name="connsiteY12" fmla="*/ 22795 h 612384"/>
                  <a:gd name="connsiteX13" fmla="*/ 6042 w 474764"/>
                  <a:gd name="connsiteY13" fmla="*/ 161825 h 61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764" h="612384">
                    <a:moveTo>
                      <a:pt x="6042" y="161825"/>
                    </a:moveTo>
                    <a:cubicBezTo>
                      <a:pt x="-6906" y="228765"/>
                      <a:pt x="3453" y="300855"/>
                      <a:pt x="13811" y="365221"/>
                    </a:cubicBezTo>
                    <a:cubicBezTo>
                      <a:pt x="29349" y="447609"/>
                      <a:pt x="52656" y="529997"/>
                      <a:pt x="52656" y="612385"/>
                    </a:cubicBezTo>
                    <a:cubicBezTo>
                      <a:pt x="94090" y="524848"/>
                      <a:pt x="166599" y="457907"/>
                      <a:pt x="241698" y="396116"/>
                    </a:cubicBezTo>
                    <a:cubicBezTo>
                      <a:pt x="283132" y="362646"/>
                      <a:pt x="324566" y="329176"/>
                      <a:pt x="353052" y="282832"/>
                    </a:cubicBezTo>
                    <a:cubicBezTo>
                      <a:pt x="366000" y="259661"/>
                      <a:pt x="378948" y="236489"/>
                      <a:pt x="381538" y="208168"/>
                    </a:cubicBezTo>
                    <a:cubicBezTo>
                      <a:pt x="386717" y="174698"/>
                      <a:pt x="384128" y="143802"/>
                      <a:pt x="386717" y="110332"/>
                    </a:cubicBezTo>
                    <a:cubicBezTo>
                      <a:pt x="386717" y="94884"/>
                      <a:pt x="389307" y="76862"/>
                      <a:pt x="399665" y="66563"/>
                    </a:cubicBezTo>
                    <a:cubicBezTo>
                      <a:pt x="410024" y="56265"/>
                      <a:pt x="425562" y="51116"/>
                      <a:pt x="438510" y="53690"/>
                    </a:cubicBezTo>
                    <a:cubicBezTo>
                      <a:pt x="454047" y="56265"/>
                      <a:pt x="464406" y="66563"/>
                      <a:pt x="474764" y="76862"/>
                    </a:cubicBezTo>
                    <a:cubicBezTo>
                      <a:pt x="466996" y="71713"/>
                      <a:pt x="451458" y="30519"/>
                      <a:pt x="378948" y="15071"/>
                    </a:cubicBezTo>
                    <a:cubicBezTo>
                      <a:pt x="314208" y="2198"/>
                      <a:pt x="228750" y="-5526"/>
                      <a:pt x="164010" y="4772"/>
                    </a:cubicBezTo>
                    <a:cubicBezTo>
                      <a:pt x="138113" y="7347"/>
                      <a:pt x="112217" y="9921"/>
                      <a:pt x="88910" y="22795"/>
                    </a:cubicBezTo>
                    <a:cubicBezTo>
                      <a:pt x="44887" y="51116"/>
                      <a:pt x="16401" y="107758"/>
                      <a:pt x="6042" y="161825"/>
                    </a:cubicBezTo>
                    <a:close/>
                  </a:path>
                </a:pathLst>
              </a:custGeom>
              <a:solidFill>
                <a:schemeClr val="accent1"/>
              </a:solidFill>
              <a:ln w="28575" cap="rnd">
                <a:solidFill>
                  <a:schemeClr val="accent2"/>
                </a:solidFill>
                <a:prstDash val="solid"/>
                <a:round/>
              </a:ln>
            </p:spPr>
            <p:txBody>
              <a:bodyPr rtlCol="0" anchor="ctr"/>
              <a:lstStyle/>
              <a:p>
                <a:endParaRPr lang="en-US" dirty="0"/>
              </a:p>
            </p:txBody>
          </p:sp>
          <p:sp>
            <p:nvSpPr>
              <p:cNvPr id="13" name="Freeform 78">
                <a:extLst>
                  <a:ext uri="{FF2B5EF4-FFF2-40B4-BE49-F238E27FC236}">
                    <a16:creationId xmlns:a16="http://schemas.microsoft.com/office/drawing/2014/main" xmlns="" id="{BDFC234B-8776-DFC2-3FC9-F9F34E272AE9}"/>
                  </a:ext>
                </a:extLst>
              </p:cNvPr>
              <p:cNvSpPr/>
              <p:nvPr/>
            </p:nvSpPr>
            <p:spPr>
              <a:xfrm>
                <a:off x="10375323" y="3342000"/>
                <a:ext cx="278703" cy="641498"/>
              </a:xfrm>
              <a:custGeom>
                <a:avLst/>
                <a:gdLst>
                  <a:gd name="connsiteX0" fmla="*/ 33665 w 181597"/>
                  <a:gd name="connsiteY0" fmla="*/ 417987 h 417987"/>
                  <a:gd name="connsiteX1" fmla="*/ 88047 w 181597"/>
                  <a:gd name="connsiteY1" fmla="*/ 417987 h 417987"/>
                  <a:gd name="connsiteX2" fmla="*/ 113944 w 181597"/>
                  <a:gd name="connsiteY2" fmla="*/ 338174 h 417987"/>
                  <a:gd name="connsiteX3" fmla="*/ 178684 w 181597"/>
                  <a:gd name="connsiteY3" fmla="*/ 150226 h 417987"/>
                  <a:gd name="connsiteX4" fmla="*/ 178684 w 181597"/>
                  <a:gd name="connsiteY4" fmla="*/ 147651 h 417987"/>
                  <a:gd name="connsiteX5" fmla="*/ 155377 w 181597"/>
                  <a:gd name="connsiteY5" fmla="*/ 24069 h 417987"/>
                  <a:gd name="connsiteX6" fmla="*/ 119123 w 181597"/>
                  <a:gd name="connsiteY6" fmla="*/ 897 h 417987"/>
                  <a:gd name="connsiteX7" fmla="*/ 80278 w 181597"/>
                  <a:gd name="connsiteY7" fmla="*/ 13770 h 417987"/>
                  <a:gd name="connsiteX8" fmla="*/ 67330 w 181597"/>
                  <a:gd name="connsiteY8" fmla="*/ 57539 h 417987"/>
                  <a:gd name="connsiteX9" fmla="*/ 62151 w 181597"/>
                  <a:gd name="connsiteY9" fmla="*/ 155375 h 417987"/>
                  <a:gd name="connsiteX10" fmla="*/ 33665 w 181597"/>
                  <a:gd name="connsiteY10" fmla="*/ 230039 h 417987"/>
                  <a:gd name="connsiteX11" fmla="*/ 0 w 181597"/>
                  <a:gd name="connsiteY11" fmla="*/ 271233 h 417987"/>
                  <a:gd name="connsiteX12" fmla="*/ 25896 w 181597"/>
                  <a:gd name="connsiteY12" fmla="*/ 348472 h 417987"/>
                  <a:gd name="connsiteX13" fmla="*/ 33665 w 181597"/>
                  <a:gd name="connsiteY13" fmla="*/ 417987 h 41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597" h="417987">
                    <a:moveTo>
                      <a:pt x="33665" y="417987"/>
                    </a:moveTo>
                    <a:cubicBezTo>
                      <a:pt x="51792" y="417987"/>
                      <a:pt x="69920" y="417987"/>
                      <a:pt x="88047" y="417987"/>
                    </a:cubicBezTo>
                    <a:cubicBezTo>
                      <a:pt x="95816" y="389666"/>
                      <a:pt x="103585" y="363920"/>
                      <a:pt x="113944" y="338174"/>
                    </a:cubicBezTo>
                    <a:cubicBezTo>
                      <a:pt x="137250" y="276383"/>
                      <a:pt x="163146" y="214591"/>
                      <a:pt x="178684" y="150226"/>
                    </a:cubicBezTo>
                    <a:cubicBezTo>
                      <a:pt x="178684" y="150226"/>
                      <a:pt x="178684" y="150226"/>
                      <a:pt x="178684" y="147651"/>
                    </a:cubicBezTo>
                    <a:cubicBezTo>
                      <a:pt x="186453" y="106457"/>
                      <a:pt x="178684" y="57539"/>
                      <a:pt x="155377" y="24069"/>
                    </a:cubicBezTo>
                    <a:cubicBezTo>
                      <a:pt x="145019" y="13770"/>
                      <a:pt x="132071" y="3472"/>
                      <a:pt x="119123" y="897"/>
                    </a:cubicBezTo>
                    <a:cubicBezTo>
                      <a:pt x="103585" y="-1677"/>
                      <a:pt x="88047" y="897"/>
                      <a:pt x="80278" y="13770"/>
                    </a:cubicBezTo>
                    <a:cubicBezTo>
                      <a:pt x="69920" y="24069"/>
                      <a:pt x="69920" y="42091"/>
                      <a:pt x="67330" y="57539"/>
                    </a:cubicBezTo>
                    <a:cubicBezTo>
                      <a:pt x="64741" y="91009"/>
                      <a:pt x="69920" y="124479"/>
                      <a:pt x="62151" y="155375"/>
                    </a:cubicBezTo>
                    <a:cubicBezTo>
                      <a:pt x="56972" y="181121"/>
                      <a:pt x="46613" y="206868"/>
                      <a:pt x="33665" y="230039"/>
                    </a:cubicBezTo>
                    <a:cubicBezTo>
                      <a:pt x="23307" y="245487"/>
                      <a:pt x="12948" y="258360"/>
                      <a:pt x="0" y="271233"/>
                    </a:cubicBezTo>
                    <a:cubicBezTo>
                      <a:pt x="12948" y="296980"/>
                      <a:pt x="20717" y="322726"/>
                      <a:pt x="25896" y="348472"/>
                    </a:cubicBezTo>
                    <a:cubicBezTo>
                      <a:pt x="28486" y="371644"/>
                      <a:pt x="31076" y="394815"/>
                      <a:pt x="33665" y="417987"/>
                    </a:cubicBezTo>
                    <a:close/>
                  </a:path>
                </a:pathLst>
              </a:custGeom>
              <a:solidFill>
                <a:schemeClr val="accent1"/>
              </a:solidFill>
              <a:ln w="28575" cap="rnd">
                <a:solidFill>
                  <a:schemeClr val="accent2"/>
                </a:solidFill>
                <a:prstDash val="solid"/>
                <a:bevel/>
              </a:ln>
            </p:spPr>
            <p:txBody>
              <a:bodyPr rtlCol="0" anchor="ctr"/>
              <a:lstStyle/>
              <a:p>
                <a:endParaRPr lang="en-US" dirty="0"/>
              </a:p>
            </p:txBody>
          </p:sp>
          <p:sp>
            <p:nvSpPr>
              <p:cNvPr id="14" name="Freeform 79">
                <a:extLst>
                  <a:ext uri="{FF2B5EF4-FFF2-40B4-BE49-F238E27FC236}">
                    <a16:creationId xmlns:a16="http://schemas.microsoft.com/office/drawing/2014/main" xmlns="" id="{569510AE-E7E9-4C4A-79F2-3B047A6CEBAE}"/>
                  </a:ext>
                </a:extLst>
              </p:cNvPr>
              <p:cNvSpPr/>
              <p:nvPr/>
            </p:nvSpPr>
            <p:spPr>
              <a:xfrm>
                <a:off x="10502513" y="2485931"/>
                <a:ext cx="703341" cy="1501519"/>
              </a:xfrm>
              <a:custGeom>
                <a:avLst/>
                <a:gdLst>
                  <a:gd name="connsiteX0" fmla="*/ 435057 w 458283"/>
                  <a:gd name="connsiteY0" fmla="*/ 38619 h 978359"/>
                  <a:gd name="connsiteX1" fmla="*/ 422109 w 458283"/>
                  <a:gd name="connsiteY1" fmla="*/ 0 h 978359"/>
                  <a:gd name="connsiteX2" fmla="*/ 266731 w 458283"/>
                  <a:gd name="connsiteY2" fmla="*/ 105560 h 978359"/>
                  <a:gd name="connsiteX3" fmla="*/ 152788 w 458283"/>
                  <a:gd name="connsiteY3" fmla="*/ 205970 h 978359"/>
                  <a:gd name="connsiteX4" fmla="*/ 189042 w 458283"/>
                  <a:gd name="connsiteY4" fmla="*/ 324403 h 978359"/>
                  <a:gd name="connsiteX5" fmla="*/ 181274 w 458283"/>
                  <a:gd name="connsiteY5" fmla="*/ 548396 h 978359"/>
                  <a:gd name="connsiteX6" fmla="*/ 93226 w 458283"/>
                  <a:gd name="connsiteY6" fmla="*/ 702874 h 978359"/>
                  <a:gd name="connsiteX7" fmla="*/ 93226 w 458283"/>
                  <a:gd name="connsiteY7" fmla="*/ 708023 h 978359"/>
                  <a:gd name="connsiteX8" fmla="*/ 93226 w 458283"/>
                  <a:gd name="connsiteY8" fmla="*/ 710598 h 978359"/>
                  <a:gd name="connsiteX9" fmla="*/ 28486 w 458283"/>
                  <a:gd name="connsiteY9" fmla="*/ 898546 h 978359"/>
                  <a:gd name="connsiteX10" fmla="*/ 2590 w 458283"/>
                  <a:gd name="connsiteY10" fmla="*/ 978359 h 978359"/>
                  <a:gd name="connsiteX11" fmla="*/ 0 w 458283"/>
                  <a:gd name="connsiteY11" fmla="*/ 978359 h 978359"/>
                  <a:gd name="connsiteX12" fmla="*/ 31075 w 458283"/>
                  <a:gd name="connsiteY12" fmla="*/ 978359 h 978359"/>
                  <a:gd name="connsiteX13" fmla="*/ 126891 w 458283"/>
                  <a:gd name="connsiteY13" fmla="*/ 787837 h 978359"/>
                  <a:gd name="connsiteX14" fmla="*/ 266731 w 458283"/>
                  <a:gd name="connsiteY14" fmla="*/ 664255 h 978359"/>
                  <a:gd name="connsiteX15" fmla="*/ 435057 w 458283"/>
                  <a:gd name="connsiteY15" fmla="*/ 38619 h 97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283" h="978359">
                    <a:moveTo>
                      <a:pt x="435057" y="38619"/>
                    </a:moveTo>
                    <a:cubicBezTo>
                      <a:pt x="432467" y="25746"/>
                      <a:pt x="427288" y="12873"/>
                      <a:pt x="422109" y="0"/>
                    </a:cubicBezTo>
                    <a:cubicBezTo>
                      <a:pt x="378085" y="46343"/>
                      <a:pt x="318524" y="69515"/>
                      <a:pt x="266731" y="105560"/>
                    </a:cubicBezTo>
                    <a:cubicBezTo>
                      <a:pt x="225297" y="133881"/>
                      <a:pt x="186453" y="169926"/>
                      <a:pt x="152788" y="205970"/>
                    </a:cubicBezTo>
                    <a:cubicBezTo>
                      <a:pt x="168326" y="244590"/>
                      <a:pt x="181274" y="283209"/>
                      <a:pt x="189042" y="324403"/>
                    </a:cubicBezTo>
                    <a:cubicBezTo>
                      <a:pt x="204580" y="399068"/>
                      <a:pt x="204580" y="476307"/>
                      <a:pt x="181274" y="548396"/>
                    </a:cubicBezTo>
                    <a:cubicBezTo>
                      <a:pt x="163146" y="602463"/>
                      <a:pt x="126891" y="653956"/>
                      <a:pt x="93226" y="702874"/>
                    </a:cubicBezTo>
                    <a:cubicBezTo>
                      <a:pt x="93226" y="705449"/>
                      <a:pt x="93226" y="705449"/>
                      <a:pt x="93226" y="708023"/>
                    </a:cubicBezTo>
                    <a:cubicBezTo>
                      <a:pt x="93226" y="708023"/>
                      <a:pt x="93226" y="708023"/>
                      <a:pt x="93226" y="710598"/>
                    </a:cubicBezTo>
                    <a:cubicBezTo>
                      <a:pt x="80278" y="774964"/>
                      <a:pt x="51792" y="836755"/>
                      <a:pt x="28486" y="898546"/>
                    </a:cubicBezTo>
                    <a:cubicBezTo>
                      <a:pt x="18127" y="924292"/>
                      <a:pt x="10358" y="952613"/>
                      <a:pt x="2590" y="978359"/>
                    </a:cubicBezTo>
                    <a:cubicBezTo>
                      <a:pt x="2590" y="978359"/>
                      <a:pt x="0" y="978359"/>
                      <a:pt x="0" y="978359"/>
                    </a:cubicBezTo>
                    <a:cubicBezTo>
                      <a:pt x="10358" y="978359"/>
                      <a:pt x="20717" y="978359"/>
                      <a:pt x="31075" y="978359"/>
                    </a:cubicBezTo>
                    <a:cubicBezTo>
                      <a:pt x="49203" y="906270"/>
                      <a:pt x="72509" y="841904"/>
                      <a:pt x="126891" y="787837"/>
                    </a:cubicBezTo>
                    <a:cubicBezTo>
                      <a:pt x="170915" y="744068"/>
                      <a:pt x="222708" y="708023"/>
                      <a:pt x="266731" y="664255"/>
                    </a:cubicBezTo>
                    <a:cubicBezTo>
                      <a:pt x="432467" y="507202"/>
                      <a:pt x="497208" y="254888"/>
                      <a:pt x="435057" y="38619"/>
                    </a:cubicBezTo>
                    <a:close/>
                  </a:path>
                </a:pathLst>
              </a:custGeom>
              <a:solidFill>
                <a:schemeClr val="accent1"/>
              </a:solidFill>
              <a:ln w="28575" cap="rnd">
                <a:solidFill>
                  <a:schemeClr val="accent2"/>
                </a:solidFill>
                <a:prstDash val="solid"/>
                <a:round/>
              </a:ln>
            </p:spPr>
            <p:txBody>
              <a:bodyPr rtlCol="0" anchor="ctr"/>
              <a:lstStyle/>
              <a:p>
                <a:endParaRPr lang="en-US" dirty="0"/>
              </a:p>
            </p:txBody>
          </p:sp>
          <p:sp>
            <p:nvSpPr>
              <p:cNvPr id="15" name="Freeform 80">
                <a:extLst>
                  <a:ext uri="{FF2B5EF4-FFF2-40B4-BE49-F238E27FC236}">
                    <a16:creationId xmlns:a16="http://schemas.microsoft.com/office/drawing/2014/main" xmlns="" id="{3B6F1705-6CF3-B8EF-9716-BA9198157D66}"/>
                  </a:ext>
                </a:extLst>
              </p:cNvPr>
              <p:cNvSpPr/>
              <p:nvPr/>
            </p:nvSpPr>
            <p:spPr>
              <a:xfrm>
                <a:off x="10083437" y="3989766"/>
                <a:ext cx="800109" cy="1467594"/>
              </a:xfrm>
              <a:custGeom>
                <a:avLst/>
                <a:gdLst>
                  <a:gd name="connsiteX0" fmla="*/ 394774 w 521335"/>
                  <a:gd name="connsiteY0" fmla="*/ 873866 h 956254"/>
                  <a:gd name="connsiteX1" fmla="*/ 516486 w 521335"/>
                  <a:gd name="connsiteY1" fmla="*/ 433604 h 956254"/>
                  <a:gd name="connsiteX2" fmla="*/ 410312 w 521335"/>
                  <a:gd name="connsiteY2" fmla="*/ 173567 h 956254"/>
                  <a:gd name="connsiteX3" fmla="*/ 361109 w 521335"/>
                  <a:gd name="connsiteY3" fmla="*/ 70581 h 956254"/>
                  <a:gd name="connsiteX4" fmla="*/ 387005 w 521335"/>
                  <a:gd name="connsiteY4" fmla="*/ 29387 h 956254"/>
                  <a:gd name="connsiteX5" fmla="*/ 371467 w 521335"/>
                  <a:gd name="connsiteY5" fmla="*/ 3641 h 956254"/>
                  <a:gd name="connsiteX6" fmla="*/ 143580 w 521335"/>
                  <a:gd name="connsiteY6" fmla="*/ 1067 h 956254"/>
                  <a:gd name="connsiteX7" fmla="*/ 133222 w 521335"/>
                  <a:gd name="connsiteY7" fmla="*/ 37111 h 956254"/>
                  <a:gd name="connsiteX8" fmla="*/ 164297 w 521335"/>
                  <a:gd name="connsiteY8" fmla="*/ 68007 h 956254"/>
                  <a:gd name="connsiteX9" fmla="*/ 140991 w 521335"/>
                  <a:gd name="connsiteY9" fmla="*/ 137522 h 956254"/>
                  <a:gd name="connsiteX10" fmla="*/ 94377 w 521335"/>
                  <a:gd name="connsiteY10" fmla="*/ 212186 h 956254"/>
                  <a:gd name="connsiteX11" fmla="*/ 21868 w 521335"/>
                  <a:gd name="connsiteY11" fmla="*/ 384686 h 956254"/>
                  <a:gd name="connsiteX12" fmla="*/ 6330 w 521335"/>
                  <a:gd name="connsiteY12" fmla="*/ 616403 h 956254"/>
                  <a:gd name="connsiteX13" fmla="*/ 99557 w 521335"/>
                  <a:gd name="connsiteY13" fmla="*/ 832672 h 956254"/>
                  <a:gd name="connsiteX14" fmla="*/ 148760 w 521335"/>
                  <a:gd name="connsiteY14" fmla="*/ 899612 h 956254"/>
                  <a:gd name="connsiteX15" fmla="*/ 146170 w 521335"/>
                  <a:gd name="connsiteY15" fmla="*/ 948530 h 956254"/>
                  <a:gd name="connsiteX16" fmla="*/ 368878 w 521335"/>
                  <a:gd name="connsiteY16" fmla="*/ 956254 h 956254"/>
                  <a:gd name="connsiteX17" fmla="*/ 368878 w 521335"/>
                  <a:gd name="connsiteY17" fmla="*/ 909911 h 956254"/>
                  <a:gd name="connsiteX18" fmla="*/ 394774 w 521335"/>
                  <a:gd name="connsiteY18" fmla="*/ 873866 h 95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335" h="956254">
                    <a:moveTo>
                      <a:pt x="394774" y="873866"/>
                    </a:moveTo>
                    <a:cubicBezTo>
                      <a:pt x="490590" y="752858"/>
                      <a:pt x="537203" y="588082"/>
                      <a:pt x="516486" y="433604"/>
                    </a:cubicBezTo>
                    <a:cubicBezTo>
                      <a:pt x="503538" y="335768"/>
                      <a:pt x="464694" y="253380"/>
                      <a:pt x="410312" y="173567"/>
                    </a:cubicBezTo>
                    <a:cubicBezTo>
                      <a:pt x="389595" y="145246"/>
                      <a:pt x="348161" y="116925"/>
                      <a:pt x="361109" y="70581"/>
                    </a:cubicBezTo>
                    <a:cubicBezTo>
                      <a:pt x="363698" y="60283"/>
                      <a:pt x="384415" y="37111"/>
                      <a:pt x="387005" y="29387"/>
                    </a:cubicBezTo>
                    <a:cubicBezTo>
                      <a:pt x="389595" y="19089"/>
                      <a:pt x="389595" y="3641"/>
                      <a:pt x="371467" y="3641"/>
                    </a:cubicBezTo>
                    <a:cubicBezTo>
                      <a:pt x="330033" y="1067"/>
                      <a:pt x="187604" y="-1508"/>
                      <a:pt x="143580" y="1067"/>
                    </a:cubicBezTo>
                    <a:cubicBezTo>
                      <a:pt x="133222" y="1067"/>
                      <a:pt x="117684" y="24238"/>
                      <a:pt x="133222" y="37111"/>
                    </a:cubicBezTo>
                    <a:cubicBezTo>
                      <a:pt x="140991" y="44835"/>
                      <a:pt x="161708" y="57708"/>
                      <a:pt x="164297" y="68007"/>
                    </a:cubicBezTo>
                    <a:cubicBezTo>
                      <a:pt x="172066" y="96328"/>
                      <a:pt x="148760" y="122074"/>
                      <a:pt x="140991" y="137522"/>
                    </a:cubicBezTo>
                    <a:cubicBezTo>
                      <a:pt x="130632" y="160694"/>
                      <a:pt x="107326" y="191589"/>
                      <a:pt x="94377" y="212186"/>
                    </a:cubicBezTo>
                    <a:cubicBezTo>
                      <a:pt x="63302" y="271403"/>
                      <a:pt x="39995" y="317746"/>
                      <a:pt x="21868" y="384686"/>
                    </a:cubicBezTo>
                    <a:cubicBezTo>
                      <a:pt x="1151" y="459351"/>
                      <a:pt x="-6618" y="539164"/>
                      <a:pt x="6330" y="616403"/>
                    </a:cubicBezTo>
                    <a:cubicBezTo>
                      <a:pt x="19278" y="696217"/>
                      <a:pt x="55533" y="765732"/>
                      <a:pt x="99557" y="832672"/>
                    </a:cubicBezTo>
                    <a:cubicBezTo>
                      <a:pt x="112505" y="853269"/>
                      <a:pt x="148760" y="899612"/>
                      <a:pt x="148760" y="899612"/>
                    </a:cubicBezTo>
                    <a:cubicBezTo>
                      <a:pt x="148760" y="899612"/>
                      <a:pt x="148760" y="927933"/>
                      <a:pt x="146170" y="948530"/>
                    </a:cubicBezTo>
                    <a:cubicBezTo>
                      <a:pt x="179835" y="951105"/>
                      <a:pt x="368878" y="953680"/>
                      <a:pt x="368878" y="956254"/>
                    </a:cubicBezTo>
                    <a:cubicBezTo>
                      <a:pt x="371467" y="940807"/>
                      <a:pt x="368878" y="925359"/>
                      <a:pt x="368878" y="909911"/>
                    </a:cubicBezTo>
                    <a:cubicBezTo>
                      <a:pt x="366288" y="899612"/>
                      <a:pt x="387005" y="881590"/>
                      <a:pt x="394774" y="873866"/>
                    </a:cubicBezTo>
                    <a:close/>
                  </a:path>
                </a:pathLst>
              </a:custGeom>
              <a:noFill/>
              <a:ln w="28575" cap="rnd">
                <a:solidFill>
                  <a:schemeClr val="accent2"/>
                </a:solidFill>
                <a:prstDash val="solid"/>
                <a:round/>
              </a:ln>
            </p:spPr>
            <p:txBody>
              <a:bodyPr rtlCol="0" anchor="ctr"/>
              <a:lstStyle/>
              <a:p>
                <a:endParaRPr lang="en-US" dirty="0"/>
              </a:p>
            </p:txBody>
          </p:sp>
          <p:sp>
            <p:nvSpPr>
              <p:cNvPr id="16" name="Freeform 81">
                <a:extLst>
                  <a:ext uri="{FF2B5EF4-FFF2-40B4-BE49-F238E27FC236}">
                    <a16:creationId xmlns:a16="http://schemas.microsoft.com/office/drawing/2014/main" xmlns="" id="{0EB5F3AF-81FB-BFDD-2A1C-3C7F125F096D}"/>
                  </a:ext>
                </a:extLst>
              </p:cNvPr>
              <p:cNvSpPr/>
              <p:nvPr/>
            </p:nvSpPr>
            <p:spPr>
              <a:xfrm>
                <a:off x="10112083" y="2118453"/>
                <a:ext cx="705119" cy="1450152"/>
              </a:xfrm>
              <a:custGeom>
                <a:avLst/>
                <a:gdLst>
                  <a:gd name="connsiteX0" fmla="*/ 16145 w 459441"/>
                  <a:gd name="connsiteY0" fmla="*/ 751792 h 944889"/>
                  <a:gd name="connsiteX1" fmla="*/ 231084 w 459441"/>
                  <a:gd name="connsiteY1" fmla="*/ 762091 h 944889"/>
                  <a:gd name="connsiteX2" fmla="*/ 326900 w 459441"/>
                  <a:gd name="connsiteY2" fmla="*/ 823882 h 944889"/>
                  <a:gd name="connsiteX3" fmla="*/ 326900 w 459441"/>
                  <a:gd name="connsiteY3" fmla="*/ 823882 h 944889"/>
                  <a:gd name="connsiteX4" fmla="*/ 352796 w 459441"/>
                  <a:gd name="connsiteY4" fmla="*/ 944889 h 944889"/>
                  <a:gd name="connsiteX5" fmla="*/ 440844 w 459441"/>
                  <a:gd name="connsiteY5" fmla="*/ 790411 h 944889"/>
                  <a:gd name="connsiteX6" fmla="*/ 448612 w 459441"/>
                  <a:gd name="connsiteY6" fmla="*/ 566419 h 944889"/>
                  <a:gd name="connsiteX7" fmla="*/ 337259 w 459441"/>
                  <a:gd name="connsiteY7" fmla="*/ 283209 h 944889"/>
                  <a:gd name="connsiteX8" fmla="*/ 231084 w 459441"/>
                  <a:gd name="connsiteY8" fmla="*/ 0 h 944889"/>
                  <a:gd name="connsiteX9" fmla="*/ 54989 w 459441"/>
                  <a:gd name="connsiteY9" fmla="*/ 422239 h 944889"/>
                  <a:gd name="connsiteX10" fmla="*/ 8376 w 459441"/>
                  <a:gd name="connsiteY10" fmla="*/ 756941 h 944889"/>
                  <a:gd name="connsiteX11" fmla="*/ 16145 w 459441"/>
                  <a:gd name="connsiteY11" fmla="*/ 751792 h 94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9441" h="944889">
                    <a:moveTo>
                      <a:pt x="16145" y="751792"/>
                    </a:moveTo>
                    <a:cubicBezTo>
                      <a:pt x="80886" y="741493"/>
                      <a:pt x="166343" y="749217"/>
                      <a:pt x="231084" y="762091"/>
                    </a:cubicBezTo>
                    <a:cubicBezTo>
                      <a:pt x="303593" y="777538"/>
                      <a:pt x="319131" y="816158"/>
                      <a:pt x="326900" y="823882"/>
                    </a:cubicBezTo>
                    <a:cubicBezTo>
                      <a:pt x="326900" y="823882"/>
                      <a:pt x="326900" y="823882"/>
                      <a:pt x="326900" y="823882"/>
                    </a:cubicBezTo>
                    <a:cubicBezTo>
                      <a:pt x="350207" y="857352"/>
                      <a:pt x="357976" y="903695"/>
                      <a:pt x="352796" y="944889"/>
                    </a:cubicBezTo>
                    <a:cubicBezTo>
                      <a:pt x="386461" y="895971"/>
                      <a:pt x="422716" y="844479"/>
                      <a:pt x="440844" y="790411"/>
                    </a:cubicBezTo>
                    <a:cubicBezTo>
                      <a:pt x="464150" y="718322"/>
                      <a:pt x="464150" y="641083"/>
                      <a:pt x="448612" y="566419"/>
                    </a:cubicBezTo>
                    <a:cubicBezTo>
                      <a:pt x="427895" y="466008"/>
                      <a:pt x="381282" y="375896"/>
                      <a:pt x="337259" y="283209"/>
                    </a:cubicBezTo>
                    <a:cubicBezTo>
                      <a:pt x="293235" y="193097"/>
                      <a:pt x="249211" y="100411"/>
                      <a:pt x="231084" y="0"/>
                    </a:cubicBezTo>
                    <a:cubicBezTo>
                      <a:pt x="179291" y="144179"/>
                      <a:pt x="111961" y="278060"/>
                      <a:pt x="54989" y="422239"/>
                    </a:cubicBezTo>
                    <a:cubicBezTo>
                      <a:pt x="13555" y="527799"/>
                      <a:pt x="-14930" y="648807"/>
                      <a:pt x="8376" y="756941"/>
                    </a:cubicBezTo>
                    <a:cubicBezTo>
                      <a:pt x="8376" y="751792"/>
                      <a:pt x="10966" y="751792"/>
                      <a:pt x="16145" y="751792"/>
                    </a:cubicBezTo>
                    <a:close/>
                  </a:path>
                </a:pathLst>
              </a:custGeom>
              <a:solidFill>
                <a:schemeClr val="accent1"/>
              </a:solidFill>
              <a:ln w="28575" cap="rnd">
                <a:solidFill>
                  <a:schemeClr val="accent2"/>
                </a:solidFill>
                <a:prstDash val="solid"/>
                <a:round/>
              </a:ln>
            </p:spPr>
            <p:txBody>
              <a:bodyPr rtlCol="0" anchor="ctr"/>
              <a:lstStyle/>
              <a:p>
                <a:endParaRPr lang="en-US" dirty="0"/>
              </a:p>
            </p:txBody>
          </p:sp>
        </p:grpSp>
      </p:grpSp>
    </p:spTree>
    <p:extLst>
      <p:ext uri="{BB962C8B-B14F-4D97-AF65-F5344CB8AC3E}">
        <p14:creationId xmlns:p14="http://schemas.microsoft.com/office/powerpoint/2010/main" val="236259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192813"/>
            <a:ext cx="5669280" cy="4763395"/>
          </a:xfrm>
        </p:spPr>
        <p:txBody>
          <a:bodyPr lIns="0" tIns="0" rIns="0" bIns="0" anchor="b">
            <a:noAutofit/>
          </a:bodyPr>
          <a:lstStyle>
            <a:lvl1pPr algn="l">
              <a:defRPr sz="6000" b="1" cap="none" baseline="0"/>
            </a:lvl1pPr>
          </a:lstStyle>
          <a:p>
            <a:r>
              <a:rPr lang="en-US" dirty="0"/>
              <a:t>Click to add title</a:t>
            </a:r>
          </a:p>
        </p:txBody>
      </p:sp>
      <p:sp>
        <p:nvSpPr>
          <p:cNvPr id="3" name="Text Placeholder 2"/>
          <p:cNvSpPr>
            <a:spLocks noGrp="1"/>
          </p:cNvSpPr>
          <p:nvPr>
            <p:ph type="body" idx="1" hasCustomPrompt="1"/>
          </p:nvPr>
        </p:nvSpPr>
        <p:spPr>
          <a:xfrm>
            <a:off x="677335" y="5055078"/>
            <a:ext cx="5669280" cy="1086923"/>
          </a:xfrm>
        </p:spPr>
        <p:txBody>
          <a:bodyPr lIns="0" tIns="0" rIns="0" bIns="0" anchor="t">
            <a:normAutofit/>
          </a:bodyPr>
          <a:lstStyle>
            <a:lvl1pPr marL="0" indent="0" algn="l">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5FB835F-4FDA-4CF1-BEBA-9D321481A083}" type="slidenum">
              <a:rPr lang="zh-TW" altLang="en-US" smtClean="0"/>
              <a:t>‹#›</a:t>
            </a:fld>
            <a:endParaRPr lang="zh-TW" altLang="en-US"/>
          </a:p>
        </p:txBody>
      </p:sp>
      <p:sp>
        <p:nvSpPr>
          <p:cNvPr id="4" name="Freeform 3">
            <a:extLst>
              <a:ext uri="{FF2B5EF4-FFF2-40B4-BE49-F238E27FC236}">
                <a16:creationId xmlns:a16="http://schemas.microsoft.com/office/drawing/2014/main" xmlns="" id="{C1575A4E-F41A-CBD9-8229-BFD90E8D5260}"/>
              </a:ext>
              <a:ext uri="{C183D7F6-B498-43B3-948B-1728B52AA6E4}">
                <adec:decorative xmlns:adec="http://schemas.microsoft.com/office/drawing/2017/decorative" xmlns="" val="1"/>
              </a:ext>
            </a:extLst>
          </p:cNvPr>
          <p:cNvSpPr/>
          <p:nvPr/>
        </p:nvSpPr>
        <p:spPr>
          <a:xfrm rot="16200000">
            <a:off x="7018732" y="-1499899"/>
            <a:ext cx="3011213" cy="6011012"/>
          </a:xfrm>
          <a:custGeom>
            <a:avLst/>
            <a:gdLst>
              <a:gd name="connsiteX0" fmla="*/ 2187635 w 2191789"/>
              <a:gd name="connsiteY0" fmla="*/ 0 h 4375270"/>
              <a:gd name="connsiteX1" fmla="*/ 2191789 w 2191789"/>
              <a:gd name="connsiteY1" fmla="*/ 210 h 4375270"/>
              <a:gd name="connsiteX2" fmla="*/ 2191789 w 2191789"/>
              <a:gd name="connsiteY2" fmla="*/ 4375060 h 4375270"/>
              <a:gd name="connsiteX3" fmla="*/ 2187635 w 2191789"/>
              <a:gd name="connsiteY3" fmla="*/ 4375270 h 4375270"/>
              <a:gd name="connsiteX4" fmla="*/ 0 w 2191789"/>
              <a:gd name="connsiteY4" fmla="*/ 2187635 h 4375270"/>
              <a:gd name="connsiteX5" fmla="*/ 2187635 w 2191789"/>
              <a:gd name="connsiteY5" fmla="*/ 0 h 437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789" h="4375270">
                <a:moveTo>
                  <a:pt x="2187635" y="0"/>
                </a:moveTo>
                <a:lnTo>
                  <a:pt x="2191789" y="210"/>
                </a:lnTo>
                <a:lnTo>
                  <a:pt x="2191789" y="4375060"/>
                </a:lnTo>
                <a:lnTo>
                  <a:pt x="2187635" y="4375270"/>
                </a:lnTo>
                <a:cubicBezTo>
                  <a:pt x="979438" y="4375270"/>
                  <a:pt x="0" y="3395832"/>
                  <a:pt x="0" y="2187635"/>
                </a:cubicBezTo>
                <a:cubicBezTo>
                  <a:pt x="0" y="979438"/>
                  <a:pt x="979438" y="0"/>
                  <a:pt x="2187635" y="0"/>
                </a:cubicBezTo>
                <a:close/>
              </a:path>
            </a:pathLst>
          </a:custGeom>
          <a:solidFill>
            <a:schemeClr val="accent1">
              <a:lumMod val="90000"/>
              <a:lumOff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xmlns="" id="{21BAEE7E-8CC9-ECC8-5760-0D01D0DAE41A}"/>
              </a:ext>
              <a:ext uri="{C183D7F6-B498-43B3-948B-1728B52AA6E4}">
                <adec:decorative xmlns:adec="http://schemas.microsoft.com/office/drawing/2017/decorative" xmlns="" val="1"/>
              </a:ext>
            </a:extLst>
          </p:cNvPr>
          <p:cNvGrpSpPr/>
          <p:nvPr/>
        </p:nvGrpSpPr>
        <p:grpSpPr>
          <a:xfrm>
            <a:off x="6565081" y="805621"/>
            <a:ext cx="5052499" cy="5023238"/>
            <a:chOff x="5299423" y="778123"/>
            <a:chExt cx="5332638" cy="5301755"/>
          </a:xfrm>
        </p:grpSpPr>
        <p:grpSp>
          <p:nvGrpSpPr>
            <p:cNvPr id="8" name="Graphic 14">
              <a:extLst>
                <a:ext uri="{FF2B5EF4-FFF2-40B4-BE49-F238E27FC236}">
                  <a16:creationId xmlns:a16="http://schemas.microsoft.com/office/drawing/2014/main" xmlns="" id="{260FEA07-86C2-B7DD-29F9-4722EA27E09B}"/>
                </a:ext>
              </a:extLst>
            </p:cNvPr>
            <p:cNvGrpSpPr/>
            <p:nvPr/>
          </p:nvGrpSpPr>
          <p:grpSpPr>
            <a:xfrm>
              <a:off x="5299423" y="778123"/>
              <a:ext cx="3472328" cy="4380719"/>
              <a:chOff x="5763865" y="1104733"/>
              <a:chExt cx="2672253" cy="3371338"/>
            </a:xfrm>
            <a:solidFill>
              <a:srgbClr val="EE2E61"/>
            </a:solidFill>
          </p:grpSpPr>
          <p:sp>
            <p:nvSpPr>
              <p:cNvPr id="36" name="Freeform 69">
                <a:extLst>
                  <a:ext uri="{FF2B5EF4-FFF2-40B4-BE49-F238E27FC236}">
                    <a16:creationId xmlns:a16="http://schemas.microsoft.com/office/drawing/2014/main" xmlns="" id="{2D24B1A9-556B-6CC8-8756-A3A51D992042}"/>
                  </a:ext>
                </a:extLst>
              </p:cNvPr>
              <p:cNvSpPr/>
              <p:nvPr/>
            </p:nvSpPr>
            <p:spPr>
              <a:xfrm>
                <a:off x="5763865" y="1104733"/>
                <a:ext cx="2672253" cy="3371338"/>
              </a:xfrm>
              <a:custGeom>
                <a:avLst/>
                <a:gdLst>
                  <a:gd name="connsiteX0" fmla="*/ 2671455 w 2672253"/>
                  <a:gd name="connsiteY0" fmla="*/ 1291702 h 3371338"/>
                  <a:gd name="connsiteX1" fmla="*/ 2604940 w 2672253"/>
                  <a:gd name="connsiteY1" fmla="*/ 1274985 h 3371338"/>
                  <a:gd name="connsiteX2" fmla="*/ 2624894 w 2672253"/>
                  <a:gd name="connsiteY2" fmla="*/ 1191398 h 3371338"/>
                  <a:gd name="connsiteX3" fmla="*/ 2624894 w 2672253"/>
                  <a:gd name="connsiteY3" fmla="*/ 1194742 h 3371338"/>
                  <a:gd name="connsiteX4" fmla="*/ 2382116 w 2672253"/>
                  <a:gd name="connsiteY4" fmla="*/ 1124529 h 3371338"/>
                  <a:gd name="connsiteX5" fmla="*/ 2348859 w 2672253"/>
                  <a:gd name="connsiteY5" fmla="*/ 1094438 h 3371338"/>
                  <a:gd name="connsiteX6" fmla="*/ 2412047 w 2672253"/>
                  <a:gd name="connsiteY6" fmla="*/ 1037599 h 3371338"/>
                  <a:gd name="connsiteX7" fmla="*/ 2465259 w 2672253"/>
                  <a:gd name="connsiteY7" fmla="*/ 1057660 h 3371338"/>
                  <a:gd name="connsiteX8" fmla="*/ 2458608 w 2672253"/>
                  <a:gd name="connsiteY8" fmla="*/ 1034255 h 3371338"/>
                  <a:gd name="connsiteX9" fmla="*/ 2332230 w 2672253"/>
                  <a:gd name="connsiteY9" fmla="*/ 980760 h 3371338"/>
                  <a:gd name="connsiteX10" fmla="*/ 2302298 w 2672253"/>
                  <a:gd name="connsiteY10" fmla="*/ 917234 h 3371338"/>
                  <a:gd name="connsiteX11" fmla="*/ 2335556 w 2672253"/>
                  <a:gd name="connsiteY11" fmla="*/ 907204 h 3371338"/>
                  <a:gd name="connsiteX12" fmla="*/ 2471911 w 2672253"/>
                  <a:gd name="connsiteY12" fmla="*/ 903860 h 3371338"/>
                  <a:gd name="connsiteX13" fmla="*/ 2551728 w 2672253"/>
                  <a:gd name="connsiteY13" fmla="*/ 930608 h 3371338"/>
                  <a:gd name="connsiteX14" fmla="*/ 2634871 w 2672253"/>
                  <a:gd name="connsiteY14" fmla="*/ 1010851 h 3371338"/>
                  <a:gd name="connsiteX15" fmla="*/ 2345533 w 2672253"/>
                  <a:gd name="connsiteY15" fmla="*/ 459179 h 3371338"/>
                  <a:gd name="connsiteX16" fmla="*/ 1284624 w 2672253"/>
                  <a:gd name="connsiteY16" fmla="*/ 1124 h 3371338"/>
                  <a:gd name="connsiteX17" fmla="*/ 892 w 2672253"/>
                  <a:gd name="connsiteY17" fmla="*/ 1395350 h 3371338"/>
                  <a:gd name="connsiteX18" fmla="*/ 469820 w 2672253"/>
                  <a:gd name="connsiteY18" fmla="*/ 2364955 h 3371338"/>
                  <a:gd name="connsiteX19" fmla="*/ 819022 w 2672253"/>
                  <a:gd name="connsiteY19" fmla="*/ 3137296 h 3371338"/>
                  <a:gd name="connsiteX20" fmla="*/ 819022 w 2672253"/>
                  <a:gd name="connsiteY20" fmla="*/ 3371339 h 3371338"/>
                  <a:gd name="connsiteX21" fmla="*/ 1859976 w 2672253"/>
                  <a:gd name="connsiteY21" fmla="*/ 3371339 h 3371338"/>
                  <a:gd name="connsiteX22" fmla="*/ 1859976 w 2672253"/>
                  <a:gd name="connsiteY22" fmla="*/ 3137296 h 3371338"/>
                  <a:gd name="connsiteX23" fmla="*/ 2219155 w 2672253"/>
                  <a:gd name="connsiteY23" fmla="*/ 2354925 h 3371338"/>
                  <a:gd name="connsiteX24" fmla="*/ 2671455 w 2672253"/>
                  <a:gd name="connsiteY24" fmla="*/ 1291702 h 3371338"/>
                  <a:gd name="connsiteX25" fmla="*/ 2305624 w 2672253"/>
                  <a:gd name="connsiteY25" fmla="*/ 1020882 h 3371338"/>
                  <a:gd name="connsiteX26" fmla="*/ 2338881 w 2672253"/>
                  <a:gd name="connsiteY26" fmla="*/ 994134 h 3371338"/>
                  <a:gd name="connsiteX27" fmla="*/ 2305624 w 2672253"/>
                  <a:gd name="connsiteY27" fmla="*/ 1020882 h 337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672253" h="3371338">
                    <a:moveTo>
                      <a:pt x="2671455" y="1291702"/>
                    </a:moveTo>
                    <a:lnTo>
                      <a:pt x="2604940" y="1274985"/>
                    </a:lnTo>
                    <a:lnTo>
                      <a:pt x="2624894" y="1191398"/>
                    </a:lnTo>
                    <a:lnTo>
                      <a:pt x="2624894" y="1194742"/>
                    </a:lnTo>
                    <a:cubicBezTo>
                      <a:pt x="2541751" y="1161307"/>
                      <a:pt x="2435328" y="1154620"/>
                      <a:pt x="2382116" y="1124529"/>
                    </a:cubicBezTo>
                    <a:cubicBezTo>
                      <a:pt x="2368813" y="1114499"/>
                      <a:pt x="2358836" y="1104468"/>
                      <a:pt x="2348859" y="1094438"/>
                    </a:cubicBezTo>
                    <a:lnTo>
                      <a:pt x="2412047" y="1037599"/>
                    </a:lnTo>
                    <a:cubicBezTo>
                      <a:pt x="2428676" y="1047629"/>
                      <a:pt x="2445305" y="1054316"/>
                      <a:pt x="2465259" y="1057660"/>
                    </a:cubicBezTo>
                    <a:cubicBezTo>
                      <a:pt x="2465259" y="1047629"/>
                      <a:pt x="2461933" y="1040942"/>
                      <a:pt x="2458608" y="1034255"/>
                    </a:cubicBezTo>
                    <a:cubicBezTo>
                      <a:pt x="2432002" y="974073"/>
                      <a:pt x="2382116" y="990790"/>
                      <a:pt x="2332230" y="980760"/>
                    </a:cubicBezTo>
                    <a:cubicBezTo>
                      <a:pt x="2305624" y="974073"/>
                      <a:pt x="2275693" y="940638"/>
                      <a:pt x="2302298" y="917234"/>
                    </a:cubicBezTo>
                    <a:cubicBezTo>
                      <a:pt x="2312276" y="910547"/>
                      <a:pt x="2325579" y="907204"/>
                      <a:pt x="2335556" y="907204"/>
                    </a:cubicBezTo>
                    <a:cubicBezTo>
                      <a:pt x="2382116" y="900517"/>
                      <a:pt x="2425350" y="900517"/>
                      <a:pt x="2471911" y="903860"/>
                    </a:cubicBezTo>
                    <a:cubicBezTo>
                      <a:pt x="2501842" y="907204"/>
                      <a:pt x="2528448" y="917234"/>
                      <a:pt x="2551728" y="930608"/>
                    </a:cubicBezTo>
                    <a:cubicBezTo>
                      <a:pt x="2581660" y="954012"/>
                      <a:pt x="2608266" y="980760"/>
                      <a:pt x="2634871" y="1010851"/>
                    </a:cubicBezTo>
                    <a:cubicBezTo>
                      <a:pt x="2584985" y="813587"/>
                      <a:pt x="2488539" y="623009"/>
                      <a:pt x="2345533" y="459179"/>
                    </a:cubicBezTo>
                    <a:cubicBezTo>
                      <a:pt x="2076149" y="154924"/>
                      <a:pt x="1687038" y="-15593"/>
                      <a:pt x="1284624" y="1124"/>
                    </a:cubicBezTo>
                    <a:cubicBezTo>
                      <a:pt x="546312" y="31215"/>
                      <a:pt x="-25714" y="656444"/>
                      <a:pt x="892" y="1395350"/>
                    </a:cubicBezTo>
                    <a:cubicBezTo>
                      <a:pt x="14195" y="1769818"/>
                      <a:pt x="183807" y="2120882"/>
                      <a:pt x="469820" y="2364955"/>
                    </a:cubicBezTo>
                    <a:cubicBezTo>
                      <a:pt x="692644" y="2558876"/>
                      <a:pt x="819022" y="2839728"/>
                      <a:pt x="819022" y="3137296"/>
                    </a:cubicBezTo>
                    <a:lnTo>
                      <a:pt x="819022" y="3371339"/>
                    </a:lnTo>
                    <a:lnTo>
                      <a:pt x="1859976" y="3371339"/>
                    </a:lnTo>
                    <a:lnTo>
                      <a:pt x="1859976" y="3137296"/>
                    </a:lnTo>
                    <a:cubicBezTo>
                      <a:pt x="1859976" y="2836384"/>
                      <a:pt x="1993005" y="2548846"/>
                      <a:pt x="2219155" y="2354925"/>
                    </a:cubicBezTo>
                    <a:cubicBezTo>
                      <a:pt x="2531774" y="2077417"/>
                      <a:pt x="2684757" y="1682888"/>
                      <a:pt x="2671455" y="1291702"/>
                    </a:cubicBezTo>
                    <a:close/>
                    <a:moveTo>
                      <a:pt x="2305624" y="1020882"/>
                    </a:moveTo>
                    <a:cubicBezTo>
                      <a:pt x="2302298" y="1000821"/>
                      <a:pt x="2315601" y="987447"/>
                      <a:pt x="2338881" y="994134"/>
                    </a:cubicBezTo>
                    <a:lnTo>
                      <a:pt x="2305624" y="1020882"/>
                    </a:lnTo>
                    <a:close/>
                  </a:path>
                </a:pathLst>
              </a:custGeom>
              <a:solidFill>
                <a:schemeClr val="accent1"/>
              </a:solidFill>
              <a:ln w="33223" cap="flat">
                <a:solidFill>
                  <a:schemeClr val="accent2"/>
                </a:solidFill>
                <a:prstDash val="solid"/>
                <a:miter/>
              </a:ln>
            </p:spPr>
            <p:txBody>
              <a:bodyPr rtlCol="0" anchor="ctr"/>
              <a:lstStyle/>
              <a:p>
                <a:endParaRPr lang="en-US" dirty="0"/>
              </a:p>
            </p:txBody>
          </p:sp>
          <p:sp>
            <p:nvSpPr>
              <p:cNvPr id="37" name="Freeform 70">
                <a:extLst>
                  <a:ext uri="{FF2B5EF4-FFF2-40B4-BE49-F238E27FC236}">
                    <a16:creationId xmlns:a16="http://schemas.microsoft.com/office/drawing/2014/main" xmlns="" id="{A722F8C6-1253-4ABC-1103-253E91EC63CF}"/>
                  </a:ext>
                </a:extLst>
              </p:cNvPr>
              <p:cNvSpPr/>
              <p:nvPr/>
            </p:nvSpPr>
            <p:spPr>
              <a:xfrm>
                <a:off x="8412039" y="2202515"/>
                <a:ext cx="3325" cy="3343"/>
              </a:xfrm>
              <a:custGeom>
                <a:avLst/>
                <a:gdLst>
                  <a:gd name="connsiteX0" fmla="*/ 3326 w 3325"/>
                  <a:gd name="connsiteY0" fmla="*/ 0 h 3343"/>
                  <a:gd name="connsiteX1" fmla="*/ 3326 w 3325"/>
                  <a:gd name="connsiteY1" fmla="*/ 0 h 3343"/>
                  <a:gd name="connsiteX2" fmla="*/ 0 w 3325"/>
                  <a:gd name="connsiteY2" fmla="*/ 3344 h 3343"/>
                </a:gdLst>
                <a:ahLst/>
                <a:cxnLst>
                  <a:cxn ang="0">
                    <a:pos x="connsiteX0" y="connsiteY0"/>
                  </a:cxn>
                  <a:cxn ang="0">
                    <a:pos x="connsiteX1" y="connsiteY1"/>
                  </a:cxn>
                  <a:cxn ang="0">
                    <a:pos x="connsiteX2" y="connsiteY2"/>
                  </a:cxn>
                </a:cxnLst>
                <a:rect l="l" t="t" r="r" b="b"/>
                <a:pathLst>
                  <a:path w="3325" h="3343">
                    <a:moveTo>
                      <a:pt x="3326" y="0"/>
                    </a:moveTo>
                    <a:lnTo>
                      <a:pt x="3326" y="0"/>
                    </a:lnTo>
                    <a:lnTo>
                      <a:pt x="0" y="3344"/>
                    </a:lnTo>
                    <a:close/>
                  </a:path>
                </a:pathLst>
              </a:custGeom>
              <a:solidFill>
                <a:srgbClr val="EE2E61"/>
              </a:solidFill>
              <a:ln w="33223" cap="flat">
                <a:noFill/>
                <a:prstDash val="solid"/>
                <a:miter/>
              </a:ln>
            </p:spPr>
            <p:txBody>
              <a:bodyPr rtlCol="0" anchor="ctr"/>
              <a:lstStyle/>
              <a:p>
                <a:endParaRPr lang="en-US" dirty="0"/>
              </a:p>
            </p:txBody>
          </p:sp>
        </p:grpSp>
        <p:sp>
          <p:nvSpPr>
            <p:cNvPr id="9" name="Freeform 9">
              <a:extLst>
                <a:ext uri="{FF2B5EF4-FFF2-40B4-BE49-F238E27FC236}">
                  <a16:creationId xmlns:a16="http://schemas.microsoft.com/office/drawing/2014/main" xmlns="" id="{87D6AFE4-A212-DDB9-5B72-E6DBFC14E790}"/>
                </a:ext>
              </a:extLst>
            </p:cNvPr>
            <p:cNvSpPr/>
            <p:nvPr/>
          </p:nvSpPr>
          <p:spPr>
            <a:xfrm>
              <a:off x="9126765" y="5710595"/>
              <a:ext cx="663811" cy="364938"/>
            </a:xfrm>
            <a:custGeom>
              <a:avLst/>
              <a:gdLst>
                <a:gd name="connsiteX0" fmla="*/ 228173 w 510859"/>
                <a:gd name="connsiteY0" fmla="*/ 6687 h 280851"/>
                <a:gd name="connsiteX1" fmla="*/ 135052 w 510859"/>
                <a:gd name="connsiteY1" fmla="*/ 140426 h 280851"/>
                <a:gd name="connsiteX2" fmla="*/ 135052 w 510859"/>
                <a:gd name="connsiteY2" fmla="*/ 140426 h 280851"/>
                <a:gd name="connsiteX3" fmla="*/ 98469 w 510859"/>
                <a:gd name="connsiteY3" fmla="*/ 157143 h 280851"/>
                <a:gd name="connsiteX4" fmla="*/ 28629 w 510859"/>
                <a:gd name="connsiteY4" fmla="*/ 183891 h 280851"/>
                <a:gd name="connsiteX5" fmla="*/ 2023 w 510859"/>
                <a:gd name="connsiteY5" fmla="*/ 247417 h 280851"/>
                <a:gd name="connsiteX6" fmla="*/ 88492 w 510859"/>
                <a:gd name="connsiteY6" fmla="*/ 280851 h 280851"/>
                <a:gd name="connsiteX7" fmla="*/ 477603 w 510859"/>
                <a:gd name="connsiteY7" fmla="*/ 280851 h 280851"/>
                <a:gd name="connsiteX8" fmla="*/ 510860 w 510859"/>
                <a:gd name="connsiteY8" fmla="*/ 173860 h 280851"/>
                <a:gd name="connsiteX9" fmla="*/ 510860 w 510859"/>
                <a:gd name="connsiteY9" fmla="*/ 147113 h 280851"/>
                <a:gd name="connsiteX10" fmla="*/ 494231 w 510859"/>
                <a:gd name="connsiteY10" fmla="*/ 0 h 280851"/>
                <a:gd name="connsiteX11" fmla="*/ 228173 w 510859"/>
                <a:gd name="connsiteY11" fmla="*/ 6687 h 28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0859" h="280851">
                  <a:moveTo>
                    <a:pt x="228173" y="6687"/>
                  </a:moveTo>
                  <a:cubicBezTo>
                    <a:pt x="214870" y="60183"/>
                    <a:pt x="181612" y="110335"/>
                    <a:pt x="135052" y="140426"/>
                  </a:cubicBezTo>
                  <a:lnTo>
                    <a:pt x="135052" y="140426"/>
                  </a:lnTo>
                  <a:cubicBezTo>
                    <a:pt x="125075" y="147113"/>
                    <a:pt x="111772" y="153799"/>
                    <a:pt x="98469" y="157143"/>
                  </a:cubicBezTo>
                  <a:cubicBezTo>
                    <a:pt x="75189" y="163830"/>
                    <a:pt x="51909" y="173860"/>
                    <a:pt x="28629" y="183891"/>
                  </a:cubicBezTo>
                  <a:cubicBezTo>
                    <a:pt x="5349" y="197265"/>
                    <a:pt x="-4629" y="220669"/>
                    <a:pt x="2023" y="247417"/>
                  </a:cubicBezTo>
                  <a:cubicBezTo>
                    <a:pt x="12000" y="277508"/>
                    <a:pt x="88492" y="280851"/>
                    <a:pt x="88492" y="280851"/>
                  </a:cubicBezTo>
                  <a:lnTo>
                    <a:pt x="477603" y="280851"/>
                  </a:lnTo>
                  <a:cubicBezTo>
                    <a:pt x="477603" y="270821"/>
                    <a:pt x="474277" y="210639"/>
                    <a:pt x="510860" y="173860"/>
                  </a:cubicBezTo>
                  <a:cubicBezTo>
                    <a:pt x="510860" y="163830"/>
                    <a:pt x="510860" y="153799"/>
                    <a:pt x="510860" y="147113"/>
                  </a:cubicBezTo>
                  <a:cubicBezTo>
                    <a:pt x="507534" y="96961"/>
                    <a:pt x="500883" y="50152"/>
                    <a:pt x="494231" y="0"/>
                  </a:cubicBezTo>
                  <a:cubicBezTo>
                    <a:pt x="404436" y="6687"/>
                    <a:pt x="301339" y="13374"/>
                    <a:pt x="228173" y="6687"/>
                  </a:cubicBezTo>
                  <a:close/>
                </a:path>
              </a:pathLst>
            </a:custGeom>
            <a:noFill/>
            <a:ln w="33223" cap="rnd">
              <a:solidFill>
                <a:srgbClr val="F2EFED"/>
              </a:solidFill>
              <a:prstDash val="solid"/>
              <a:round/>
            </a:ln>
          </p:spPr>
          <p:txBody>
            <a:bodyPr rtlCol="0" anchor="ctr"/>
            <a:lstStyle/>
            <a:p>
              <a:endParaRPr lang="en-US" dirty="0"/>
            </a:p>
          </p:txBody>
        </p:sp>
        <p:sp>
          <p:nvSpPr>
            <p:cNvPr id="10" name="Freeform 11">
              <a:extLst>
                <a:ext uri="{FF2B5EF4-FFF2-40B4-BE49-F238E27FC236}">
                  <a16:creationId xmlns:a16="http://schemas.microsoft.com/office/drawing/2014/main" xmlns="" id="{F6FF50CC-283A-8F78-84B4-A01C194D6463}"/>
                </a:ext>
              </a:extLst>
            </p:cNvPr>
            <p:cNvSpPr/>
            <p:nvPr/>
          </p:nvSpPr>
          <p:spPr>
            <a:xfrm>
              <a:off x="9746046" y="5762729"/>
              <a:ext cx="584712" cy="317149"/>
            </a:xfrm>
            <a:custGeom>
              <a:avLst/>
              <a:gdLst>
                <a:gd name="connsiteX0" fmla="*/ 413403 w 449986"/>
                <a:gd name="connsiteY0" fmla="*/ 133739 h 244073"/>
                <a:gd name="connsiteX1" fmla="*/ 363517 w 449986"/>
                <a:gd name="connsiteY1" fmla="*/ 63526 h 244073"/>
                <a:gd name="connsiteX2" fmla="*/ 363517 w 449986"/>
                <a:gd name="connsiteY2" fmla="*/ 0 h 244073"/>
                <a:gd name="connsiteX3" fmla="*/ 114087 w 449986"/>
                <a:gd name="connsiteY3" fmla="*/ 3344 h 244073"/>
                <a:gd name="connsiteX4" fmla="*/ 114087 w 449986"/>
                <a:gd name="connsiteY4" fmla="*/ 43465 h 244073"/>
                <a:gd name="connsiteX5" fmla="*/ 107436 w 449986"/>
                <a:gd name="connsiteY5" fmla="*/ 73556 h 244073"/>
                <a:gd name="connsiteX6" fmla="*/ 57550 w 449986"/>
                <a:gd name="connsiteY6" fmla="*/ 113678 h 244073"/>
                <a:gd name="connsiteX7" fmla="*/ 1012 w 449986"/>
                <a:gd name="connsiteY7" fmla="*/ 244073 h 244073"/>
                <a:gd name="connsiteX8" fmla="*/ 449986 w 449986"/>
                <a:gd name="connsiteY8" fmla="*/ 244073 h 244073"/>
                <a:gd name="connsiteX9" fmla="*/ 413403 w 449986"/>
                <a:gd name="connsiteY9" fmla="*/ 133739 h 24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986" h="244073">
                  <a:moveTo>
                    <a:pt x="413403" y="133739"/>
                  </a:moveTo>
                  <a:cubicBezTo>
                    <a:pt x="390123" y="110335"/>
                    <a:pt x="363517" y="100304"/>
                    <a:pt x="363517" y="63526"/>
                  </a:cubicBezTo>
                  <a:cubicBezTo>
                    <a:pt x="363517" y="46809"/>
                    <a:pt x="363517" y="23404"/>
                    <a:pt x="363517" y="0"/>
                  </a:cubicBezTo>
                  <a:cubicBezTo>
                    <a:pt x="297003" y="6687"/>
                    <a:pt x="197231" y="10031"/>
                    <a:pt x="114087" y="3344"/>
                  </a:cubicBezTo>
                  <a:cubicBezTo>
                    <a:pt x="114087" y="26748"/>
                    <a:pt x="114087" y="43465"/>
                    <a:pt x="114087" y="43465"/>
                  </a:cubicBezTo>
                  <a:cubicBezTo>
                    <a:pt x="114087" y="53496"/>
                    <a:pt x="110761" y="66869"/>
                    <a:pt x="107436" y="73556"/>
                  </a:cubicBezTo>
                  <a:cubicBezTo>
                    <a:pt x="94133" y="90274"/>
                    <a:pt x="77504" y="103648"/>
                    <a:pt x="57550" y="113678"/>
                  </a:cubicBezTo>
                  <a:cubicBezTo>
                    <a:pt x="-12291" y="150456"/>
                    <a:pt x="1012" y="244073"/>
                    <a:pt x="1012" y="244073"/>
                  </a:cubicBezTo>
                  <a:lnTo>
                    <a:pt x="449986" y="244073"/>
                  </a:lnTo>
                  <a:cubicBezTo>
                    <a:pt x="449986" y="203952"/>
                    <a:pt x="440009" y="163830"/>
                    <a:pt x="413403" y="133739"/>
                  </a:cubicBezTo>
                  <a:close/>
                </a:path>
              </a:pathLst>
            </a:custGeom>
            <a:noFill/>
            <a:ln w="33223" cap="rnd">
              <a:solidFill>
                <a:srgbClr val="F2EFED"/>
              </a:solidFill>
              <a:prstDash val="solid"/>
              <a:round/>
            </a:ln>
          </p:spPr>
          <p:txBody>
            <a:bodyPr rtlCol="0" anchor="ctr"/>
            <a:lstStyle/>
            <a:p>
              <a:endParaRPr lang="en-US" dirty="0"/>
            </a:p>
          </p:txBody>
        </p:sp>
        <p:sp>
          <p:nvSpPr>
            <p:cNvPr id="11" name="Freeform 12">
              <a:extLst>
                <a:ext uri="{FF2B5EF4-FFF2-40B4-BE49-F238E27FC236}">
                  <a16:creationId xmlns:a16="http://schemas.microsoft.com/office/drawing/2014/main" xmlns="" id="{339F32A9-293A-43B0-A448-6F32EF99CB83}"/>
                </a:ext>
              </a:extLst>
            </p:cNvPr>
            <p:cNvSpPr/>
            <p:nvPr/>
          </p:nvSpPr>
          <p:spPr>
            <a:xfrm>
              <a:off x="8989287" y="2934458"/>
              <a:ext cx="1323290" cy="2835473"/>
            </a:xfrm>
            <a:custGeom>
              <a:avLst/>
              <a:gdLst>
                <a:gd name="connsiteX0" fmla="*/ 955886 w 1018385"/>
                <a:gd name="connsiteY0" fmla="*/ 103648 h 2182139"/>
                <a:gd name="connsiteX1" fmla="*/ 779622 w 1018385"/>
                <a:gd name="connsiteY1" fmla="*/ 86930 h 2182139"/>
                <a:gd name="connsiteX2" fmla="*/ 526866 w 1018385"/>
                <a:gd name="connsiteY2" fmla="*/ 43465 h 2182139"/>
                <a:gd name="connsiteX3" fmla="*/ 526866 w 1018385"/>
                <a:gd name="connsiteY3" fmla="*/ 30091 h 2182139"/>
                <a:gd name="connsiteX4" fmla="*/ 297391 w 1018385"/>
                <a:gd name="connsiteY4" fmla="*/ 10031 h 2182139"/>
                <a:gd name="connsiteX5" fmla="*/ 270785 w 1018385"/>
                <a:gd name="connsiteY5" fmla="*/ 0 h 2182139"/>
                <a:gd name="connsiteX6" fmla="*/ 234202 w 1018385"/>
                <a:gd name="connsiteY6" fmla="*/ 100304 h 2182139"/>
                <a:gd name="connsiteX7" fmla="*/ 41309 w 1018385"/>
                <a:gd name="connsiteY7" fmla="*/ 845897 h 2182139"/>
                <a:gd name="connsiteX8" fmla="*/ 44635 w 1018385"/>
                <a:gd name="connsiteY8" fmla="*/ 1307295 h 2182139"/>
                <a:gd name="connsiteX9" fmla="*/ 294065 w 1018385"/>
                <a:gd name="connsiteY9" fmla="*/ 2136475 h 2182139"/>
                <a:gd name="connsiteX10" fmla="*/ 623312 w 1018385"/>
                <a:gd name="connsiteY10" fmla="*/ 2133132 h 2182139"/>
                <a:gd name="connsiteX11" fmla="*/ 626638 w 1018385"/>
                <a:gd name="connsiteY11" fmla="*/ 2169910 h 2182139"/>
                <a:gd name="connsiteX12" fmla="*/ 1012423 w 1018385"/>
                <a:gd name="connsiteY12" fmla="*/ 2156536 h 2182139"/>
                <a:gd name="connsiteX13" fmla="*/ 985817 w 1018385"/>
                <a:gd name="connsiteY13" fmla="*/ 317629 h 2182139"/>
                <a:gd name="connsiteX14" fmla="*/ 955886 w 1018385"/>
                <a:gd name="connsiteY14" fmla="*/ 103648 h 2182139"/>
                <a:gd name="connsiteX15" fmla="*/ 413792 w 1018385"/>
                <a:gd name="connsiteY15" fmla="*/ 1093314 h 2182139"/>
                <a:gd name="connsiteX16" fmla="*/ 526866 w 1018385"/>
                <a:gd name="connsiteY16" fmla="*/ 822493 h 2182139"/>
                <a:gd name="connsiteX17" fmla="*/ 603358 w 1018385"/>
                <a:gd name="connsiteY17" fmla="*/ 1728572 h 2182139"/>
                <a:gd name="connsiteX18" fmla="*/ 413792 w 1018385"/>
                <a:gd name="connsiteY18" fmla="*/ 1093314 h 218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385" h="2182139">
                  <a:moveTo>
                    <a:pt x="955886" y="103648"/>
                  </a:moveTo>
                  <a:cubicBezTo>
                    <a:pt x="896023" y="100304"/>
                    <a:pt x="839485" y="93617"/>
                    <a:pt x="779622" y="86930"/>
                  </a:cubicBezTo>
                  <a:cubicBezTo>
                    <a:pt x="759667" y="83587"/>
                    <a:pt x="526866" y="50152"/>
                    <a:pt x="526866" y="43465"/>
                  </a:cubicBezTo>
                  <a:cubicBezTo>
                    <a:pt x="526866" y="40122"/>
                    <a:pt x="526866" y="33435"/>
                    <a:pt x="526866" y="30091"/>
                  </a:cubicBezTo>
                  <a:cubicBezTo>
                    <a:pt x="470329" y="23404"/>
                    <a:pt x="327322" y="16717"/>
                    <a:pt x="297391" y="10031"/>
                  </a:cubicBezTo>
                  <a:cubicBezTo>
                    <a:pt x="287414" y="6687"/>
                    <a:pt x="280762" y="3344"/>
                    <a:pt x="270785" y="0"/>
                  </a:cubicBezTo>
                  <a:cubicBezTo>
                    <a:pt x="257482" y="26748"/>
                    <a:pt x="244179" y="60183"/>
                    <a:pt x="234202" y="100304"/>
                  </a:cubicBezTo>
                  <a:cubicBezTo>
                    <a:pt x="190967" y="250760"/>
                    <a:pt x="121127" y="541642"/>
                    <a:pt x="41309" y="845897"/>
                  </a:cubicBezTo>
                  <a:cubicBezTo>
                    <a:pt x="1401" y="996353"/>
                    <a:pt x="-28531" y="1073253"/>
                    <a:pt x="44635" y="1307295"/>
                  </a:cubicBezTo>
                  <a:cubicBezTo>
                    <a:pt x="121127" y="1554712"/>
                    <a:pt x="267459" y="1959271"/>
                    <a:pt x="294065" y="2136475"/>
                  </a:cubicBezTo>
                  <a:cubicBezTo>
                    <a:pt x="367231" y="2153193"/>
                    <a:pt x="516889" y="2143162"/>
                    <a:pt x="623312" y="2133132"/>
                  </a:cubicBezTo>
                  <a:lnTo>
                    <a:pt x="626638" y="2169910"/>
                  </a:lnTo>
                  <a:cubicBezTo>
                    <a:pt x="753016" y="2193314"/>
                    <a:pt x="1012423" y="2179941"/>
                    <a:pt x="1012423" y="2156536"/>
                  </a:cubicBezTo>
                  <a:cubicBezTo>
                    <a:pt x="1019075" y="1725229"/>
                    <a:pt x="1029052" y="675380"/>
                    <a:pt x="985817" y="317629"/>
                  </a:cubicBezTo>
                  <a:cubicBezTo>
                    <a:pt x="982492" y="277508"/>
                    <a:pt x="979166" y="193921"/>
                    <a:pt x="955886" y="103648"/>
                  </a:cubicBezTo>
                  <a:close/>
                  <a:moveTo>
                    <a:pt x="413792" y="1093314"/>
                  </a:moveTo>
                  <a:cubicBezTo>
                    <a:pt x="413792" y="1093314"/>
                    <a:pt x="460352" y="979636"/>
                    <a:pt x="526866" y="822493"/>
                  </a:cubicBezTo>
                  <a:cubicBezTo>
                    <a:pt x="560124" y="1103344"/>
                    <a:pt x="580078" y="1337387"/>
                    <a:pt x="603358" y="1728572"/>
                  </a:cubicBezTo>
                  <a:cubicBezTo>
                    <a:pt x="516889" y="1437691"/>
                    <a:pt x="413792" y="1093314"/>
                    <a:pt x="413792" y="1093314"/>
                  </a:cubicBezTo>
                  <a:close/>
                </a:path>
              </a:pathLst>
            </a:custGeom>
            <a:noFill/>
            <a:ln w="33223" cap="rnd">
              <a:solidFill>
                <a:srgbClr val="F2EFED"/>
              </a:solidFill>
              <a:prstDash val="solid"/>
              <a:round/>
            </a:ln>
          </p:spPr>
          <p:txBody>
            <a:bodyPr rtlCol="0" anchor="ctr"/>
            <a:lstStyle/>
            <a:p>
              <a:endParaRPr lang="en-US" dirty="0"/>
            </a:p>
          </p:txBody>
        </p:sp>
        <p:sp>
          <p:nvSpPr>
            <p:cNvPr id="12" name="Freeform 13">
              <a:extLst>
                <a:ext uri="{FF2B5EF4-FFF2-40B4-BE49-F238E27FC236}">
                  <a16:creationId xmlns:a16="http://schemas.microsoft.com/office/drawing/2014/main" xmlns="" id="{9099E173-F7EA-B291-D0CE-6720DC6D73E5}"/>
                </a:ext>
              </a:extLst>
            </p:cNvPr>
            <p:cNvSpPr/>
            <p:nvPr/>
          </p:nvSpPr>
          <p:spPr>
            <a:xfrm>
              <a:off x="7348953" y="2990936"/>
              <a:ext cx="43214" cy="43444"/>
            </a:xfrm>
            <a:custGeom>
              <a:avLst/>
              <a:gdLst>
                <a:gd name="connsiteX0" fmla="*/ 0 w 33257"/>
                <a:gd name="connsiteY0" fmla="*/ 0 h 33434"/>
                <a:gd name="connsiteX1" fmla="*/ 0 w 33257"/>
                <a:gd name="connsiteY1" fmla="*/ 0 h 33434"/>
                <a:gd name="connsiteX2" fmla="*/ 0 w 33257"/>
                <a:gd name="connsiteY2" fmla="*/ 0 h 33434"/>
              </a:gdLst>
              <a:ahLst/>
              <a:cxnLst>
                <a:cxn ang="0">
                  <a:pos x="connsiteX0" y="connsiteY0"/>
                </a:cxn>
                <a:cxn ang="0">
                  <a:pos x="connsiteX1" y="connsiteY1"/>
                </a:cxn>
                <a:cxn ang="0">
                  <a:pos x="connsiteX2" y="connsiteY2"/>
                </a:cxn>
              </a:cxnLst>
              <a:rect l="l" t="t" r="r" b="b"/>
              <a:pathLst>
                <a:path w="33257" h="33434">
                  <a:moveTo>
                    <a:pt x="0" y="0"/>
                  </a:moveTo>
                  <a:lnTo>
                    <a:pt x="0" y="0"/>
                  </a:lnTo>
                  <a:lnTo>
                    <a:pt x="0" y="0"/>
                  </a:lnTo>
                  <a:close/>
                </a:path>
              </a:pathLst>
            </a:custGeom>
            <a:solidFill>
              <a:srgbClr val="0D3A24"/>
            </a:solidFill>
            <a:ln w="6350" cap="flat">
              <a:solidFill>
                <a:schemeClr val="accent4"/>
              </a:solidFill>
              <a:prstDash val="solid"/>
              <a:miter/>
            </a:ln>
          </p:spPr>
          <p:txBody>
            <a:bodyPr rtlCol="0" anchor="ctr"/>
            <a:lstStyle/>
            <a:p>
              <a:endParaRPr lang="en-US" dirty="0"/>
            </a:p>
          </p:txBody>
        </p:sp>
        <p:sp>
          <p:nvSpPr>
            <p:cNvPr id="13" name="Freeform 14">
              <a:extLst>
                <a:ext uri="{FF2B5EF4-FFF2-40B4-BE49-F238E27FC236}">
                  <a16:creationId xmlns:a16="http://schemas.microsoft.com/office/drawing/2014/main" xmlns="" id="{B9B66803-EC50-9A2F-D5FC-73BA095705A7}"/>
                </a:ext>
              </a:extLst>
            </p:cNvPr>
            <p:cNvSpPr/>
            <p:nvPr/>
          </p:nvSpPr>
          <p:spPr>
            <a:xfrm>
              <a:off x="7227952" y="2517385"/>
              <a:ext cx="257406" cy="495273"/>
            </a:xfrm>
            <a:custGeom>
              <a:avLst/>
              <a:gdLst>
                <a:gd name="connsiteX0" fmla="*/ 89795 w 198096"/>
                <a:gd name="connsiteY0" fmla="*/ 377812 h 381155"/>
                <a:gd name="connsiteX1" fmla="*/ 89795 w 198096"/>
                <a:gd name="connsiteY1" fmla="*/ 377812 h 381155"/>
                <a:gd name="connsiteX2" fmla="*/ 96446 w 198096"/>
                <a:gd name="connsiteY2" fmla="*/ 381155 h 381155"/>
                <a:gd name="connsiteX3" fmla="*/ 103098 w 198096"/>
                <a:gd name="connsiteY3" fmla="*/ 381155 h 381155"/>
                <a:gd name="connsiteX4" fmla="*/ 166287 w 198096"/>
                <a:gd name="connsiteY4" fmla="*/ 93617 h 381155"/>
                <a:gd name="connsiteX5" fmla="*/ 9977 w 198096"/>
                <a:gd name="connsiteY5" fmla="*/ 0 h 381155"/>
                <a:gd name="connsiteX6" fmla="*/ 0 w 198096"/>
                <a:gd name="connsiteY6" fmla="*/ 10030 h 381155"/>
                <a:gd name="connsiteX7" fmla="*/ 6651 w 198096"/>
                <a:gd name="connsiteY7" fmla="*/ 20061 h 381155"/>
                <a:gd name="connsiteX8" fmla="*/ 6651 w 198096"/>
                <a:gd name="connsiteY8" fmla="*/ 20061 h 381155"/>
                <a:gd name="connsiteX9" fmla="*/ 176264 w 198096"/>
                <a:gd name="connsiteY9" fmla="*/ 227356 h 381155"/>
                <a:gd name="connsiteX10" fmla="*/ 93121 w 198096"/>
                <a:gd name="connsiteY10" fmla="*/ 367781 h 381155"/>
                <a:gd name="connsiteX11" fmla="*/ 89795 w 198096"/>
                <a:gd name="connsiteY11" fmla="*/ 377812 h 38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8096" h="381155">
                  <a:moveTo>
                    <a:pt x="89795" y="377812"/>
                  </a:moveTo>
                  <a:cubicBezTo>
                    <a:pt x="89795" y="377812"/>
                    <a:pt x="89795" y="377812"/>
                    <a:pt x="89795" y="377812"/>
                  </a:cubicBezTo>
                  <a:cubicBezTo>
                    <a:pt x="93121" y="381155"/>
                    <a:pt x="93121" y="381155"/>
                    <a:pt x="96446" y="381155"/>
                  </a:cubicBezTo>
                  <a:cubicBezTo>
                    <a:pt x="99772" y="381155"/>
                    <a:pt x="99772" y="381155"/>
                    <a:pt x="103098" y="381155"/>
                  </a:cubicBezTo>
                  <a:cubicBezTo>
                    <a:pt x="199544" y="320973"/>
                    <a:pt x="226150" y="190578"/>
                    <a:pt x="166287" y="93617"/>
                  </a:cubicBezTo>
                  <a:cubicBezTo>
                    <a:pt x="133029" y="40122"/>
                    <a:pt x="73166" y="3343"/>
                    <a:pt x="9977" y="0"/>
                  </a:cubicBezTo>
                  <a:cubicBezTo>
                    <a:pt x="3326" y="0"/>
                    <a:pt x="0" y="3343"/>
                    <a:pt x="0" y="10030"/>
                  </a:cubicBezTo>
                  <a:cubicBezTo>
                    <a:pt x="0" y="16717"/>
                    <a:pt x="3326" y="20061"/>
                    <a:pt x="6651" y="20061"/>
                  </a:cubicBezTo>
                  <a:cubicBezTo>
                    <a:pt x="6651" y="20061"/>
                    <a:pt x="6651" y="20061"/>
                    <a:pt x="6651" y="20061"/>
                  </a:cubicBezTo>
                  <a:cubicBezTo>
                    <a:pt x="109749" y="30091"/>
                    <a:pt x="186241" y="120365"/>
                    <a:pt x="176264" y="227356"/>
                  </a:cubicBezTo>
                  <a:cubicBezTo>
                    <a:pt x="169612" y="284195"/>
                    <a:pt x="139681" y="337690"/>
                    <a:pt x="93121" y="367781"/>
                  </a:cubicBezTo>
                  <a:cubicBezTo>
                    <a:pt x="89795" y="367781"/>
                    <a:pt x="86469" y="374468"/>
                    <a:pt x="89795" y="377812"/>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14" name="Freeform 47">
              <a:extLst>
                <a:ext uri="{FF2B5EF4-FFF2-40B4-BE49-F238E27FC236}">
                  <a16:creationId xmlns:a16="http://schemas.microsoft.com/office/drawing/2014/main" xmlns="" id="{6FFB5EDE-C0EC-61F3-954E-E7903EA7832E}"/>
                </a:ext>
              </a:extLst>
            </p:cNvPr>
            <p:cNvSpPr/>
            <p:nvPr/>
          </p:nvSpPr>
          <p:spPr>
            <a:xfrm>
              <a:off x="7667290" y="2452217"/>
              <a:ext cx="247772" cy="438795"/>
            </a:xfrm>
            <a:custGeom>
              <a:avLst/>
              <a:gdLst>
                <a:gd name="connsiteX0" fmla="*/ 154100 w 190682"/>
                <a:gd name="connsiteY0" fmla="*/ 26748 h 337690"/>
                <a:gd name="connsiteX1" fmla="*/ 184031 w 190682"/>
                <a:gd name="connsiteY1" fmla="*/ 16717 h 337690"/>
                <a:gd name="connsiteX2" fmla="*/ 184031 w 190682"/>
                <a:gd name="connsiteY2" fmla="*/ 16717 h 337690"/>
                <a:gd name="connsiteX3" fmla="*/ 190683 w 190682"/>
                <a:gd name="connsiteY3" fmla="*/ 6687 h 337690"/>
                <a:gd name="connsiteX4" fmla="*/ 180706 w 190682"/>
                <a:gd name="connsiteY4" fmla="*/ 0 h 337690"/>
                <a:gd name="connsiteX5" fmla="*/ 7768 w 190682"/>
                <a:gd name="connsiteY5" fmla="*/ 297569 h 337690"/>
                <a:gd name="connsiteX6" fmla="*/ 17745 w 190682"/>
                <a:gd name="connsiteY6" fmla="*/ 331003 h 337690"/>
                <a:gd name="connsiteX7" fmla="*/ 27722 w 190682"/>
                <a:gd name="connsiteY7" fmla="*/ 337690 h 337690"/>
                <a:gd name="connsiteX8" fmla="*/ 31048 w 190682"/>
                <a:gd name="connsiteY8" fmla="*/ 337690 h 337690"/>
                <a:gd name="connsiteX9" fmla="*/ 37699 w 190682"/>
                <a:gd name="connsiteY9" fmla="*/ 324316 h 337690"/>
                <a:gd name="connsiteX10" fmla="*/ 37699 w 190682"/>
                <a:gd name="connsiteY10" fmla="*/ 324316 h 337690"/>
                <a:gd name="connsiteX11" fmla="*/ 154100 w 190682"/>
                <a:gd name="connsiteY11" fmla="*/ 26748 h 33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0682" h="337690">
                  <a:moveTo>
                    <a:pt x="154100" y="26748"/>
                  </a:moveTo>
                  <a:cubicBezTo>
                    <a:pt x="164077" y="23404"/>
                    <a:pt x="174054" y="20061"/>
                    <a:pt x="184031" y="16717"/>
                  </a:cubicBezTo>
                  <a:lnTo>
                    <a:pt x="184031" y="16717"/>
                  </a:lnTo>
                  <a:cubicBezTo>
                    <a:pt x="190683" y="16717"/>
                    <a:pt x="190683" y="10030"/>
                    <a:pt x="190683" y="6687"/>
                  </a:cubicBezTo>
                  <a:cubicBezTo>
                    <a:pt x="190683" y="0"/>
                    <a:pt x="184031" y="0"/>
                    <a:pt x="180706" y="0"/>
                  </a:cubicBezTo>
                  <a:cubicBezTo>
                    <a:pt x="51002" y="33435"/>
                    <a:pt x="-25490" y="167173"/>
                    <a:pt x="7768" y="297569"/>
                  </a:cubicBezTo>
                  <a:cubicBezTo>
                    <a:pt x="11093" y="307599"/>
                    <a:pt x="14419" y="320973"/>
                    <a:pt x="17745" y="331003"/>
                  </a:cubicBezTo>
                  <a:cubicBezTo>
                    <a:pt x="17745" y="334347"/>
                    <a:pt x="24396" y="337690"/>
                    <a:pt x="27722" y="337690"/>
                  </a:cubicBezTo>
                  <a:lnTo>
                    <a:pt x="31048" y="337690"/>
                  </a:lnTo>
                  <a:cubicBezTo>
                    <a:pt x="34373" y="334347"/>
                    <a:pt x="37699" y="331003"/>
                    <a:pt x="37699" y="324316"/>
                  </a:cubicBezTo>
                  <a:cubicBezTo>
                    <a:pt x="37699" y="324316"/>
                    <a:pt x="37699" y="324316"/>
                    <a:pt x="37699" y="324316"/>
                  </a:cubicBezTo>
                  <a:cubicBezTo>
                    <a:pt x="-12187" y="207295"/>
                    <a:pt x="41025" y="76900"/>
                    <a:pt x="154100" y="26748"/>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15" name="Freeform 48">
              <a:extLst>
                <a:ext uri="{FF2B5EF4-FFF2-40B4-BE49-F238E27FC236}">
                  <a16:creationId xmlns:a16="http://schemas.microsoft.com/office/drawing/2014/main" xmlns="" id="{4C493217-D60B-9157-50DA-3C7AC4BA79BA}"/>
                </a:ext>
              </a:extLst>
            </p:cNvPr>
            <p:cNvSpPr/>
            <p:nvPr/>
          </p:nvSpPr>
          <p:spPr>
            <a:xfrm>
              <a:off x="6964110" y="2248708"/>
              <a:ext cx="481703" cy="273021"/>
            </a:xfrm>
            <a:custGeom>
              <a:avLst/>
              <a:gdLst>
                <a:gd name="connsiteX0" fmla="*/ 352707 w 370712"/>
                <a:gd name="connsiteY0" fmla="*/ 119840 h 210113"/>
                <a:gd name="connsiteX1" fmla="*/ 366010 w 370712"/>
                <a:gd name="connsiteY1" fmla="*/ 123183 h 210113"/>
                <a:gd name="connsiteX2" fmla="*/ 369335 w 370712"/>
                <a:gd name="connsiteY2" fmla="*/ 109810 h 210113"/>
                <a:gd name="connsiteX3" fmla="*/ 109928 w 370712"/>
                <a:gd name="connsiteY3" fmla="*/ 19536 h 210113"/>
                <a:gd name="connsiteX4" fmla="*/ 179 w 370712"/>
                <a:gd name="connsiteY4" fmla="*/ 200083 h 210113"/>
                <a:gd name="connsiteX5" fmla="*/ 10156 w 370712"/>
                <a:gd name="connsiteY5" fmla="*/ 210114 h 210113"/>
                <a:gd name="connsiteX6" fmla="*/ 20133 w 370712"/>
                <a:gd name="connsiteY6" fmla="*/ 200083 h 210113"/>
                <a:gd name="connsiteX7" fmla="*/ 20133 w 370712"/>
                <a:gd name="connsiteY7" fmla="*/ 200083 h 210113"/>
                <a:gd name="connsiteX8" fmla="*/ 153163 w 370712"/>
                <a:gd name="connsiteY8" fmla="*/ 22879 h 210113"/>
                <a:gd name="connsiteX9" fmla="*/ 352707 w 370712"/>
                <a:gd name="connsiteY9" fmla="*/ 119840 h 2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712" h="210113">
                  <a:moveTo>
                    <a:pt x="352707" y="119840"/>
                  </a:moveTo>
                  <a:cubicBezTo>
                    <a:pt x="356032" y="123183"/>
                    <a:pt x="359358" y="126527"/>
                    <a:pt x="366010" y="123183"/>
                  </a:cubicBezTo>
                  <a:cubicBezTo>
                    <a:pt x="369335" y="119840"/>
                    <a:pt x="372661" y="116497"/>
                    <a:pt x="369335" y="109810"/>
                  </a:cubicBezTo>
                  <a:cubicBezTo>
                    <a:pt x="322775" y="12849"/>
                    <a:pt x="206374" y="-27273"/>
                    <a:pt x="109928" y="19536"/>
                  </a:cubicBezTo>
                  <a:cubicBezTo>
                    <a:pt x="40088" y="52971"/>
                    <a:pt x="-3147" y="123183"/>
                    <a:pt x="179" y="200083"/>
                  </a:cubicBezTo>
                  <a:cubicBezTo>
                    <a:pt x="179" y="206770"/>
                    <a:pt x="3505" y="210114"/>
                    <a:pt x="10156" y="210114"/>
                  </a:cubicBezTo>
                  <a:cubicBezTo>
                    <a:pt x="16808" y="210114"/>
                    <a:pt x="20133" y="206770"/>
                    <a:pt x="20133" y="200083"/>
                  </a:cubicBezTo>
                  <a:cubicBezTo>
                    <a:pt x="20133" y="200083"/>
                    <a:pt x="20133" y="200083"/>
                    <a:pt x="20133" y="200083"/>
                  </a:cubicBezTo>
                  <a:cubicBezTo>
                    <a:pt x="20133" y="116497"/>
                    <a:pt x="73345" y="42940"/>
                    <a:pt x="153163" y="22879"/>
                  </a:cubicBezTo>
                  <a:cubicBezTo>
                    <a:pt x="236306" y="6162"/>
                    <a:pt x="316124" y="46284"/>
                    <a:pt x="352707" y="119840"/>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16" name="Freeform 49">
              <a:extLst>
                <a:ext uri="{FF2B5EF4-FFF2-40B4-BE49-F238E27FC236}">
                  <a16:creationId xmlns:a16="http://schemas.microsoft.com/office/drawing/2014/main" xmlns="" id="{1BFC1046-ADC1-EB24-6774-C96D0D19B81D}"/>
                </a:ext>
              </a:extLst>
            </p:cNvPr>
            <p:cNvSpPr/>
            <p:nvPr/>
          </p:nvSpPr>
          <p:spPr>
            <a:xfrm>
              <a:off x="7266846" y="1061977"/>
              <a:ext cx="211750" cy="430106"/>
            </a:xfrm>
            <a:custGeom>
              <a:avLst/>
              <a:gdLst>
                <a:gd name="connsiteX0" fmla="*/ 9977 w 162960"/>
                <a:gd name="connsiteY0" fmla="*/ 170517 h 331003"/>
                <a:gd name="connsiteX1" fmla="*/ 123052 w 162960"/>
                <a:gd name="connsiteY1" fmla="*/ 200608 h 331003"/>
                <a:gd name="connsiteX2" fmla="*/ 29932 w 162960"/>
                <a:gd name="connsiteY2" fmla="*/ 314286 h 331003"/>
                <a:gd name="connsiteX3" fmla="*/ 29932 w 162960"/>
                <a:gd name="connsiteY3" fmla="*/ 327660 h 331003"/>
                <a:gd name="connsiteX4" fmla="*/ 36583 w 162960"/>
                <a:gd name="connsiteY4" fmla="*/ 331003 h 331003"/>
                <a:gd name="connsiteX5" fmla="*/ 43234 w 162960"/>
                <a:gd name="connsiteY5" fmla="*/ 327660 h 331003"/>
                <a:gd name="connsiteX6" fmla="*/ 146332 w 162960"/>
                <a:gd name="connsiteY6" fmla="*/ 203951 h 331003"/>
                <a:gd name="connsiteX7" fmla="*/ 149658 w 162960"/>
                <a:gd name="connsiteY7" fmla="*/ 193921 h 331003"/>
                <a:gd name="connsiteX8" fmla="*/ 143006 w 162960"/>
                <a:gd name="connsiteY8" fmla="*/ 187234 h 331003"/>
                <a:gd name="connsiteX9" fmla="*/ 29932 w 162960"/>
                <a:gd name="connsiteY9" fmla="*/ 157143 h 331003"/>
                <a:gd name="connsiteX10" fmla="*/ 139681 w 162960"/>
                <a:gd name="connsiteY10" fmla="*/ 36778 h 331003"/>
                <a:gd name="connsiteX11" fmla="*/ 136355 w 162960"/>
                <a:gd name="connsiteY11" fmla="*/ 93617 h 331003"/>
                <a:gd name="connsiteX12" fmla="*/ 146332 w 162960"/>
                <a:gd name="connsiteY12" fmla="*/ 103647 h 331003"/>
                <a:gd name="connsiteX13" fmla="*/ 156309 w 162960"/>
                <a:gd name="connsiteY13" fmla="*/ 93617 h 331003"/>
                <a:gd name="connsiteX14" fmla="*/ 162961 w 162960"/>
                <a:gd name="connsiteY14" fmla="*/ 10030 h 331003"/>
                <a:gd name="connsiteX15" fmla="*/ 152984 w 162960"/>
                <a:gd name="connsiteY15" fmla="*/ 0 h 331003"/>
                <a:gd name="connsiteX16" fmla="*/ 149658 w 162960"/>
                <a:gd name="connsiteY16" fmla="*/ 0 h 331003"/>
                <a:gd name="connsiteX17" fmla="*/ 63189 w 162960"/>
                <a:gd name="connsiteY17" fmla="*/ 16717 h 331003"/>
                <a:gd name="connsiteX18" fmla="*/ 53212 w 162960"/>
                <a:gd name="connsiteY18" fmla="*/ 26748 h 331003"/>
                <a:gd name="connsiteX19" fmla="*/ 63189 w 162960"/>
                <a:gd name="connsiteY19" fmla="*/ 36778 h 331003"/>
                <a:gd name="connsiteX20" fmla="*/ 66515 w 162960"/>
                <a:gd name="connsiteY20" fmla="*/ 36778 h 331003"/>
                <a:gd name="connsiteX21" fmla="*/ 123052 w 162960"/>
                <a:gd name="connsiteY21" fmla="*/ 26748 h 331003"/>
                <a:gd name="connsiteX22" fmla="*/ 3326 w 162960"/>
                <a:gd name="connsiteY22" fmla="*/ 157143 h 331003"/>
                <a:gd name="connsiteX23" fmla="*/ 0 w 162960"/>
                <a:gd name="connsiteY23" fmla="*/ 167173 h 331003"/>
                <a:gd name="connsiteX24" fmla="*/ 9977 w 162960"/>
                <a:gd name="connsiteY24" fmla="*/ 170517 h 33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2960" h="331003">
                  <a:moveTo>
                    <a:pt x="9977" y="170517"/>
                  </a:moveTo>
                  <a:lnTo>
                    <a:pt x="123052" y="200608"/>
                  </a:lnTo>
                  <a:lnTo>
                    <a:pt x="29932" y="314286"/>
                  </a:lnTo>
                  <a:cubicBezTo>
                    <a:pt x="26606" y="317629"/>
                    <a:pt x="26606" y="324316"/>
                    <a:pt x="29932" y="327660"/>
                  </a:cubicBezTo>
                  <a:cubicBezTo>
                    <a:pt x="33257" y="327660"/>
                    <a:pt x="33257" y="331003"/>
                    <a:pt x="36583" y="331003"/>
                  </a:cubicBezTo>
                  <a:cubicBezTo>
                    <a:pt x="39909" y="331003"/>
                    <a:pt x="43234" y="331003"/>
                    <a:pt x="43234" y="327660"/>
                  </a:cubicBezTo>
                  <a:lnTo>
                    <a:pt x="146332" y="203951"/>
                  </a:lnTo>
                  <a:cubicBezTo>
                    <a:pt x="149658" y="200608"/>
                    <a:pt x="149658" y="197265"/>
                    <a:pt x="149658" y="193921"/>
                  </a:cubicBezTo>
                  <a:cubicBezTo>
                    <a:pt x="149658" y="190578"/>
                    <a:pt x="146332" y="187234"/>
                    <a:pt x="143006" y="187234"/>
                  </a:cubicBezTo>
                  <a:lnTo>
                    <a:pt x="29932" y="157143"/>
                  </a:lnTo>
                  <a:lnTo>
                    <a:pt x="139681" y="36778"/>
                  </a:lnTo>
                  <a:lnTo>
                    <a:pt x="136355" y="93617"/>
                  </a:lnTo>
                  <a:cubicBezTo>
                    <a:pt x="136355" y="100304"/>
                    <a:pt x="139681" y="103647"/>
                    <a:pt x="146332" y="103647"/>
                  </a:cubicBezTo>
                  <a:cubicBezTo>
                    <a:pt x="149658" y="103647"/>
                    <a:pt x="156309" y="100304"/>
                    <a:pt x="156309" y="93617"/>
                  </a:cubicBezTo>
                  <a:lnTo>
                    <a:pt x="162961" y="10030"/>
                  </a:lnTo>
                  <a:cubicBezTo>
                    <a:pt x="162961" y="3343"/>
                    <a:pt x="159635" y="0"/>
                    <a:pt x="152984" y="0"/>
                  </a:cubicBezTo>
                  <a:cubicBezTo>
                    <a:pt x="152984" y="0"/>
                    <a:pt x="152984" y="0"/>
                    <a:pt x="149658" y="0"/>
                  </a:cubicBezTo>
                  <a:lnTo>
                    <a:pt x="63189" y="16717"/>
                  </a:lnTo>
                  <a:cubicBezTo>
                    <a:pt x="56537" y="16717"/>
                    <a:pt x="53212" y="20061"/>
                    <a:pt x="53212" y="26748"/>
                  </a:cubicBezTo>
                  <a:cubicBezTo>
                    <a:pt x="53212" y="33435"/>
                    <a:pt x="56537" y="36778"/>
                    <a:pt x="63189" y="36778"/>
                  </a:cubicBezTo>
                  <a:cubicBezTo>
                    <a:pt x="63189" y="36778"/>
                    <a:pt x="66515" y="36778"/>
                    <a:pt x="66515" y="36778"/>
                  </a:cubicBezTo>
                  <a:lnTo>
                    <a:pt x="123052" y="26748"/>
                  </a:lnTo>
                  <a:lnTo>
                    <a:pt x="3326" y="157143"/>
                  </a:lnTo>
                  <a:cubicBezTo>
                    <a:pt x="0" y="160486"/>
                    <a:pt x="0" y="163830"/>
                    <a:pt x="0" y="167173"/>
                  </a:cubicBezTo>
                  <a:cubicBezTo>
                    <a:pt x="3326" y="167173"/>
                    <a:pt x="6651" y="170517"/>
                    <a:pt x="9977" y="170517"/>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17" name="Freeform 50">
              <a:extLst>
                <a:ext uri="{FF2B5EF4-FFF2-40B4-BE49-F238E27FC236}">
                  <a16:creationId xmlns:a16="http://schemas.microsoft.com/office/drawing/2014/main" xmlns="" id="{37E31264-040B-CB47-12BA-A17652142528}"/>
                </a:ext>
              </a:extLst>
            </p:cNvPr>
            <p:cNvSpPr/>
            <p:nvPr/>
          </p:nvSpPr>
          <p:spPr>
            <a:xfrm>
              <a:off x="8063074" y="2656409"/>
              <a:ext cx="379207" cy="230258"/>
            </a:xfrm>
            <a:custGeom>
              <a:avLst/>
              <a:gdLst>
                <a:gd name="connsiteX0" fmla="*/ 278530 w 291832"/>
                <a:gd name="connsiteY0" fmla="*/ 80243 h 177203"/>
                <a:gd name="connsiteX1" fmla="*/ 268553 w 291832"/>
                <a:gd name="connsiteY1" fmla="*/ 73556 h 177203"/>
                <a:gd name="connsiteX2" fmla="*/ 268553 w 291832"/>
                <a:gd name="connsiteY2" fmla="*/ 73556 h 177203"/>
                <a:gd name="connsiteX3" fmla="*/ 261901 w 291832"/>
                <a:gd name="connsiteY3" fmla="*/ 83587 h 177203"/>
                <a:gd name="connsiteX4" fmla="*/ 261901 w 291832"/>
                <a:gd name="connsiteY4" fmla="*/ 83587 h 177203"/>
                <a:gd name="connsiteX5" fmla="*/ 268553 w 291832"/>
                <a:gd name="connsiteY5" fmla="*/ 133739 h 177203"/>
                <a:gd name="connsiteX6" fmla="*/ 142175 w 291832"/>
                <a:gd name="connsiteY6" fmla="*/ 3343 h 177203"/>
                <a:gd name="connsiteX7" fmla="*/ 132198 w 291832"/>
                <a:gd name="connsiteY7" fmla="*/ 0 h 177203"/>
                <a:gd name="connsiteX8" fmla="*/ 125546 w 291832"/>
                <a:gd name="connsiteY8" fmla="*/ 6687 h 177203"/>
                <a:gd name="connsiteX9" fmla="*/ 82312 w 291832"/>
                <a:gd name="connsiteY9" fmla="*/ 120365 h 177203"/>
                <a:gd name="connsiteX10" fmla="*/ 15797 w 291832"/>
                <a:gd name="connsiteY10" fmla="*/ 36778 h 177203"/>
                <a:gd name="connsiteX11" fmla="*/ 2494 w 291832"/>
                <a:gd name="connsiteY11" fmla="*/ 36778 h 177203"/>
                <a:gd name="connsiteX12" fmla="*/ 2494 w 291832"/>
                <a:gd name="connsiteY12" fmla="*/ 50152 h 177203"/>
                <a:gd name="connsiteX13" fmla="*/ 2494 w 291832"/>
                <a:gd name="connsiteY13" fmla="*/ 50152 h 177203"/>
                <a:gd name="connsiteX14" fmla="*/ 82312 w 291832"/>
                <a:gd name="connsiteY14" fmla="*/ 147112 h 177203"/>
                <a:gd name="connsiteX15" fmla="*/ 92289 w 291832"/>
                <a:gd name="connsiteY15" fmla="*/ 150456 h 177203"/>
                <a:gd name="connsiteX16" fmla="*/ 98941 w 291832"/>
                <a:gd name="connsiteY16" fmla="*/ 143769 h 177203"/>
                <a:gd name="connsiteX17" fmla="*/ 142175 w 291832"/>
                <a:gd name="connsiteY17" fmla="*/ 30091 h 177203"/>
                <a:gd name="connsiteX18" fmla="*/ 258576 w 291832"/>
                <a:gd name="connsiteY18" fmla="*/ 157143 h 177203"/>
                <a:gd name="connsiteX19" fmla="*/ 208690 w 291832"/>
                <a:gd name="connsiteY19" fmla="*/ 153799 h 177203"/>
                <a:gd name="connsiteX20" fmla="*/ 198713 w 291832"/>
                <a:gd name="connsiteY20" fmla="*/ 163830 h 177203"/>
                <a:gd name="connsiteX21" fmla="*/ 208690 w 291832"/>
                <a:gd name="connsiteY21" fmla="*/ 173860 h 177203"/>
                <a:gd name="connsiteX22" fmla="*/ 208690 w 291832"/>
                <a:gd name="connsiteY22" fmla="*/ 173860 h 177203"/>
                <a:gd name="connsiteX23" fmla="*/ 281856 w 291832"/>
                <a:gd name="connsiteY23" fmla="*/ 177204 h 177203"/>
                <a:gd name="connsiteX24" fmla="*/ 288507 w 291832"/>
                <a:gd name="connsiteY24" fmla="*/ 173860 h 177203"/>
                <a:gd name="connsiteX25" fmla="*/ 291833 w 291832"/>
                <a:gd name="connsiteY25" fmla="*/ 167173 h 177203"/>
                <a:gd name="connsiteX26" fmla="*/ 278530 w 291832"/>
                <a:gd name="connsiteY26" fmla="*/ 80243 h 17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91832" h="177203">
                  <a:moveTo>
                    <a:pt x="278530" y="80243"/>
                  </a:moveTo>
                  <a:cubicBezTo>
                    <a:pt x="278530" y="76900"/>
                    <a:pt x="271879" y="70213"/>
                    <a:pt x="268553" y="73556"/>
                  </a:cubicBezTo>
                  <a:cubicBezTo>
                    <a:pt x="268553" y="73556"/>
                    <a:pt x="268553" y="73556"/>
                    <a:pt x="268553" y="73556"/>
                  </a:cubicBezTo>
                  <a:cubicBezTo>
                    <a:pt x="261901" y="73556"/>
                    <a:pt x="258576" y="80243"/>
                    <a:pt x="261901" y="83587"/>
                  </a:cubicBezTo>
                  <a:cubicBezTo>
                    <a:pt x="261901" y="83587"/>
                    <a:pt x="261901" y="83587"/>
                    <a:pt x="261901" y="83587"/>
                  </a:cubicBezTo>
                  <a:lnTo>
                    <a:pt x="268553" y="133739"/>
                  </a:lnTo>
                  <a:lnTo>
                    <a:pt x="142175" y="3343"/>
                  </a:lnTo>
                  <a:cubicBezTo>
                    <a:pt x="138849" y="0"/>
                    <a:pt x="135524" y="0"/>
                    <a:pt x="132198" y="0"/>
                  </a:cubicBezTo>
                  <a:cubicBezTo>
                    <a:pt x="128872" y="0"/>
                    <a:pt x="125546" y="3343"/>
                    <a:pt x="125546" y="6687"/>
                  </a:cubicBezTo>
                  <a:lnTo>
                    <a:pt x="82312" y="120365"/>
                  </a:lnTo>
                  <a:lnTo>
                    <a:pt x="15797" y="36778"/>
                  </a:lnTo>
                  <a:cubicBezTo>
                    <a:pt x="12472" y="33435"/>
                    <a:pt x="5820" y="33435"/>
                    <a:pt x="2494" y="36778"/>
                  </a:cubicBezTo>
                  <a:cubicBezTo>
                    <a:pt x="-831" y="40122"/>
                    <a:pt x="-831" y="46808"/>
                    <a:pt x="2494" y="50152"/>
                  </a:cubicBezTo>
                  <a:cubicBezTo>
                    <a:pt x="2494" y="50152"/>
                    <a:pt x="2494" y="50152"/>
                    <a:pt x="2494" y="50152"/>
                  </a:cubicBezTo>
                  <a:lnTo>
                    <a:pt x="82312" y="147112"/>
                  </a:lnTo>
                  <a:cubicBezTo>
                    <a:pt x="85638" y="150456"/>
                    <a:pt x="88963" y="150456"/>
                    <a:pt x="92289" y="150456"/>
                  </a:cubicBezTo>
                  <a:cubicBezTo>
                    <a:pt x="95615" y="150456"/>
                    <a:pt x="98941" y="147112"/>
                    <a:pt x="98941" y="143769"/>
                  </a:cubicBezTo>
                  <a:lnTo>
                    <a:pt x="142175" y="30091"/>
                  </a:lnTo>
                  <a:lnTo>
                    <a:pt x="258576" y="157143"/>
                  </a:lnTo>
                  <a:lnTo>
                    <a:pt x="208690" y="153799"/>
                  </a:lnTo>
                  <a:cubicBezTo>
                    <a:pt x="202038" y="153799"/>
                    <a:pt x="198713" y="157143"/>
                    <a:pt x="198713" y="163830"/>
                  </a:cubicBezTo>
                  <a:cubicBezTo>
                    <a:pt x="198713" y="170517"/>
                    <a:pt x="202038" y="173860"/>
                    <a:pt x="208690" y="173860"/>
                  </a:cubicBezTo>
                  <a:cubicBezTo>
                    <a:pt x="208690" y="173860"/>
                    <a:pt x="208690" y="173860"/>
                    <a:pt x="208690" y="173860"/>
                  </a:cubicBezTo>
                  <a:lnTo>
                    <a:pt x="281856" y="177204"/>
                  </a:lnTo>
                  <a:cubicBezTo>
                    <a:pt x="285181" y="177204"/>
                    <a:pt x="288507" y="177204"/>
                    <a:pt x="288507" y="173860"/>
                  </a:cubicBezTo>
                  <a:cubicBezTo>
                    <a:pt x="288507" y="170517"/>
                    <a:pt x="291833" y="170517"/>
                    <a:pt x="291833" y="167173"/>
                  </a:cubicBezTo>
                  <a:lnTo>
                    <a:pt x="278530" y="80243"/>
                  </a:ln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18" name="Freeform 51">
              <a:extLst>
                <a:ext uri="{FF2B5EF4-FFF2-40B4-BE49-F238E27FC236}">
                  <a16:creationId xmlns:a16="http://schemas.microsoft.com/office/drawing/2014/main" xmlns="" id="{0CCE2A61-8383-5D7D-47C6-AB8F8F4FCFFD}"/>
                </a:ext>
              </a:extLst>
            </p:cNvPr>
            <p:cNvSpPr/>
            <p:nvPr/>
          </p:nvSpPr>
          <p:spPr>
            <a:xfrm>
              <a:off x="6367981" y="1116656"/>
              <a:ext cx="267930" cy="431905"/>
            </a:xfrm>
            <a:custGeom>
              <a:avLst/>
              <a:gdLst>
                <a:gd name="connsiteX0" fmla="*/ 6651 w 206195"/>
                <a:gd name="connsiteY0" fmla="*/ 118406 h 332388"/>
                <a:gd name="connsiteX1" fmla="*/ 6651 w 206195"/>
                <a:gd name="connsiteY1" fmla="*/ 118406 h 332388"/>
                <a:gd name="connsiteX2" fmla="*/ 16629 w 206195"/>
                <a:gd name="connsiteY2" fmla="*/ 111719 h 332388"/>
                <a:gd name="connsiteX3" fmla="*/ 39909 w 206195"/>
                <a:gd name="connsiteY3" fmla="*/ 41507 h 332388"/>
                <a:gd name="connsiteX4" fmla="*/ 99772 w 206195"/>
                <a:gd name="connsiteY4" fmla="*/ 201993 h 332388"/>
                <a:gd name="connsiteX5" fmla="*/ 113075 w 206195"/>
                <a:gd name="connsiteY5" fmla="*/ 208680 h 332388"/>
                <a:gd name="connsiteX6" fmla="*/ 113075 w 206195"/>
                <a:gd name="connsiteY6" fmla="*/ 208680 h 332388"/>
                <a:gd name="connsiteX7" fmla="*/ 176264 w 206195"/>
                <a:gd name="connsiteY7" fmla="*/ 171902 h 332388"/>
                <a:gd name="connsiteX8" fmla="*/ 186241 w 206195"/>
                <a:gd name="connsiteY8" fmla="*/ 322358 h 332388"/>
                <a:gd name="connsiteX9" fmla="*/ 196218 w 206195"/>
                <a:gd name="connsiteY9" fmla="*/ 332388 h 332388"/>
                <a:gd name="connsiteX10" fmla="*/ 206195 w 206195"/>
                <a:gd name="connsiteY10" fmla="*/ 322358 h 332388"/>
                <a:gd name="connsiteX11" fmla="*/ 206195 w 206195"/>
                <a:gd name="connsiteY11" fmla="*/ 322358 h 332388"/>
                <a:gd name="connsiteX12" fmla="*/ 192892 w 206195"/>
                <a:gd name="connsiteY12" fmla="*/ 155184 h 332388"/>
                <a:gd name="connsiteX13" fmla="*/ 189567 w 206195"/>
                <a:gd name="connsiteY13" fmla="*/ 148497 h 332388"/>
                <a:gd name="connsiteX14" fmla="*/ 179590 w 206195"/>
                <a:gd name="connsiteY14" fmla="*/ 148497 h 332388"/>
                <a:gd name="connsiteX15" fmla="*/ 113075 w 206195"/>
                <a:gd name="connsiteY15" fmla="*/ 188619 h 332388"/>
                <a:gd name="connsiteX16" fmla="*/ 56537 w 206195"/>
                <a:gd name="connsiteY16" fmla="*/ 41507 h 332388"/>
                <a:gd name="connsiteX17" fmla="*/ 113075 w 206195"/>
                <a:gd name="connsiteY17" fmla="*/ 81628 h 332388"/>
                <a:gd name="connsiteX18" fmla="*/ 126378 w 206195"/>
                <a:gd name="connsiteY18" fmla="*/ 78285 h 332388"/>
                <a:gd name="connsiteX19" fmla="*/ 123052 w 206195"/>
                <a:gd name="connsiteY19" fmla="*/ 64911 h 332388"/>
                <a:gd name="connsiteX20" fmla="*/ 123052 w 206195"/>
                <a:gd name="connsiteY20" fmla="*/ 64911 h 332388"/>
                <a:gd name="connsiteX21" fmla="*/ 43234 w 206195"/>
                <a:gd name="connsiteY21" fmla="*/ 1385 h 332388"/>
                <a:gd name="connsiteX22" fmla="*/ 29932 w 206195"/>
                <a:gd name="connsiteY22" fmla="*/ 4728 h 332388"/>
                <a:gd name="connsiteX23" fmla="*/ 29932 w 206195"/>
                <a:gd name="connsiteY23" fmla="*/ 4728 h 332388"/>
                <a:gd name="connsiteX24" fmla="*/ 0 w 206195"/>
                <a:gd name="connsiteY24" fmla="*/ 101689 h 332388"/>
                <a:gd name="connsiteX25" fmla="*/ 6651 w 206195"/>
                <a:gd name="connsiteY25" fmla="*/ 118406 h 332388"/>
                <a:gd name="connsiteX26" fmla="*/ 6651 w 206195"/>
                <a:gd name="connsiteY26" fmla="*/ 118406 h 332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6195" h="332388">
                  <a:moveTo>
                    <a:pt x="6651" y="118406"/>
                  </a:moveTo>
                  <a:lnTo>
                    <a:pt x="6651" y="118406"/>
                  </a:lnTo>
                  <a:cubicBezTo>
                    <a:pt x="13303" y="118406"/>
                    <a:pt x="16629" y="115063"/>
                    <a:pt x="16629" y="111719"/>
                  </a:cubicBezTo>
                  <a:lnTo>
                    <a:pt x="39909" y="41507"/>
                  </a:lnTo>
                  <a:lnTo>
                    <a:pt x="99772" y="201993"/>
                  </a:lnTo>
                  <a:cubicBezTo>
                    <a:pt x="103098" y="205336"/>
                    <a:pt x="106423" y="208680"/>
                    <a:pt x="113075" y="208680"/>
                  </a:cubicBezTo>
                  <a:cubicBezTo>
                    <a:pt x="113075" y="208680"/>
                    <a:pt x="113075" y="208680"/>
                    <a:pt x="113075" y="208680"/>
                  </a:cubicBezTo>
                  <a:lnTo>
                    <a:pt x="176264" y="171902"/>
                  </a:lnTo>
                  <a:lnTo>
                    <a:pt x="186241" y="322358"/>
                  </a:lnTo>
                  <a:cubicBezTo>
                    <a:pt x="186241" y="329045"/>
                    <a:pt x="189567" y="332388"/>
                    <a:pt x="196218" y="332388"/>
                  </a:cubicBezTo>
                  <a:cubicBezTo>
                    <a:pt x="202870" y="332388"/>
                    <a:pt x="206195" y="329045"/>
                    <a:pt x="206195" y="322358"/>
                  </a:cubicBezTo>
                  <a:cubicBezTo>
                    <a:pt x="206195" y="322358"/>
                    <a:pt x="206195" y="322358"/>
                    <a:pt x="206195" y="322358"/>
                  </a:cubicBezTo>
                  <a:lnTo>
                    <a:pt x="192892" y="155184"/>
                  </a:lnTo>
                  <a:cubicBezTo>
                    <a:pt x="192892" y="151841"/>
                    <a:pt x="189567" y="148497"/>
                    <a:pt x="189567" y="148497"/>
                  </a:cubicBezTo>
                  <a:cubicBezTo>
                    <a:pt x="186241" y="148497"/>
                    <a:pt x="182915" y="148497"/>
                    <a:pt x="179590" y="148497"/>
                  </a:cubicBezTo>
                  <a:lnTo>
                    <a:pt x="113075" y="188619"/>
                  </a:lnTo>
                  <a:lnTo>
                    <a:pt x="56537" y="41507"/>
                  </a:lnTo>
                  <a:lnTo>
                    <a:pt x="113075" y="81628"/>
                  </a:lnTo>
                  <a:cubicBezTo>
                    <a:pt x="116401" y="84972"/>
                    <a:pt x="123052" y="84972"/>
                    <a:pt x="126378" y="78285"/>
                  </a:cubicBezTo>
                  <a:cubicBezTo>
                    <a:pt x="129704" y="74941"/>
                    <a:pt x="129704" y="68254"/>
                    <a:pt x="123052" y="64911"/>
                  </a:cubicBezTo>
                  <a:cubicBezTo>
                    <a:pt x="123052" y="64911"/>
                    <a:pt x="123052" y="64911"/>
                    <a:pt x="123052" y="64911"/>
                  </a:cubicBezTo>
                  <a:lnTo>
                    <a:pt x="43234" y="1385"/>
                  </a:lnTo>
                  <a:cubicBezTo>
                    <a:pt x="39909" y="-1959"/>
                    <a:pt x="33257" y="1385"/>
                    <a:pt x="29932" y="4728"/>
                  </a:cubicBezTo>
                  <a:cubicBezTo>
                    <a:pt x="29932" y="4728"/>
                    <a:pt x="29932" y="4728"/>
                    <a:pt x="29932" y="4728"/>
                  </a:cubicBezTo>
                  <a:lnTo>
                    <a:pt x="0" y="101689"/>
                  </a:lnTo>
                  <a:cubicBezTo>
                    <a:pt x="0" y="111719"/>
                    <a:pt x="0" y="115063"/>
                    <a:pt x="6651" y="118406"/>
                  </a:cubicBezTo>
                  <a:cubicBezTo>
                    <a:pt x="6651" y="118406"/>
                    <a:pt x="6651" y="118406"/>
                    <a:pt x="6651" y="118406"/>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19" name="Freeform 52">
              <a:extLst>
                <a:ext uri="{FF2B5EF4-FFF2-40B4-BE49-F238E27FC236}">
                  <a16:creationId xmlns:a16="http://schemas.microsoft.com/office/drawing/2014/main" xmlns="" id="{4420CDB6-7994-31BA-C5D3-A3F14123A27C}"/>
                </a:ext>
              </a:extLst>
            </p:cNvPr>
            <p:cNvSpPr/>
            <p:nvPr/>
          </p:nvSpPr>
          <p:spPr>
            <a:xfrm>
              <a:off x="6736386" y="3171606"/>
              <a:ext cx="180421" cy="546662"/>
            </a:xfrm>
            <a:custGeom>
              <a:avLst/>
              <a:gdLst>
                <a:gd name="connsiteX0" fmla="*/ 132198 w 138849"/>
                <a:gd name="connsiteY0" fmla="*/ 151841 h 420703"/>
                <a:gd name="connsiteX1" fmla="*/ 29100 w 138849"/>
                <a:gd name="connsiteY1" fmla="*/ 158528 h 420703"/>
                <a:gd name="connsiteX2" fmla="*/ 102266 w 138849"/>
                <a:gd name="connsiteY2" fmla="*/ 14759 h 420703"/>
                <a:gd name="connsiteX3" fmla="*/ 98941 w 138849"/>
                <a:gd name="connsiteY3" fmla="*/ 1385 h 420703"/>
                <a:gd name="connsiteX4" fmla="*/ 85638 w 138849"/>
                <a:gd name="connsiteY4" fmla="*/ 4728 h 420703"/>
                <a:gd name="connsiteX5" fmla="*/ 2494 w 138849"/>
                <a:gd name="connsiteY5" fmla="*/ 161871 h 420703"/>
                <a:gd name="connsiteX6" fmla="*/ 2494 w 138849"/>
                <a:gd name="connsiteY6" fmla="*/ 171902 h 420703"/>
                <a:gd name="connsiteX7" fmla="*/ 12471 w 138849"/>
                <a:gd name="connsiteY7" fmla="*/ 175245 h 420703"/>
                <a:gd name="connsiteX8" fmla="*/ 118895 w 138849"/>
                <a:gd name="connsiteY8" fmla="*/ 168558 h 420703"/>
                <a:gd name="connsiteX9" fmla="*/ 42403 w 138849"/>
                <a:gd name="connsiteY9" fmla="*/ 385884 h 420703"/>
                <a:gd name="connsiteX10" fmla="*/ 25774 w 138849"/>
                <a:gd name="connsiteY10" fmla="*/ 319014 h 420703"/>
                <a:gd name="connsiteX11" fmla="*/ 15797 w 138849"/>
                <a:gd name="connsiteY11" fmla="*/ 312327 h 420703"/>
                <a:gd name="connsiteX12" fmla="*/ 9146 w 138849"/>
                <a:gd name="connsiteY12" fmla="*/ 322358 h 420703"/>
                <a:gd name="connsiteX13" fmla="*/ 35752 w 138849"/>
                <a:gd name="connsiteY13" fmla="*/ 415975 h 420703"/>
                <a:gd name="connsiteX14" fmla="*/ 49055 w 138849"/>
                <a:gd name="connsiteY14" fmla="*/ 419318 h 420703"/>
                <a:gd name="connsiteX15" fmla="*/ 125546 w 138849"/>
                <a:gd name="connsiteY15" fmla="*/ 355792 h 420703"/>
                <a:gd name="connsiteX16" fmla="*/ 125546 w 138849"/>
                <a:gd name="connsiteY16" fmla="*/ 342419 h 420703"/>
                <a:gd name="connsiteX17" fmla="*/ 112243 w 138849"/>
                <a:gd name="connsiteY17" fmla="*/ 342419 h 420703"/>
                <a:gd name="connsiteX18" fmla="*/ 112243 w 138849"/>
                <a:gd name="connsiteY18" fmla="*/ 342419 h 420703"/>
                <a:gd name="connsiteX19" fmla="*/ 59032 w 138849"/>
                <a:gd name="connsiteY19" fmla="*/ 395914 h 420703"/>
                <a:gd name="connsiteX20" fmla="*/ 138849 w 138849"/>
                <a:gd name="connsiteY20" fmla="*/ 168558 h 420703"/>
                <a:gd name="connsiteX21" fmla="*/ 138849 w 138849"/>
                <a:gd name="connsiteY21" fmla="*/ 158528 h 420703"/>
                <a:gd name="connsiteX22" fmla="*/ 132198 w 138849"/>
                <a:gd name="connsiteY22" fmla="*/ 151841 h 42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849" h="420703">
                  <a:moveTo>
                    <a:pt x="132198" y="151841"/>
                  </a:moveTo>
                  <a:lnTo>
                    <a:pt x="29100" y="158528"/>
                  </a:lnTo>
                  <a:lnTo>
                    <a:pt x="102266" y="14759"/>
                  </a:lnTo>
                  <a:cubicBezTo>
                    <a:pt x="105592" y="11415"/>
                    <a:pt x="102266" y="4728"/>
                    <a:pt x="98941" y="1385"/>
                  </a:cubicBezTo>
                  <a:cubicBezTo>
                    <a:pt x="95615" y="-1959"/>
                    <a:pt x="88963" y="1385"/>
                    <a:pt x="85638" y="4728"/>
                  </a:cubicBezTo>
                  <a:lnTo>
                    <a:pt x="2494" y="161871"/>
                  </a:lnTo>
                  <a:cubicBezTo>
                    <a:pt x="-831" y="165215"/>
                    <a:pt x="-831" y="168558"/>
                    <a:pt x="2494" y="171902"/>
                  </a:cubicBezTo>
                  <a:cubicBezTo>
                    <a:pt x="5820" y="175245"/>
                    <a:pt x="9146" y="175245"/>
                    <a:pt x="12471" y="175245"/>
                  </a:cubicBezTo>
                  <a:lnTo>
                    <a:pt x="118895" y="168558"/>
                  </a:lnTo>
                  <a:lnTo>
                    <a:pt x="42403" y="385884"/>
                  </a:lnTo>
                  <a:lnTo>
                    <a:pt x="25774" y="319014"/>
                  </a:lnTo>
                  <a:cubicBezTo>
                    <a:pt x="25774" y="312327"/>
                    <a:pt x="19123" y="312327"/>
                    <a:pt x="15797" y="312327"/>
                  </a:cubicBezTo>
                  <a:cubicBezTo>
                    <a:pt x="9146" y="312327"/>
                    <a:pt x="9146" y="319014"/>
                    <a:pt x="9146" y="322358"/>
                  </a:cubicBezTo>
                  <a:lnTo>
                    <a:pt x="35752" y="415975"/>
                  </a:lnTo>
                  <a:cubicBezTo>
                    <a:pt x="39077" y="419318"/>
                    <a:pt x="42403" y="422662"/>
                    <a:pt x="49055" y="419318"/>
                  </a:cubicBezTo>
                  <a:lnTo>
                    <a:pt x="125546" y="355792"/>
                  </a:lnTo>
                  <a:cubicBezTo>
                    <a:pt x="128872" y="352449"/>
                    <a:pt x="128872" y="345762"/>
                    <a:pt x="125546" y="342419"/>
                  </a:cubicBezTo>
                  <a:cubicBezTo>
                    <a:pt x="122221" y="339075"/>
                    <a:pt x="115569" y="339075"/>
                    <a:pt x="112243" y="342419"/>
                  </a:cubicBezTo>
                  <a:cubicBezTo>
                    <a:pt x="112243" y="342419"/>
                    <a:pt x="112243" y="342419"/>
                    <a:pt x="112243" y="342419"/>
                  </a:cubicBezTo>
                  <a:lnTo>
                    <a:pt x="59032" y="395914"/>
                  </a:lnTo>
                  <a:lnTo>
                    <a:pt x="138849" y="168558"/>
                  </a:lnTo>
                  <a:cubicBezTo>
                    <a:pt x="138849" y="165215"/>
                    <a:pt x="138849" y="161871"/>
                    <a:pt x="138849" y="158528"/>
                  </a:cubicBezTo>
                  <a:cubicBezTo>
                    <a:pt x="138849" y="155184"/>
                    <a:pt x="135524" y="155184"/>
                    <a:pt x="132198" y="151841"/>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20" name="Freeform 53">
              <a:extLst>
                <a:ext uri="{FF2B5EF4-FFF2-40B4-BE49-F238E27FC236}">
                  <a16:creationId xmlns:a16="http://schemas.microsoft.com/office/drawing/2014/main" xmlns="" id="{6CD1D6B9-55E1-A65C-8598-AF0A319EC654}"/>
                </a:ext>
              </a:extLst>
            </p:cNvPr>
            <p:cNvSpPr/>
            <p:nvPr/>
          </p:nvSpPr>
          <p:spPr>
            <a:xfrm>
              <a:off x="6208087" y="2857342"/>
              <a:ext cx="302502" cy="681000"/>
            </a:xfrm>
            <a:custGeom>
              <a:avLst/>
              <a:gdLst>
                <a:gd name="connsiteX0" fmla="*/ 222824 w 232801"/>
                <a:gd name="connsiteY0" fmla="*/ 2508 h 524088"/>
                <a:gd name="connsiteX1" fmla="*/ 209521 w 232801"/>
                <a:gd name="connsiteY1" fmla="*/ 2508 h 524088"/>
                <a:gd name="connsiteX2" fmla="*/ 209521 w 232801"/>
                <a:gd name="connsiteY2" fmla="*/ 2508 h 524088"/>
                <a:gd name="connsiteX3" fmla="*/ 29932 w 232801"/>
                <a:gd name="connsiteY3" fmla="*/ 223176 h 524088"/>
                <a:gd name="connsiteX4" fmla="*/ 29932 w 232801"/>
                <a:gd name="connsiteY4" fmla="*/ 236550 h 524088"/>
                <a:gd name="connsiteX5" fmla="*/ 36583 w 232801"/>
                <a:gd name="connsiteY5" fmla="*/ 239894 h 524088"/>
                <a:gd name="connsiteX6" fmla="*/ 166287 w 232801"/>
                <a:gd name="connsiteY6" fmla="*/ 243237 h 524088"/>
                <a:gd name="connsiteX7" fmla="*/ 29932 w 232801"/>
                <a:gd name="connsiteY7" fmla="*/ 490654 h 524088"/>
                <a:gd name="connsiteX8" fmla="*/ 16629 w 232801"/>
                <a:gd name="connsiteY8" fmla="*/ 430471 h 524088"/>
                <a:gd name="connsiteX9" fmla="*/ 6651 w 232801"/>
                <a:gd name="connsiteY9" fmla="*/ 423784 h 524088"/>
                <a:gd name="connsiteX10" fmla="*/ 0 w 232801"/>
                <a:gd name="connsiteY10" fmla="*/ 433815 h 524088"/>
                <a:gd name="connsiteX11" fmla="*/ 19954 w 232801"/>
                <a:gd name="connsiteY11" fmla="*/ 517401 h 524088"/>
                <a:gd name="connsiteX12" fmla="*/ 29932 w 232801"/>
                <a:gd name="connsiteY12" fmla="*/ 524088 h 524088"/>
                <a:gd name="connsiteX13" fmla="*/ 33257 w 232801"/>
                <a:gd name="connsiteY13" fmla="*/ 524088 h 524088"/>
                <a:gd name="connsiteX14" fmla="*/ 129704 w 232801"/>
                <a:gd name="connsiteY14" fmla="*/ 487310 h 524088"/>
                <a:gd name="connsiteX15" fmla="*/ 136355 w 232801"/>
                <a:gd name="connsiteY15" fmla="*/ 473936 h 524088"/>
                <a:gd name="connsiteX16" fmla="*/ 136355 w 232801"/>
                <a:gd name="connsiteY16" fmla="*/ 473936 h 524088"/>
                <a:gd name="connsiteX17" fmla="*/ 123052 w 232801"/>
                <a:gd name="connsiteY17" fmla="*/ 467249 h 524088"/>
                <a:gd name="connsiteX18" fmla="*/ 123052 w 232801"/>
                <a:gd name="connsiteY18" fmla="*/ 467249 h 524088"/>
                <a:gd name="connsiteX19" fmla="*/ 49886 w 232801"/>
                <a:gd name="connsiteY19" fmla="*/ 493997 h 524088"/>
                <a:gd name="connsiteX20" fmla="*/ 196218 w 232801"/>
                <a:gd name="connsiteY20" fmla="*/ 236550 h 524088"/>
                <a:gd name="connsiteX21" fmla="*/ 196218 w 232801"/>
                <a:gd name="connsiteY21" fmla="*/ 226520 h 524088"/>
                <a:gd name="connsiteX22" fmla="*/ 189567 w 232801"/>
                <a:gd name="connsiteY22" fmla="*/ 223176 h 524088"/>
                <a:gd name="connsiteX23" fmla="*/ 63189 w 232801"/>
                <a:gd name="connsiteY23" fmla="*/ 219833 h 524088"/>
                <a:gd name="connsiteX24" fmla="*/ 232801 w 232801"/>
                <a:gd name="connsiteY24" fmla="*/ 12538 h 524088"/>
                <a:gd name="connsiteX25" fmla="*/ 222824 w 232801"/>
                <a:gd name="connsiteY25" fmla="*/ 2508 h 524088"/>
                <a:gd name="connsiteX26" fmla="*/ 222824 w 232801"/>
                <a:gd name="connsiteY26" fmla="*/ 2508 h 52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2801" h="524088">
                  <a:moveTo>
                    <a:pt x="222824" y="2508"/>
                  </a:moveTo>
                  <a:cubicBezTo>
                    <a:pt x="219498" y="-836"/>
                    <a:pt x="212847" y="-836"/>
                    <a:pt x="209521" y="2508"/>
                  </a:cubicBezTo>
                  <a:cubicBezTo>
                    <a:pt x="209521" y="2508"/>
                    <a:pt x="209521" y="2508"/>
                    <a:pt x="209521" y="2508"/>
                  </a:cubicBezTo>
                  <a:lnTo>
                    <a:pt x="29932" y="223176"/>
                  </a:lnTo>
                  <a:cubicBezTo>
                    <a:pt x="26606" y="226520"/>
                    <a:pt x="26606" y="233207"/>
                    <a:pt x="29932" y="236550"/>
                  </a:cubicBezTo>
                  <a:cubicBezTo>
                    <a:pt x="29932" y="236550"/>
                    <a:pt x="33257" y="239894"/>
                    <a:pt x="36583" y="239894"/>
                  </a:cubicBezTo>
                  <a:lnTo>
                    <a:pt x="166287" y="243237"/>
                  </a:lnTo>
                  <a:lnTo>
                    <a:pt x="29932" y="490654"/>
                  </a:lnTo>
                  <a:lnTo>
                    <a:pt x="16629" y="430471"/>
                  </a:lnTo>
                  <a:cubicBezTo>
                    <a:pt x="16629" y="427128"/>
                    <a:pt x="9977" y="423784"/>
                    <a:pt x="6651" y="423784"/>
                  </a:cubicBezTo>
                  <a:cubicBezTo>
                    <a:pt x="0" y="423784"/>
                    <a:pt x="0" y="430471"/>
                    <a:pt x="0" y="433815"/>
                  </a:cubicBezTo>
                  <a:cubicBezTo>
                    <a:pt x="0" y="433815"/>
                    <a:pt x="19954" y="517401"/>
                    <a:pt x="19954" y="517401"/>
                  </a:cubicBezTo>
                  <a:cubicBezTo>
                    <a:pt x="19954" y="520745"/>
                    <a:pt x="26606" y="524088"/>
                    <a:pt x="29932" y="524088"/>
                  </a:cubicBezTo>
                  <a:lnTo>
                    <a:pt x="33257" y="524088"/>
                  </a:lnTo>
                  <a:lnTo>
                    <a:pt x="129704" y="487310"/>
                  </a:lnTo>
                  <a:cubicBezTo>
                    <a:pt x="133029" y="483967"/>
                    <a:pt x="136355" y="480623"/>
                    <a:pt x="136355" y="473936"/>
                  </a:cubicBezTo>
                  <a:cubicBezTo>
                    <a:pt x="136355" y="473936"/>
                    <a:pt x="136355" y="473936"/>
                    <a:pt x="136355" y="473936"/>
                  </a:cubicBezTo>
                  <a:cubicBezTo>
                    <a:pt x="133029" y="470593"/>
                    <a:pt x="129704" y="467249"/>
                    <a:pt x="123052" y="467249"/>
                  </a:cubicBezTo>
                  <a:cubicBezTo>
                    <a:pt x="123052" y="467249"/>
                    <a:pt x="123052" y="467249"/>
                    <a:pt x="123052" y="467249"/>
                  </a:cubicBezTo>
                  <a:lnTo>
                    <a:pt x="49886" y="493997"/>
                  </a:lnTo>
                  <a:lnTo>
                    <a:pt x="196218" y="236550"/>
                  </a:lnTo>
                  <a:cubicBezTo>
                    <a:pt x="196218" y="233207"/>
                    <a:pt x="196218" y="229863"/>
                    <a:pt x="196218" y="226520"/>
                  </a:cubicBezTo>
                  <a:cubicBezTo>
                    <a:pt x="196218" y="223176"/>
                    <a:pt x="192892" y="223176"/>
                    <a:pt x="189567" y="223176"/>
                  </a:cubicBezTo>
                  <a:lnTo>
                    <a:pt x="63189" y="219833"/>
                  </a:lnTo>
                  <a:lnTo>
                    <a:pt x="232801" y="12538"/>
                  </a:lnTo>
                  <a:cubicBezTo>
                    <a:pt x="229476" y="12538"/>
                    <a:pt x="229476" y="5851"/>
                    <a:pt x="222824" y="2508"/>
                  </a:cubicBezTo>
                  <a:cubicBezTo>
                    <a:pt x="226150" y="2508"/>
                    <a:pt x="222824" y="2508"/>
                    <a:pt x="222824" y="2508"/>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21" name="Freeform 54">
              <a:extLst>
                <a:ext uri="{FF2B5EF4-FFF2-40B4-BE49-F238E27FC236}">
                  <a16:creationId xmlns:a16="http://schemas.microsoft.com/office/drawing/2014/main" xmlns="" id="{F4AF2291-E656-7945-2FEA-FFB2588CF26A}"/>
                </a:ext>
              </a:extLst>
            </p:cNvPr>
            <p:cNvSpPr/>
            <p:nvPr/>
          </p:nvSpPr>
          <p:spPr>
            <a:xfrm>
              <a:off x="5748223" y="2730266"/>
              <a:ext cx="727794" cy="447484"/>
            </a:xfrm>
            <a:custGeom>
              <a:avLst/>
              <a:gdLst>
                <a:gd name="connsiteX0" fmla="*/ 194270 w 560100"/>
                <a:gd name="connsiteY0" fmla="*/ 110334 h 344377"/>
                <a:gd name="connsiteX1" fmla="*/ 553449 w 560100"/>
                <a:gd name="connsiteY1" fmla="*/ 16717 h 344377"/>
                <a:gd name="connsiteX2" fmla="*/ 560101 w 560100"/>
                <a:gd name="connsiteY2" fmla="*/ 6687 h 344377"/>
                <a:gd name="connsiteX3" fmla="*/ 560101 w 560100"/>
                <a:gd name="connsiteY3" fmla="*/ 6687 h 344377"/>
                <a:gd name="connsiteX4" fmla="*/ 550123 w 560100"/>
                <a:gd name="connsiteY4" fmla="*/ 0 h 344377"/>
                <a:gd name="connsiteX5" fmla="*/ 174316 w 560100"/>
                <a:gd name="connsiteY5" fmla="*/ 96960 h 344377"/>
                <a:gd name="connsiteX6" fmla="*/ 167664 w 560100"/>
                <a:gd name="connsiteY6" fmla="*/ 103647 h 344377"/>
                <a:gd name="connsiteX7" fmla="*/ 170990 w 560100"/>
                <a:gd name="connsiteY7" fmla="*/ 113678 h 344377"/>
                <a:gd name="connsiteX8" fmla="*/ 274088 w 560100"/>
                <a:gd name="connsiteY8" fmla="*/ 220669 h 344377"/>
                <a:gd name="connsiteX9" fmla="*/ 31309 w 560100"/>
                <a:gd name="connsiteY9" fmla="*/ 290882 h 344377"/>
                <a:gd name="connsiteX10" fmla="*/ 74544 w 560100"/>
                <a:gd name="connsiteY10" fmla="*/ 227356 h 344377"/>
                <a:gd name="connsiteX11" fmla="*/ 71218 w 560100"/>
                <a:gd name="connsiteY11" fmla="*/ 213982 h 344377"/>
                <a:gd name="connsiteX12" fmla="*/ 71218 w 560100"/>
                <a:gd name="connsiteY12" fmla="*/ 213982 h 344377"/>
                <a:gd name="connsiteX13" fmla="*/ 57915 w 560100"/>
                <a:gd name="connsiteY13" fmla="*/ 217325 h 344377"/>
                <a:gd name="connsiteX14" fmla="*/ 57915 w 560100"/>
                <a:gd name="connsiteY14" fmla="*/ 217325 h 344377"/>
                <a:gd name="connsiteX15" fmla="*/ 1378 w 560100"/>
                <a:gd name="connsiteY15" fmla="*/ 300912 h 344377"/>
                <a:gd name="connsiteX16" fmla="*/ 4703 w 560100"/>
                <a:gd name="connsiteY16" fmla="*/ 314286 h 344377"/>
                <a:gd name="connsiteX17" fmla="*/ 4703 w 560100"/>
                <a:gd name="connsiteY17" fmla="*/ 314286 h 344377"/>
                <a:gd name="connsiteX18" fmla="*/ 107801 w 560100"/>
                <a:gd name="connsiteY18" fmla="*/ 344377 h 344377"/>
                <a:gd name="connsiteX19" fmla="*/ 111127 w 560100"/>
                <a:gd name="connsiteY19" fmla="*/ 344377 h 344377"/>
                <a:gd name="connsiteX20" fmla="*/ 121104 w 560100"/>
                <a:gd name="connsiteY20" fmla="*/ 337690 h 344377"/>
                <a:gd name="connsiteX21" fmla="*/ 114452 w 560100"/>
                <a:gd name="connsiteY21" fmla="*/ 324316 h 344377"/>
                <a:gd name="connsiteX22" fmla="*/ 114452 w 560100"/>
                <a:gd name="connsiteY22" fmla="*/ 324316 h 344377"/>
                <a:gd name="connsiteX23" fmla="*/ 44612 w 560100"/>
                <a:gd name="connsiteY23" fmla="*/ 304255 h 344377"/>
                <a:gd name="connsiteX24" fmla="*/ 294042 w 560100"/>
                <a:gd name="connsiteY24" fmla="*/ 230699 h 344377"/>
                <a:gd name="connsiteX25" fmla="*/ 300693 w 560100"/>
                <a:gd name="connsiteY25" fmla="*/ 224012 h 344377"/>
                <a:gd name="connsiteX26" fmla="*/ 297368 w 560100"/>
                <a:gd name="connsiteY26" fmla="*/ 213982 h 344377"/>
                <a:gd name="connsiteX27" fmla="*/ 194270 w 560100"/>
                <a:gd name="connsiteY27" fmla="*/ 110334 h 34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0100" h="344377">
                  <a:moveTo>
                    <a:pt x="194270" y="110334"/>
                  </a:moveTo>
                  <a:lnTo>
                    <a:pt x="553449" y="16717"/>
                  </a:lnTo>
                  <a:cubicBezTo>
                    <a:pt x="556775" y="16717"/>
                    <a:pt x="560101" y="10030"/>
                    <a:pt x="560101" y="6687"/>
                  </a:cubicBezTo>
                  <a:cubicBezTo>
                    <a:pt x="560101" y="6687"/>
                    <a:pt x="560101" y="6687"/>
                    <a:pt x="560101" y="6687"/>
                  </a:cubicBezTo>
                  <a:cubicBezTo>
                    <a:pt x="560101" y="0"/>
                    <a:pt x="553449" y="0"/>
                    <a:pt x="550123" y="0"/>
                  </a:cubicBezTo>
                  <a:lnTo>
                    <a:pt x="174316" y="96960"/>
                  </a:lnTo>
                  <a:cubicBezTo>
                    <a:pt x="170990" y="96960"/>
                    <a:pt x="167664" y="100304"/>
                    <a:pt x="167664" y="103647"/>
                  </a:cubicBezTo>
                  <a:cubicBezTo>
                    <a:pt x="167664" y="106991"/>
                    <a:pt x="167664" y="110334"/>
                    <a:pt x="170990" y="113678"/>
                  </a:cubicBezTo>
                  <a:lnTo>
                    <a:pt x="274088" y="220669"/>
                  </a:lnTo>
                  <a:lnTo>
                    <a:pt x="31309" y="290882"/>
                  </a:lnTo>
                  <a:lnTo>
                    <a:pt x="74544" y="227356"/>
                  </a:lnTo>
                  <a:cubicBezTo>
                    <a:pt x="77869" y="224012"/>
                    <a:pt x="77869" y="217325"/>
                    <a:pt x="71218" y="213982"/>
                  </a:cubicBezTo>
                  <a:cubicBezTo>
                    <a:pt x="71218" y="213982"/>
                    <a:pt x="71218" y="213982"/>
                    <a:pt x="71218" y="213982"/>
                  </a:cubicBezTo>
                  <a:cubicBezTo>
                    <a:pt x="67892" y="210638"/>
                    <a:pt x="61241" y="210638"/>
                    <a:pt x="57915" y="217325"/>
                  </a:cubicBezTo>
                  <a:cubicBezTo>
                    <a:pt x="57915" y="217325"/>
                    <a:pt x="57915" y="217325"/>
                    <a:pt x="57915" y="217325"/>
                  </a:cubicBezTo>
                  <a:lnTo>
                    <a:pt x="1378" y="300912"/>
                  </a:lnTo>
                  <a:cubicBezTo>
                    <a:pt x="-1948" y="304255"/>
                    <a:pt x="1378" y="310942"/>
                    <a:pt x="4703" y="314286"/>
                  </a:cubicBezTo>
                  <a:cubicBezTo>
                    <a:pt x="4703" y="314286"/>
                    <a:pt x="4703" y="314286"/>
                    <a:pt x="4703" y="314286"/>
                  </a:cubicBezTo>
                  <a:lnTo>
                    <a:pt x="107801" y="344377"/>
                  </a:lnTo>
                  <a:lnTo>
                    <a:pt x="111127" y="344377"/>
                  </a:lnTo>
                  <a:cubicBezTo>
                    <a:pt x="114452" y="344377"/>
                    <a:pt x="117778" y="341034"/>
                    <a:pt x="121104" y="337690"/>
                  </a:cubicBezTo>
                  <a:cubicBezTo>
                    <a:pt x="121104" y="334347"/>
                    <a:pt x="121104" y="327660"/>
                    <a:pt x="114452" y="324316"/>
                  </a:cubicBezTo>
                  <a:cubicBezTo>
                    <a:pt x="114452" y="324316"/>
                    <a:pt x="114452" y="324316"/>
                    <a:pt x="114452" y="324316"/>
                  </a:cubicBezTo>
                  <a:lnTo>
                    <a:pt x="44612" y="304255"/>
                  </a:lnTo>
                  <a:lnTo>
                    <a:pt x="294042" y="230699"/>
                  </a:lnTo>
                  <a:cubicBezTo>
                    <a:pt x="297368" y="230699"/>
                    <a:pt x="300693" y="227356"/>
                    <a:pt x="300693" y="224012"/>
                  </a:cubicBezTo>
                  <a:cubicBezTo>
                    <a:pt x="300693" y="220669"/>
                    <a:pt x="300693" y="217325"/>
                    <a:pt x="297368" y="213982"/>
                  </a:cubicBezTo>
                  <a:lnTo>
                    <a:pt x="194270" y="110334"/>
                  </a:ln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22" name="Freeform 55">
              <a:extLst>
                <a:ext uri="{FF2B5EF4-FFF2-40B4-BE49-F238E27FC236}">
                  <a16:creationId xmlns:a16="http://schemas.microsoft.com/office/drawing/2014/main" xmlns="" id="{6865F545-5EC4-2060-9CEB-1F1EA676930B}"/>
                </a:ext>
              </a:extLst>
            </p:cNvPr>
            <p:cNvSpPr/>
            <p:nvPr/>
          </p:nvSpPr>
          <p:spPr>
            <a:xfrm>
              <a:off x="5706798" y="1458772"/>
              <a:ext cx="2502124" cy="3704415"/>
            </a:xfrm>
            <a:custGeom>
              <a:avLst/>
              <a:gdLst>
                <a:gd name="connsiteX0" fmla="*/ 1124098 w 1925598"/>
                <a:gd name="connsiteY0" fmla="*/ 1627156 h 2850864"/>
                <a:gd name="connsiteX1" fmla="*/ 1064234 w 1925598"/>
                <a:gd name="connsiteY1" fmla="*/ 1205879 h 2850864"/>
                <a:gd name="connsiteX2" fmla="*/ 1134075 w 1925598"/>
                <a:gd name="connsiteY2" fmla="*/ 1135666 h 2850864"/>
                <a:gd name="connsiteX3" fmla="*/ 1130749 w 1925598"/>
                <a:gd name="connsiteY3" fmla="*/ 1122293 h 2850864"/>
                <a:gd name="connsiteX4" fmla="*/ 1130749 w 1925598"/>
                <a:gd name="connsiteY4" fmla="*/ 1122293 h 2850864"/>
                <a:gd name="connsiteX5" fmla="*/ 1117446 w 1925598"/>
                <a:gd name="connsiteY5" fmla="*/ 1125636 h 2850864"/>
                <a:gd name="connsiteX6" fmla="*/ 1117446 w 1925598"/>
                <a:gd name="connsiteY6" fmla="*/ 1125636 h 2850864"/>
                <a:gd name="connsiteX7" fmla="*/ 784873 w 1925598"/>
                <a:gd name="connsiteY7" fmla="*/ 1182475 h 2850864"/>
                <a:gd name="connsiteX8" fmla="*/ 728335 w 1925598"/>
                <a:gd name="connsiteY8" fmla="*/ 848128 h 2850864"/>
                <a:gd name="connsiteX9" fmla="*/ 771570 w 1925598"/>
                <a:gd name="connsiteY9" fmla="*/ 801320 h 2850864"/>
                <a:gd name="connsiteX10" fmla="*/ 921228 w 1925598"/>
                <a:gd name="connsiteY10" fmla="*/ 951776 h 2850864"/>
                <a:gd name="connsiteX11" fmla="*/ 924554 w 1925598"/>
                <a:gd name="connsiteY11" fmla="*/ 951776 h 2850864"/>
                <a:gd name="connsiteX12" fmla="*/ 934531 w 1925598"/>
                <a:gd name="connsiteY12" fmla="*/ 941745 h 2850864"/>
                <a:gd name="connsiteX13" fmla="*/ 927879 w 1925598"/>
                <a:gd name="connsiteY13" fmla="*/ 935058 h 2850864"/>
                <a:gd name="connsiteX14" fmla="*/ 791524 w 1925598"/>
                <a:gd name="connsiteY14" fmla="*/ 674268 h 2850864"/>
                <a:gd name="connsiteX15" fmla="*/ 871342 w 1925598"/>
                <a:gd name="connsiteY15" fmla="*/ 563934 h 2850864"/>
                <a:gd name="connsiteX16" fmla="*/ 874668 w 1925598"/>
                <a:gd name="connsiteY16" fmla="*/ 550560 h 2850864"/>
                <a:gd name="connsiteX17" fmla="*/ 861365 w 1925598"/>
                <a:gd name="connsiteY17" fmla="*/ 547216 h 2850864"/>
                <a:gd name="connsiteX18" fmla="*/ 768244 w 1925598"/>
                <a:gd name="connsiteY18" fmla="*/ 767885 h 2850864"/>
                <a:gd name="connsiteX19" fmla="*/ 771570 w 1925598"/>
                <a:gd name="connsiteY19" fmla="*/ 777916 h 2850864"/>
                <a:gd name="connsiteX20" fmla="*/ 678449 w 1925598"/>
                <a:gd name="connsiteY20" fmla="*/ 911654 h 2850864"/>
                <a:gd name="connsiteX21" fmla="*/ 262733 w 1925598"/>
                <a:gd name="connsiteY21" fmla="*/ 911654 h 2850864"/>
                <a:gd name="connsiteX22" fmla="*/ 16629 w 1925598"/>
                <a:gd name="connsiteY22" fmla="*/ 680955 h 2850864"/>
                <a:gd name="connsiteX23" fmla="*/ 246104 w 1925598"/>
                <a:gd name="connsiteY23" fmla="*/ 433538 h 2850864"/>
                <a:gd name="connsiteX24" fmla="*/ 262733 w 1925598"/>
                <a:gd name="connsiteY24" fmla="*/ 433538 h 2850864"/>
                <a:gd name="connsiteX25" fmla="*/ 266059 w 1925598"/>
                <a:gd name="connsiteY25" fmla="*/ 433538 h 2850864"/>
                <a:gd name="connsiteX26" fmla="*/ 465602 w 1925598"/>
                <a:gd name="connsiteY26" fmla="*/ 540529 h 2850864"/>
                <a:gd name="connsiteX27" fmla="*/ 375808 w 1925598"/>
                <a:gd name="connsiteY27" fmla="*/ 791289 h 2850864"/>
                <a:gd name="connsiteX28" fmla="*/ 385785 w 1925598"/>
                <a:gd name="connsiteY28" fmla="*/ 797976 h 2850864"/>
                <a:gd name="connsiteX29" fmla="*/ 385785 w 1925598"/>
                <a:gd name="connsiteY29" fmla="*/ 797976 h 2850864"/>
                <a:gd name="connsiteX30" fmla="*/ 392436 w 1925598"/>
                <a:gd name="connsiteY30" fmla="*/ 787946 h 2850864"/>
                <a:gd name="connsiteX31" fmla="*/ 542094 w 1925598"/>
                <a:gd name="connsiteY31" fmla="*/ 520469 h 2850864"/>
                <a:gd name="connsiteX32" fmla="*/ 548746 w 1925598"/>
                <a:gd name="connsiteY32" fmla="*/ 510438 h 2850864"/>
                <a:gd name="connsiteX33" fmla="*/ 538769 w 1925598"/>
                <a:gd name="connsiteY33" fmla="*/ 503751 h 2850864"/>
                <a:gd name="connsiteX34" fmla="*/ 535443 w 1925598"/>
                <a:gd name="connsiteY34" fmla="*/ 503751 h 2850864"/>
                <a:gd name="connsiteX35" fmla="*/ 482231 w 1925598"/>
                <a:gd name="connsiteY35" fmla="*/ 530499 h 2850864"/>
                <a:gd name="connsiteX36" fmla="*/ 292664 w 1925598"/>
                <a:gd name="connsiteY36" fmla="*/ 416821 h 2850864"/>
                <a:gd name="connsiteX37" fmla="*/ 292664 w 1925598"/>
                <a:gd name="connsiteY37" fmla="*/ 410134 h 2850864"/>
                <a:gd name="connsiteX38" fmla="*/ 282687 w 1925598"/>
                <a:gd name="connsiteY38" fmla="*/ 343265 h 2850864"/>
                <a:gd name="connsiteX39" fmla="*/ 518814 w 1925598"/>
                <a:gd name="connsiteY39" fmla="*/ 105879 h 2850864"/>
                <a:gd name="connsiteX40" fmla="*/ 538769 w 1925598"/>
                <a:gd name="connsiteY40" fmla="*/ 105879 h 2850864"/>
                <a:gd name="connsiteX41" fmla="*/ 715032 w 1925598"/>
                <a:gd name="connsiteY41" fmla="*/ 209526 h 2850864"/>
                <a:gd name="connsiteX42" fmla="*/ 754941 w 1925598"/>
                <a:gd name="connsiteY42" fmla="*/ 316517 h 2850864"/>
                <a:gd name="connsiteX43" fmla="*/ 754941 w 1925598"/>
                <a:gd name="connsiteY43" fmla="*/ 316517 h 2850864"/>
                <a:gd name="connsiteX44" fmla="*/ 621912 w 1925598"/>
                <a:gd name="connsiteY44" fmla="*/ 530499 h 2850864"/>
                <a:gd name="connsiteX45" fmla="*/ 631889 w 1925598"/>
                <a:gd name="connsiteY45" fmla="*/ 540529 h 2850864"/>
                <a:gd name="connsiteX46" fmla="*/ 641866 w 1925598"/>
                <a:gd name="connsiteY46" fmla="*/ 530499 h 2850864"/>
                <a:gd name="connsiteX47" fmla="*/ 821456 w 1925598"/>
                <a:gd name="connsiteY47" fmla="*/ 323204 h 2850864"/>
                <a:gd name="connsiteX48" fmla="*/ 1007697 w 1925598"/>
                <a:gd name="connsiteY48" fmla="*/ 430195 h 2850864"/>
                <a:gd name="connsiteX49" fmla="*/ 1021000 w 1925598"/>
                <a:gd name="connsiteY49" fmla="*/ 433538 h 2850864"/>
                <a:gd name="connsiteX50" fmla="*/ 1024326 w 1925598"/>
                <a:gd name="connsiteY50" fmla="*/ 420165 h 2850864"/>
                <a:gd name="connsiteX51" fmla="*/ 1024326 w 1925598"/>
                <a:gd name="connsiteY51" fmla="*/ 420165 h 2850864"/>
                <a:gd name="connsiteX52" fmla="*/ 778221 w 1925598"/>
                <a:gd name="connsiteY52" fmla="*/ 309830 h 2850864"/>
                <a:gd name="connsiteX53" fmla="*/ 774896 w 1925598"/>
                <a:gd name="connsiteY53" fmla="*/ 309830 h 2850864"/>
                <a:gd name="connsiteX54" fmla="*/ 734987 w 1925598"/>
                <a:gd name="connsiteY54" fmla="*/ 199496 h 2850864"/>
                <a:gd name="connsiteX55" fmla="*/ 1014348 w 1925598"/>
                <a:gd name="connsiteY55" fmla="*/ 15605 h 2850864"/>
                <a:gd name="connsiteX56" fmla="*/ 1197264 w 1925598"/>
                <a:gd name="connsiteY56" fmla="*/ 192809 h 2850864"/>
                <a:gd name="connsiteX57" fmla="*/ 991068 w 1925598"/>
                <a:gd name="connsiteY57" fmla="*/ 256335 h 2850864"/>
                <a:gd name="connsiteX58" fmla="*/ 991068 w 1925598"/>
                <a:gd name="connsiteY58" fmla="*/ 269709 h 2850864"/>
                <a:gd name="connsiteX59" fmla="*/ 1004371 w 1925598"/>
                <a:gd name="connsiteY59" fmla="*/ 269709 h 2850864"/>
                <a:gd name="connsiteX60" fmla="*/ 1007697 w 1925598"/>
                <a:gd name="connsiteY60" fmla="*/ 266365 h 2850864"/>
                <a:gd name="connsiteX61" fmla="*/ 1293710 w 1925598"/>
                <a:gd name="connsiteY61" fmla="*/ 259678 h 2850864"/>
                <a:gd name="connsiteX62" fmla="*/ 1356899 w 1925598"/>
                <a:gd name="connsiteY62" fmla="*/ 400104 h 2850864"/>
                <a:gd name="connsiteX63" fmla="*/ 1366876 w 1925598"/>
                <a:gd name="connsiteY63" fmla="*/ 410134 h 2850864"/>
                <a:gd name="connsiteX64" fmla="*/ 1376853 w 1925598"/>
                <a:gd name="connsiteY64" fmla="*/ 400104 h 2850864"/>
                <a:gd name="connsiteX65" fmla="*/ 1376853 w 1925598"/>
                <a:gd name="connsiteY65" fmla="*/ 400104 h 2850864"/>
                <a:gd name="connsiteX66" fmla="*/ 1237172 w 1925598"/>
                <a:gd name="connsiteY66" fmla="*/ 199496 h 2850864"/>
                <a:gd name="connsiteX67" fmla="*/ 1227195 w 1925598"/>
                <a:gd name="connsiteY67" fmla="*/ 196152 h 2850864"/>
                <a:gd name="connsiteX68" fmla="*/ 1270430 w 1925598"/>
                <a:gd name="connsiteY68" fmla="*/ 149344 h 2850864"/>
                <a:gd name="connsiteX69" fmla="*/ 1273755 w 1925598"/>
                <a:gd name="connsiteY69" fmla="*/ 149344 h 2850864"/>
                <a:gd name="connsiteX70" fmla="*/ 1403459 w 1925598"/>
                <a:gd name="connsiteY70" fmla="*/ 102535 h 2850864"/>
                <a:gd name="connsiteX71" fmla="*/ 1413436 w 1925598"/>
                <a:gd name="connsiteY71" fmla="*/ 102535 h 2850864"/>
                <a:gd name="connsiteX72" fmla="*/ 1649563 w 1925598"/>
                <a:gd name="connsiteY72" fmla="*/ 339921 h 2850864"/>
                <a:gd name="connsiteX73" fmla="*/ 1649563 w 1925598"/>
                <a:gd name="connsiteY73" fmla="*/ 343265 h 2850864"/>
                <a:gd name="connsiteX74" fmla="*/ 1639586 w 1925598"/>
                <a:gd name="connsiteY74" fmla="*/ 410134 h 2850864"/>
                <a:gd name="connsiteX75" fmla="*/ 1446694 w 1925598"/>
                <a:gd name="connsiteY75" fmla="*/ 517125 h 2850864"/>
                <a:gd name="connsiteX76" fmla="*/ 1243824 w 1925598"/>
                <a:gd name="connsiteY76" fmla="*/ 520469 h 2850864"/>
                <a:gd name="connsiteX77" fmla="*/ 1240498 w 1925598"/>
                <a:gd name="connsiteY77" fmla="*/ 533842 h 2850864"/>
                <a:gd name="connsiteX78" fmla="*/ 1253801 w 1925598"/>
                <a:gd name="connsiteY78" fmla="*/ 537186 h 2850864"/>
                <a:gd name="connsiteX79" fmla="*/ 1253801 w 1925598"/>
                <a:gd name="connsiteY79" fmla="*/ 537186 h 2850864"/>
                <a:gd name="connsiteX80" fmla="*/ 1499905 w 1925598"/>
                <a:gd name="connsiteY80" fmla="*/ 594025 h 2850864"/>
                <a:gd name="connsiteX81" fmla="*/ 1519860 w 1925598"/>
                <a:gd name="connsiteY81" fmla="*/ 741137 h 2850864"/>
                <a:gd name="connsiteX82" fmla="*/ 1526511 w 1925598"/>
                <a:gd name="connsiteY82" fmla="*/ 751168 h 2850864"/>
                <a:gd name="connsiteX83" fmla="*/ 1529837 w 1925598"/>
                <a:gd name="connsiteY83" fmla="*/ 751168 h 2850864"/>
                <a:gd name="connsiteX84" fmla="*/ 1539814 w 1925598"/>
                <a:gd name="connsiteY84" fmla="*/ 744481 h 2850864"/>
                <a:gd name="connsiteX85" fmla="*/ 1469974 w 1925598"/>
                <a:gd name="connsiteY85" fmla="*/ 530499 h 2850864"/>
                <a:gd name="connsiteX86" fmla="*/ 1466648 w 1925598"/>
                <a:gd name="connsiteY86" fmla="*/ 527155 h 2850864"/>
                <a:gd name="connsiteX87" fmla="*/ 1666192 w 1925598"/>
                <a:gd name="connsiteY87" fmla="*/ 426851 h 2850864"/>
                <a:gd name="connsiteX88" fmla="*/ 1905644 w 1925598"/>
                <a:gd name="connsiteY88" fmla="*/ 610742 h 2850864"/>
                <a:gd name="connsiteX89" fmla="*/ 1915622 w 1925598"/>
                <a:gd name="connsiteY89" fmla="*/ 617429 h 2850864"/>
                <a:gd name="connsiteX90" fmla="*/ 1918947 w 1925598"/>
                <a:gd name="connsiteY90" fmla="*/ 617429 h 2850864"/>
                <a:gd name="connsiteX91" fmla="*/ 1925599 w 1925598"/>
                <a:gd name="connsiteY91" fmla="*/ 607399 h 2850864"/>
                <a:gd name="connsiteX92" fmla="*/ 1669517 w 1925598"/>
                <a:gd name="connsiteY92" fmla="*/ 406791 h 2850864"/>
                <a:gd name="connsiteX93" fmla="*/ 1666192 w 1925598"/>
                <a:gd name="connsiteY93" fmla="*/ 406791 h 2850864"/>
                <a:gd name="connsiteX94" fmla="*/ 1489928 w 1925598"/>
                <a:gd name="connsiteY94" fmla="*/ 89161 h 2850864"/>
                <a:gd name="connsiteX95" fmla="*/ 1420088 w 1925598"/>
                <a:gd name="connsiteY95" fmla="*/ 79131 h 2850864"/>
                <a:gd name="connsiteX96" fmla="*/ 1383505 w 1925598"/>
                <a:gd name="connsiteY96" fmla="*/ 79131 h 2850864"/>
                <a:gd name="connsiteX97" fmla="*/ 1263778 w 1925598"/>
                <a:gd name="connsiteY97" fmla="*/ 125939 h 2850864"/>
                <a:gd name="connsiteX98" fmla="*/ 1260452 w 1925598"/>
                <a:gd name="connsiteY98" fmla="*/ 129283 h 2850864"/>
                <a:gd name="connsiteX99" fmla="*/ 1257127 w 1925598"/>
                <a:gd name="connsiteY99" fmla="*/ 129283 h 2850864"/>
                <a:gd name="connsiteX100" fmla="*/ 1250475 w 1925598"/>
                <a:gd name="connsiteY100" fmla="*/ 146000 h 2850864"/>
                <a:gd name="connsiteX101" fmla="*/ 1210566 w 1925598"/>
                <a:gd name="connsiteY101" fmla="*/ 189465 h 2850864"/>
                <a:gd name="connsiteX102" fmla="*/ 894622 w 1925598"/>
                <a:gd name="connsiteY102" fmla="*/ 8918 h 2850864"/>
                <a:gd name="connsiteX103" fmla="*/ 715032 w 1925598"/>
                <a:gd name="connsiteY103" fmla="*/ 189465 h 2850864"/>
                <a:gd name="connsiteX104" fmla="*/ 538769 w 1925598"/>
                <a:gd name="connsiteY104" fmla="*/ 95848 h 2850864"/>
                <a:gd name="connsiteX105" fmla="*/ 532117 w 1925598"/>
                <a:gd name="connsiteY105" fmla="*/ 95848 h 2850864"/>
                <a:gd name="connsiteX106" fmla="*/ 515488 w 1925598"/>
                <a:gd name="connsiteY106" fmla="*/ 95848 h 2850864"/>
                <a:gd name="connsiteX107" fmla="*/ 259407 w 1925598"/>
                <a:gd name="connsiteY107" fmla="*/ 349952 h 2850864"/>
                <a:gd name="connsiteX108" fmla="*/ 269384 w 1925598"/>
                <a:gd name="connsiteY108" fmla="*/ 420165 h 2850864"/>
                <a:gd name="connsiteX109" fmla="*/ 259407 w 1925598"/>
                <a:gd name="connsiteY109" fmla="*/ 420165 h 2850864"/>
                <a:gd name="connsiteX110" fmla="*/ 206195 w 1925598"/>
                <a:gd name="connsiteY110" fmla="*/ 426851 h 2850864"/>
                <a:gd name="connsiteX111" fmla="*/ 0 w 1925598"/>
                <a:gd name="connsiteY111" fmla="*/ 677612 h 2850864"/>
                <a:gd name="connsiteX112" fmla="*/ 0 w 1925598"/>
                <a:gd name="connsiteY112" fmla="*/ 680955 h 2850864"/>
                <a:gd name="connsiteX113" fmla="*/ 256081 w 1925598"/>
                <a:gd name="connsiteY113" fmla="*/ 935058 h 2850864"/>
                <a:gd name="connsiteX114" fmla="*/ 668472 w 1925598"/>
                <a:gd name="connsiteY114" fmla="*/ 935058 h 2850864"/>
                <a:gd name="connsiteX115" fmla="*/ 668472 w 1925598"/>
                <a:gd name="connsiteY115" fmla="*/ 938402 h 2850864"/>
                <a:gd name="connsiteX116" fmla="*/ 868016 w 1925598"/>
                <a:gd name="connsiteY116" fmla="*/ 1246001 h 2850864"/>
                <a:gd name="connsiteX117" fmla="*/ 1044280 w 1925598"/>
                <a:gd name="connsiteY117" fmla="*/ 1219253 h 2850864"/>
                <a:gd name="connsiteX118" fmla="*/ 1104143 w 1925598"/>
                <a:gd name="connsiteY118" fmla="*/ 1623812 h 2850864"/>
                <a:gd name="connsiteX119" fmla="*/ 961137 w 1925598"/>
                <a:gd name="connsiteY119" fmla="*/ 2850865 h 2850864"/>
                <a:gd name="connsiteX120" fmla="*/ 984417 w 1925598"/>
                <a:gd name="connsiteY120" fmla="*/ 2850865 h 2850864"/>
                <a:gd name="connsiteX121" fmla="*/ 1124098 w 1925598"/>
                <a:gd name="connsiteY121" fmla="*/ 1627156 h 285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925598" h="2850864">
                  <a:moveTo>
                    <a:pt x="1124098" y="1627156"/>
                  </a:moveTo>
                  <a:cubicBezTo>
                    <a:pt x="1183961" y="1436578"/>
                    <a:pt x="1164006" y="1279436"/>
                    <a:pt x="1064234" y="1205879"/>
                  </a:cubicBezTo>
                  <a:cubicBezTo>
                    <a:pt x="1090840" y="1189162"/>
                    <a:pt x="1117446" y="1162414"/>
                    <a:pt x="1134075" y="1135666"/>
                  </a:cubicBezTo>
                  <a:cubicBezTo>
                    <a:pt x="1137400" y="1132323"/>
                    <a:pt x="1137400" y="1125636"/>
                    <a:pt x="1130749" y="1122293"/>
                  </a:cubicBezTo>
                  <a:cubicBezTo>
                    <a:pt x="1130749" y="1122293"/>
                    <a:pt x="1130749" y="1122293"/>
                    <a:pt x="1130749" y="1122293"/>
                  </a:cubicBezTo>
                  <a:cubicBezTo>
                    <a:pt x="1127423" y="1118949"/>
                    <a:pt x="1120772" y="1118949"/>
                    <a:pt x="1117446" y="1125636"/>
                  </a:cubicBezTo>
                  <a:cubicBezTo>
                    <a:pt x="1117446" y="1125636"/>
                    <a:pt x="1117446" y="1125636"/>
                    <a:pt x="1117446" y="1125636"/>
                  </a:cubicBezTo>
                  <a:cubicBezTo>
                    <a:pt x="1040954" y="1232627"/>
                    <a:pt x="891296" y="1259375"/>
                    <a:pt x="784873" y="1182475"/>
                  </a:cubicBezTo>
                  <a:cubicBezTo>
                    <a:pt x="678449" y="1105575"/>
                    <a:pt x="651844" y="955119"/>
                    <a:pt x="728335" y="848128"/>
                  </a:cubicBezTo>
                  <a:cubicBezTo>
                    <a:pt x="741638" y="831411"/>
                    <a:pt x="754941" y="814694"/>
                    <a:pt x="771570" y="801320"/>
                  </a:cubicBezTo>
                  <a:cubicBezTo>
                    <a:pt x="794850" y="874876"/>
                    <a:pt x="851387" y="928372"/>
                    <a:pt x="921228" y="951776"/>
                  </a:cubicBezTo>
                  <a:lnTo>
                    <a:pt x="924554" y="951776"/>
                  </a:lnTo>
                  <a:cubicBezTo>
                    <a:pt x="931205" y="951776"/>
                    <a:pt x="934531" y="948432"/>
                    <a:pt x="934531" y="941745"/>
                  </a:cubicBezTo>
                  <a:cubicBezTo>
                    <a:pt x="934531" y="938402"/>
                    <a:pt x="931205" y="935058"/>
                    <a:pt x="927879" y="935058"/>
                  </a:cubicBezTo>
                  <a:cubicBezTo>
                    <a:pt x="818130" y="901624"/>
                    <a:pt x="754941" y="784602"/>
                    <a:pt x="791524" y="674268"/>
                  </a:cubicBezTo>
                  <a:cubicBezTo>
                    <a:pt x="804827" y="630803"/>
                    <a:pt x="831433" y="590681"/>
                    <a:pt x="871342" y="563934"/>
                  </a:cubicBezTo>
                  <a:cubicBezTo>
                    <a:pt x="874668" y="560590"/>
                    <a:pt x="877993" y="553903"/>
                    <a:pt x="874668" y="550560"/>
                  </a:cubicBezTo>
                  <a:cubicBezTo>
                    <a:pt x="871342" y="547216"/>
                    <a:pt x="864690" y="543873"/>
                    <a:pt x="861365" y="547216"/>
                  </a:cubicBezTo>
                  <a:cubicBezTo>
                    <a:pt x="791524" y="597368"/>
                    <a:pt x="754941" y="680955"/>
                    <a:pt x="768244" y="767885"/>
                  </a:cubicBezTo>
                  <a:lnTo>
                    <a:pt x="771570" y="777916"/>
                  </a:lnTo>
                  <a:cubicBezTo>
                    <a:pt x="728335" y="811350"/>
                    <a:pt x="695078" y="858159"/>
                    <a:pt x="678449" y="911654"/>
                  </a:cubicBezTo>
                  <a:lnTo>
                    <a:pt x="262733" y="911654"/>
                  </a:lnTo>
                  <a:cubicBezTo>
                    <a:pt x="133029" y="914998"/>
                    <a:pt x="23280" y="814694"/>
                    <a:pt x="16629" y="680955"/>
                  </a:cubicBezTo>
                  <a:cubicBezTo>
                    <a:pt x="13303" y="550560"/>
                    <a:pt x="113075" y="440225"/>
                    <a:pt x="246104" y="433538"/>
                  </a:cubicBezTo>
                  <a:cubicBezTo>
                    <a:pt x="252756" y="433538"/>
                    <a:pt x="256081" y="433538"/>
                    <a:pt x="262733" y="433538"/>
                  </a:cubicBezTo>
                  <a:lnTo>
                    <a:pt x="266059" y="433538"/>
                  </a:lnTo>
                  <a:cubicBezTo>
                    <a:pt x="345876" y="433538"/>
                    <a:pt x="422368" y="473660"/>
                    <a:pt x="465602" y="540529"/>
                  </a:cubicBezTo>
                  <a:cubicBezTo>
                    <a:pt x="392436" y="600712"/>
                    <a:pt x="355853" y="697672"/>
                    <a:pt x="375808" y="791289"/>
                  </a:cubicBezTo>
                  <a:cubicBezTo>
                    <a:pt x="375808" y="794633"/>
                    <a:pt x="379133" y="797976"/>
                    <a:pt x="385785" y="797976"/>
                  </a:cubicBezTo>
                  <a:lnTo>
                    <a:pt x="385785" y="797976"/>
                  </a:lnTo>
                  <a:cubicBezTo>
                    <a:pt x="389111" y="797976"/>
                    <a:pt x="392436" y="791289"/>
                    <a:pt x="392436" y="787946"/>
                  </a:cubicBezTo>
                  <a:cubicBezTo>
                    <a:pt x="372482" y="674268"/>
                    <a:pt x="432345" y="563934"/>
                    <a:pt x="542094" y="520469"/>
                  </a:cubicBezTo>
                  <a:cubicBezTo>
                    <a:pt x="548746" y="520469"/>
                    <a:pt x="552072" y="513782"/>
                    <a:pt x="548746" y="510438"/>
                  </a:cubicBezTo>
                  <a:cubicBezTo>
                    <a:pt x="548746" y="503751"/>
                    <a:pt x="542094" y="500408"/>
                    <a:pt x="538769" y="503751"/>
                  </a:cubicBezTo>
                  <a:cubicBezTo>
                    <a:pt x="538769" y="503751"/>
                    <a:pt x="535443" y="503751"/>
                    <a:pt x="535443" y="503751"/>
                  </a:cubicBezTo>
                  <a:cubicBezTo>
                    <a:pt x="515488" y="510438"/>
                    <a:pt x="498860" y="520469"/>
                    <a:pt x="482231" y="530499"/>
                  </a:cubicBezTo>
                  <a:cubicBezTo>
                    <a:pt x="438997" y="466973"/>
                    <a:pt x="369156" y="423508"/>
                    <a:pt x="292664" y="416821"/>
                  </a:cubicBezTo>
                  <a:cubicBezTo>
                    <a:pt x="292664" y="413478"/>
                    <a:pt x="292664" y="413478"/>
                    <a:pt x="292664" y="410134"/>
                  </a:cubicBezTo>
                  <a:cubicBezTo>
                    <a:pt x="286013" y="390073"/>
                    <a:pt x="282687" y="366669"/>
                    <a:pt x="282687" y="343265"/>
                  </a:cubicBezTo>
                  <a:cubicBezTo>
                    <a:pt x="282687" y="212870"/>
                    <a:pt x="389111" y="105879"/>
                    <a:pt x="518814" y="105879"/>
                  </a:cubicBezTo>
                  <a:lnTo>
                    <a:pt x="538769" y="105879"/>
                  </a:lnTo>
                  <a:cubicBezTo>
                    <a:pt x="608609" y="112566"/>
                    <a:pt x="675124" y="149344"/>
                    <a:pt x="715032" y="209526"/>
                  </a:cubicBezTo>
                  <a:cubicBezTo>
                    <a:pt x="734987" y="239617"/>
                    <a:pt x="748290" y="276395"/>
                    <a:pt x="754941" y="316517"/>
                  </a:cubicBezTo>
                  <a:cubicBezTo>
                    <a:pt x="754941" y="316517"/>
                    <a:pt x="754941" y="316517"/>
                    <a:pt x="754941" y="316517"/>
                  </a:cubicBezTo>
                  <a:cubicBezTo>
                    <a:pt x="668472" y="353295"/>
                    <a:pt x="618586" y="440225"/>
                    <a:pt x="621912" y="530499"/>
                  </a:cubicBezTo>
                  <a:cubicBezTo>
                    <a:pt x="621912" y="533842"/>
                    <a:pt x="625238" y="540529"/>
                    <a:pt x="631889" y="540529"/>
                  </a:cubicBezTo>
                  <a:cubicBezTo>
                    <a:pt x="635215" y="540529"/>
                    <a:pt x="641866" y="537186"/>
                    <a:pt x="641866" y="530499"/>
                  </a:cubicBezTo>
                  <a:cubicBezTo>
                    <a:pt x="635215" y="423508"/>
                    <a:pt x="715032" y="329891"/>
                    <a:pt x="821456" y="323204"/>
                  </a:cubicBezTo>
                  <a:cubicBezTo>
                    <a:pt x="897948" y="319861"/>
                    <a:pt x="971114" y="359982"/>
                    <a:pt x="1007697" y="430195"/>
                  </a:cubicBezTo>
                  <a:cubicBezTo>
                    <a:pt x="1011023" y="433538"/>
                    <a:pt x="1014348" y="436882"/>
                    <a:pt x="1021000" y="433538"/>
                  </a:cubicBezTo>
                  <a:cubicBezTo>
                    <a:pt x="1024326" y="430195"/>
                    <a:pt x="1027651" y="426851"/>
                    <a:pt x="1024326" y="420165"/>
                  </a:cubicBezTo>
                  <a:cubicBezTo>
                    <a:pt x="1024326" y="420165"/>
                    <a:pt x="1024326" y="420165"/>
                    <a:pt x="1024326" y="420165"/>
                  </a:cubicBezTo>
                  <a:cubicBezTo>
                    <a:pt x="977765" y="333234"/>
                    <a:pt x="877993" y="286426"/>
                    <a:pt x="778221" y="309830"/>
                  </a:cubicBezTo>
                  <a:lnTo>
                    <a:pt x="774896" y="309830"/>
                  </a:lnTo>
                  <a:cubicBezTo>
                    <a:pt x="771570" y="269709"/>
                    <a:pt x="758267" y="232930"/>
                    <a:pt x="734987" y="199496"/>
                  </a:cubicBezTo>
                  <a:cubicBezTo>
                    <a:pt x="761593" y="69101"/>
                    <a:pt x="887970" y="-11143"/>
                    <a:pt x="1014348" y="15605"/>
                  </a:cubicBezTo>
                  <a:cubicBezTo>
                    <a:pt x="1104143" y="35666"/>
                    <a:pt x="1173983" y="105879"/>
                    <a:pt x="1197264" y="192809"/>
                  </a:cubicBezTo>
                  <a:cubicBezTo>
                    <a:pt x="1124098" y="176091"/>
                    <a:pt x="1044280" y="202839"/>
                    <a:pt x="991068" y="256335"/>
                  </a:cubicBezTo>
                  <a:cubicBezTo>
                    <a:pt x="987742" y="259678"/>
                    <a:pt x="987742" y="266365"/>
                    <a:pt x="991068" y="269709"/>
                  </a:cubicBezTo>
                  <a:cubicBezTo>
                    <a:pt x="994394" y="273052"/>
                    <a:pt x="1001045" y="273052"/>
                    <a:pt x="1004371" y="269709"/>
                  </a:cubicBezTo>
                  <a:cubicBezTo>
                    <a:pt x="1004371" y="269709"/>
                    <a:pt x="1004371" y="269709"/>
                    <a:pt x="1007697" y="266365"/>
                  </a:cubicBezTo>
                  <a:cubicBezTo>
                    <a:pt x="1084189" y="186122"/>
                    <a:pt x="1213892" y="182778"/>
                    <a:pt x="1293710" y="259678"/>
                  </a:cubicBezTo>
                  <a:cubicBezTo>
                    <a:pt x="1333619" y="296456"/>
                    <a:pt x="1353573" y="346608"/>
                    <a:pt x="1356899" y="400104"/>
                  </a:cubicBezTo>
                  <a:cubicBezTo>
                    <a:pt x="1356899" y="406791"/>
                    <a:pt x="1360224" y="410134"/>
                    <a:pt x="1366876" y="410134"/>
                  </a:cubicBezTo>
                  <a:cubicBezTo>
                    <a:pt x="1373527" y="410134"/>
                    <a:pt x="1376853" y="406791"/>
                    <a:pt x="1376853" y="400104"/>
                  </a:cubicBezTo>
                  <a:cubicBezTo>
                    <a:pt x="1376853" y="400104"/>
                    <a:pt x="1376853" y="400104"/>
                    <a:pt x="1376853" y="400104"/>
                  </a:cubicBezTo>
                  <a:cubicBezTo>
                    <a:pt x="1373527" y="309830"/>
                    <a:pt x="1316990" y="232930"/>
                    <a:pt x="1237172" y="199496"/>
                  </a:cubicBezTo>
                  <a:lnTo>
                    <a:pt x="1227195" y="196152"/>
                  </a:lnTo>
                  <a:cubicBezTo>
                    <a:pt x="1240498" y="179435"/>
                    <a:pt x="1253801" y="162718"/>
                    <a:pt x="1270430" y="149344"/>
                  </a:cubicBezTo>
                  <a:lnTo>
                    <a:pt x="1273755" y="149344"/>
                  </a:lnTo>
                  <a:cubicBezTo>
                    <a:pt x="1310338" y="119253"/>
                    <a:pt x="1356899" y="105879"/>
                    <a:pt x="1403459" y="102535"/>
                  </a:cubicBezTo>
                  <a:lnTo>
                    <a:pt x="1413436" y="102535"/>
                  </a:lnTo>
                  <a:cubicBezTo>
                    <a:pt x="1543140" y="102535"/>
                    <a:pt x="1649563" y="209526"/>
                    <a:pt x="1649563" y="339921"/>
                  </a:cubicBezTo>
                  <a:lnTo>
                    <a:pt x="1649563" y="343265"/>
                  </a:lnTo>
                  <a:cubicBezTo>
                    <a:pt x="1649563" y="366669"/>
                    <a:pt x="1646237" y="386730"/>
                    <a:pt x="1639586" y="410134"/>
                  </a:cubicBezTo>
                  <a:cubicBezTo>
                    <a:pt x="1563094" y="416821"/>
                    <a:pt x="1493254" y="456943"/>
                    <a:pt x="1446694" y="517125"/>
                  </a:cubicBezTo>
                  <a:cubicBezTo>
                    <a:pt x="1383505" y="480347"/>
                    <a:pt x="1307013" y="480347"/>
                    <a:pt x="1243824" y="520469"/>
                  </a:cubicBezTo>
                  <a:cubicBezTo>
                    <a:pt x="1240498" y="523812"/>
                    <a:pt x="1237172" y="527155"/>
                    <a:pt x="1240498" y="533842"/>
                  </a:cubicBezTo>
                  <a:cubicBezTo>
                    <a:pt x="1243824" y="540529"/>
                    <a:pt x="1247150" y="540529"/>
                    <a:pt x="1253801" y="537186"/>
                  </a:cubicBezTo>
                  <a:cubicBezTo>
                    <a:pt x="1253801" y="537186"/>
                    <a:pt x="1253801" y="537186"/>
                    <a:pt x="1253801" y="537186"/>
                  </a:cubicBezTo>
                  <a:cubicBezTo>
                    <a:pt x="1336944" y="483690"/>
                    <a:pt x="1446694" y="510438"/>
                    <a:pt x="1499905" y="594025"/>
                  </a:cubicBezTo>
                  <a:cubicBezTo>
                    <a:pt x="1526511" y="637490"/>
                    <a:pt x="1533163" y="690985"/>
                    <a:pt x="1519860" y="741137"/>
                  </a:cubicBezTo>
                  <a:cubicBezTo>
                    <a:pt x="1519860" y="747824"/>
                    <a:pt x="1519860" y="751168"/>
                    <a:pt x="1526511" y="751168"/>
                  </a:cubicBezTo>
                  <a:lnTo>
                    <a:pt x="1529837" y="751168"/>
                  </a:lnTo>
                  <a:cubicBezTo>
                    <a:pt x="1533163" y="751168"/>
                    <a:pt x="1536488" y="747824"/>
                    <a:pt x="1539814" y="744481"/>
                  </a:cubicBezTo>
                  <a:cubicBezTo>
                    <a:pt x="1563094" y="664238"/>
                    <a:pt x="1533163" y="580651"/>
                    <a:pt x="1469974" y="530499"/>
                  </a:cubicBezTo>
                  <a:lnTo>
                    <a:pt x="1466648" y="527155"/>
                  </a:lnTo>
                  <a:cubicBezTo>
                    <a:pt x="1513208" y="463630"/>
                    <a:pt x="1586374" y="426851"/>
                    <a:pt x="1666192" y="426851"/>
                  </a:cubicBezTo>
                  <a:cubicBezTo>
                    <a:pt x="1779267" y="423508"/>
                    <a:pt x="1879039" y="500408"/>
                    <a:pt x="1905644" y="610742"/>
                  </a:cubicBezTo>
                  <a:cubicBezTo>
                    <a:pt x="1905644" y="614086"/>
                    <a:pt x="1908970" y="617429"/>
                    <a:pt x="1915622" y="617429"/>
                  </a:cubicBezTo>
                  <a:lnTo>
                    <a:pt x="1918947" y="617429"/>
                  </a:lnTo>
                  <a:cubicBezTo>
                    <a:pt x="1925599" y="617429"/>
                    <a:pt x="1925599" y="610742"/>
                    <a:pt x="1925599" y="607399"/>
                  </a:cubicBezTo>
                  <a:cubicBezTo>
                    <a:pt x="1895667" y="490377"/>
                    <a:pt x="1789244" y="406791"/>
                    <a:pt x="1669517" y="406791"/>
                  </a:cubicBezTo>
                  <a:lnTo>
                    <a:pt x="1666192" y="406791"/>
                  </a:lnTo>
                  <a:cubicBezTo>
                    <a:pt x="1706101" y="269709"/>
                    <a:pt x="1626283" y="129283"/>
                    <a:pt x="1489928" y="89161"/>
                  </a:cubicBezTo>
                  <a:cubicBezTo>
                    <a:pt x="1466648" y="82474"/>
                    <a:pt x="1443368" y="79131"/>
                    <a:pt x="1420088" y="79131"/>
                  </a:cubicBezTo>
                  <a:lnTo>
                    <a:pt x="1383505" y="79131"/>
                  </a:lnTo>
                  <a:cubicBezTo>
                    <a:pt x="1340270" y="82474"/>
                    <a:pt x="1297036" y="99192"/>
                    <a:pt x="1263778" y="125939"/>
                  </a:cubicBezTo>
                  <a:lnTo>
                    <a:pt x="1260452" y="129283"/>
                  </a:lnTo>
                  <a:lnTo>
                    <a:pt x="1257127" y="129283"/>
                  </a:lnTo>
                  <a:lnTo>
                    <a:pt x="1250475" y="146000"/>
                  </a:lnTo>
                  <a:cubicBezTo>
                    <a:pt x="1233847" y="159374"/>
                    <a:pt x="1220544" y="172748"/>
                    <a:pt x="1210566" y="189465"/>
                  </a:cubicBezTo>
                  <a:cubicBezTo>
                    <a:pt x="1173983" y="52383"/>
                    <a:pt x="1030977" y="-27860"/>
                    <a:pt x="894622" y="8918"/>
                  </a:cubicBezTo>
                  <a:cubicBezTo>
                    <a:pt x="808153" y="32322"/>
                    <a:pt x="741638" y="102535"/>
                    <a:pt x="715032" y="189465"/>
                  </a:cubicBezTo>
                  <a:cubicBezTo>
                    <a:pt x="671798" y="135970"/>
                    <a:pt x="608609" y="102535"/>
                    <a:pt x="538769" y="95848"/>
                  </a:cubicBezTo>
                  <a:lnTo>
                    <a:pt x="532117" y="95848"/>
                  </a:lnTo>
                  <a:lnTo>
                    <a:pt x="515488" y="95848"/>
                  </a:lnTo>
                  <a:cubicBezTo>
                    <a:pt x="375808" y="95848"/>
                    <a:pt x="259407" y="209526"/>
                    <a:pt x="259407" y="349952"/>
                  </a:cubicBezTo>
                  <a:cubicBezTo>
                    <a:pt x="259407" y="373356"/>
                    <a:pt x="262733" y="396760"/>
                    <a:pt x="269384" y="420165"/>
                  </a:cubicBezTo>
                  <a:lnTo>
                    <a:pt x="259407" y="420165"/>
                  </a:lnTo>
                  <a:cubicBezTo>
                    <a:pt x="242778" y="420165"/>
                    <a:pt x="222824" y="423508"/>
                    <a:pt x="206195" y="426851"/>
                  </a:cubicBezTo>
                  <a:cubicBezTo>
                    <a:pt x="86469" y="450256"/>
                    <a:pt x="0" y="557247"/>
                    <a:pt x="0" y="677612"/>
                  </a:cubicBezTo>
                  <a:lnTo>
                    <a:pt x="0" y="680955"/>
                  </a:lnTo>
                  <a:cubicBezTo>
                    <a:pt x="3326" y="821381"/>
                    <a:pt x="116401" y="935058"/>
                    <a:pt x="256081" y="935058"/>
                  </a:cubicBezTo>
                  <a:lnTo>
                    <a:pt x="668472" y="935058"/>
                  </a:lnTo>
                  <a:lnTo>
                    <a:pt x="668472" y="938402"/>
                  </a:lnTo>
                  <a:cubicBezTo>
                    <a:pt x="638541" y="1078828"/>
                    <a:pt x="728335" y="1215910"/>
                    <a:pt x="868016" y="1246001"/>
                  </a:cubicBezTo>
                  <a:cubicBezTo>
                    <a:pt x="927879" y="1259375"/>
                    <a:pt x="991068" y="1249344"/>
                    <a:pt x="1044280" y="1219253"/>
                  </a:cubicBezTo>
                  <a:cubicBezTo>
                    <a:pt x="1137400" y="1286122"/>
                    <a:pt x="1160681" y="1436578"/>
                    <a:pt x="1104143" y="1623812"/>
                  </a:cubicBezTo>
                  <a:cubicBezTo>
                    <a:pt x="1011023" y="1908007"/>
                    <a:pt x="934531" y="2255728"/>
                    <a:pt x="961137" y="2850865"/>
                  </a:cubicBezTo>
                  <a:lnTo>
                    <a:pt x="984417" y="2850865"/>
                  </a:lnTo>
                  <a:cubicBezTo>
                    <a:pt x="957811" y="2255728"/>
                    <a:pt x="1034303" y="1911351"/>
                    <a:pt x="1124098" y="1627156"/>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23" name="Freeform 56">
              <a:extLst>
                <a:ext uri="{FF2B5EF4-FFF2-40B4-BE49-F238E27FC236}">
                  <a16:creationId xmlns:a16="http://schemas.microsoft.com/office/drawing/2014/main" xmlns="" id="{48DABCEE-8FE1-9D99-D3DA-734A74CFF599}"/>
                </a:ext>
              </a:extLst>
            </p:cNvPr>
            <p:cNvSpPr/>
            <p:nvPr/>
          </p:nvSpPr>
          <p:spPr>
            <a:xfrm>
              <a:off x="7081022" y="2437385"/>
              <a:ext cx="1103667" cy="2721458"/>
            </a:xfrm>
            <a:custGeom>
              <a:avLst/>
              <a:gdLst>
                <a:gd name="connsiteX0" fmla="*/ 651843 w 849366"/>
                <a:gd name="connsiteY0" fmla="*/ 175245 h 2094395"/>
                <a:gd name="connsiteX1" fmla="*/ 651843 w 849366"/>
                <a:gd name="connsiteY1" fmla="*/ 175245 h 2094395"/>
                <a:gd name="connsiteX2" fmla="*/ 848062 w 849366"/>
                <a:gd name="connsiteY2" fmla="*/ 14759 h 2094395"/>
                <a:gd name="connsiteX3" fmla="*/ 841410 w 849366"/>
                <a:gd name="connsiteY3" fmla="*/ 1385 h 2094395"/>
                <a:gd name="connsiteX4" fmla="*/ 841410 w 849366"/>
                <a:gd name="connsiteY4" fmla="*/ 1385 h 2094395"/>
                <a:gd name="connsiteX5" fmla="*/ 828107 w 849366"/>
                <a:gd name="connsiteY5" fmla="*/ 4728 h 2094395"/>
                <a:gd name="connsiteX6" fmla="*/ 828107 w 849366"/>
                <a:gd name="connsiteY6" fmla="*/ 4728 h 2094395"/>
                <a:gd name="connsiteX7" fmla="*/ 625238 w 849366"/>
                <a:gd name="connsiteY7" fmla="*/ 155184 h 2094395"/>
                <a:gd name="connsiteX8" fmla="*/ 548746 w 849366"/>
                <a:gd name="connsiteY8" fmla="*/ 125093 h 2094395"/>
                <a:gd name="connsiteX9" fmla="*/ 535443 w 849366"/>
                <a:gd name="connsiteY9" fmla="*/ 131780 h 2094395"/>
                <a:gd name="connsiteX10" fmla="*/ 542094 w 849366"/>
                <a:gd name="connsiteY10" fmla="*/ 145154 h 2094395"/>
                <a:gd name="connsiteX11" fmla="*/ 545420 w 849366"/>
                <a:gd name="connsiteY11" fmla="*/ 145154 h 2094395"/>
                <a:gd name="connsiteX12" fmla="*/ 721684 w 849366"/>
                <a:gd name="connsiteY12" fmla="*/ 432692 h 2094395"/>
                <a:gd name="connsiteX13" fmla="*/ 435671 w 849366"/>
                <a:gd name="connsiteY13" fmla="*/ 609896 h 2094395"/>
                <a:gd name="connsiteX14" fmla="*/ 362505 w 849366"/>
                <a:gd name="connsiteY14" fmla="*/ 576461 h 2094395"/>
                <a:gd name="connsiteX15" fmla="*/ 349202 w 849366"/>
                <a:gd name="connsiteY15" fmla="*/ 579805 h 2094395"/>
                <a:gd name="connsiteX16" fmla="*/ 352528 w 849366"/>
                <a:gd name="connsiteY16" fmla="*/ 589835 h 2094395"/>
                <a:gd name="connsiteX17" fmla="*/ 458951 w 849366"/>
                <a:gd name="connsiteY17" fmla="*/ 629957 h 2094395"/>
                <a:gd name="connsiteX18" fmla="*/ 0 w 849366"/>
                <a:gd name="connsiteY18" fmla="*/ 2094395 h 2094395"/>
                <a:gd name="connsiteX19" fmla="*/ 19954 w 849366"/>
                <a:gd name="connsiteY19" fmla="*/ 2094395 h 2094395"/>
                <a:gd name="connsiteX20" fmla="*/ 512163 w 849366"/>
                <a:gd name="connsiteY20" fmla="*/ 639987 h 2094395"/>
                <a:gd name="connsiteX21" fmla="*/ 515488 w 849366"/>
                <a:gd name="connsiteY21" fmla="*/ 636644 h 2094395"/>
                <a:gd name="connsiteX22" fmla="*/ 538769 w 849366"/>
                <a:gd name="connsiteY22" fmla="*/ 633300 h 2094395"/>
                <a:gd name="connsiteX23" fmla="*/ 751615 w 849366"/>
                <a:gd name="connsiteY23" fmla="*/ 335732 h 2094395"/>
                <a:gd name="connsiteX24" fmla="*/ 651843 w 849366"/>
                <a:gd name="connsiteY24" fmla="*/ 175245 h 2094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9366" h="2094395">
                  <a:moveTo>
                    <a:pt x="651843" y="175245"/>
                  </a:moveTo>
                  <a:lnTo>
                    <a:pt x="651843" y="175245"/>
                  </a:lnTo>
                  <a:cubicBezTo>
                    <a:pt x="738313" y="158528"/>
                    <a:pt x="814804" y="98345"/>
                    <a:pt x="848062" y="14759"/>
                  </a:cubicBezTo>
                  <a:cubicBezTo>
                    <a:pt x="851387" y="11415"/>
                    <a:pt x="848062" y="4728"/>
                    <a:pt x="841410" y="1385"/>
                  </a:cubicBezTo>
                  <a:cubicBezTo>
                    <a:pt x="841410" y="1385"/>
                    <a:pt x="841410" y="1385"/>
                    <a:pt x="841410" y="1385"/>
                  </a:cubicBezTo>
                  <a:cubicBezTo>
                    <a:pt x="838085" y="-1959"/>
                    <a:pt x="831433" y="1385"/>
                    <a:pt x="828107" y="4728"/>
                  </a:cubicBezTo>
                  <a:cubicBezTo>
                    <a:pt x="828107" y="4728"/>
                    <a:pt x="828107" y="4728"/>
                    <a:pt x="828107" y="4728"/>
                  </a:cubicBezTo>
                  <a:cubicBezTo>
                    <a:pt x="794850" y="88315"/>
                    <a:pt x="715032" y="148497"/>
                    <a:pt x="625238" y="155184"/>
                  </a:cubicBezTo>
                  <a:cubicBezTo>
                    <a:pt x="601957" y="141811"/>
                    <a:pt x="575352" y="128437"/>
                    <a:pt x="548746" y="125093"/>
                  </a:cubicBezTo>
                  <a:cubicBezTo>
                    <a:pt x="545420" y="121750"/>
                    <a:pt x="538769" y="125093"/>
                    <a:pt x="535443" y="131780"/>
                  </a:cubicBezTo>
                  <a:cubicBezTo>
                    <a:pt x="532117" y="135124"/>
                    <a:pt x="535443" y="141811"/>
                    <a:pt x="542094" y="145154"/>
                  </a:cubicBezTo>
                  <a:cubicBezTo>
                    <a:pt x="542094" y="145154"/>
                    <a:pt x="542094" y="145154"/>
                    <a:pt x="545420" y="145154"/>
                  </a:cubicBezTo>
                  <a:cubicBezTo>
                    <a:pt x="675124" y="175245"/>
                    <a:pt x="754941" y="305640"/>
                    <a:pt x="721684" y="432692"/>
                  </a:cubicBezTo>
                  <a:cubicBezTo>
                    <a:pt x="691752" y="563087"/>
                    <a:pt x="562049" y="643331"/>
                    <a:pt x="435671" y="609896"/>
                  </a:cubicBezTo>
                  <a:cubicBezTo>
                    <a:pt x="409065" y="603209"/>
                    <a:pt x="382459" y="593179"/>
                    <a:pt x="362505" y="576461"/>
                  </a:cubicBezTo>
                  <a:cubicBezTo>
                    <a:pt x="359179" y="573118"/>
                    <a:pt x="352528" y="576461"/>
                    <a:pt x="349202" y="579805"/>
                  </a:cubicBezTo>
                  <a:cubicBezTo>
                    <a:pt x="345876" y="583148"/>
                    <a:pt x="349202" y="586492"/>
                    <a:pt x="352528" y="589835"/>
                  </a:cubicBezTo>
                  <a:cubicBezTo>
                    <a:pt x="385785" y="609896"/>
                    <a:pt x="422368" y="626613"/>
                    <a:pt x="458951" y="629957"/>
                  </a:cubicBezTo>
                  <a:cubicBezTo>
                    <a:pt x="59863" y="800473"/>
                    <a:pt x="9977" y="1532693"/>
                    <a:pt x="0" y="2094395"/>
                  </a:cubicBezTo>
                  <a:lnTo>
                    <a:pt x="19954" y="2094395"/>
                  </a:lnTo>
                  <a:cubicBezTo>
                    <a:pt x="33257" y="1515975"/>
                    <a:pt x="79817" y="760352"/>
                    <a:pt x="512163" y="639987"/>
                  </a:cubicBezTo>
                  <a:lnTo>
                    <a:pt x="515488" y="636644"/>
                  </a:lnTo>
                  <a:cubicBezTo>
                    <a:pt x="522140" y="636644"/>
                    <a:pt x="532117" y="636644"/>
                    <a:pt x="538769" y="633300"/>
                  </a:cubicBezTo>
                  <a:cubicBezTo>
                    <a:pt x="678449" y="609896"/>
                    <a:pt x="774896" y="476157"/>
                    <a:pt x="751615" y="335732"/>
                  </a:cubicBezTo>
                  <a:cubicBezTo>
                    <a:pt x="734987" y="275549"/>
                    <a:pt x="701729" y="215367"/>
                    <a:pt x="651843" y="175245"/>
                  </a:cubicBezTo>
                  <a:close/>
                </a:path>
              </a:pathLst>
            </a:custGeom>
            <a:solidFill>
              <a:schemeClr val="accent4"/>
            </a:solidFill>
            <a:ln w="6350" cap="flat">
              <a:solidFill>
                <a:schemeClr val="accent4"/>
              </a:solidFill>
              <a:prstDash val="solid"/>
              <a:miter/>
            </a:ln>
          </p:spPr>
          <p:txBody>
            <a:bodyPr rtlCol="0" anchor="ctr"/>
            <a:lstStyle/>
            <a:p>
              <a:endParaRPr lang="en-US" dirty="0"/>
            </a:p>
          </p:txBody>
        </p:sp>
        <p:sp>
          <p:nvSpPr>
            <p:cNvPr id="24" name="Freeform 57">
              <a:extLst>
                <a:ext uri="{FF2B5EF4-FFF2-40B4-BE49-F238E27FC236}">
                  <a16:creationId xmlns:a16="http://schemas.microsoft.com/office/drawing/2014/main" xmlns="" id="{BE05303C-2F5A-9A22-342C-29421EF4204A}"/>
                </a:ext>
              </a:extLst>
            </p:cNvPr>
            <p:cNvSpPr/>
            <p:nvPr/>
          </p:nvSpPr>
          <p:spPr>
            <a:xfrm>
              <a:off x="9768969" y="1096853"/>
              <a:ext cx="493724" cy="438674"/>
            </a:xfrm>
            <a:custGeom>
              <a:avLst/>
              <a:gdLst>
                <a:gd name="connsiteX0" fmla="*/ 375808 w 379963"/>
                <a:gd name="connsiteY0" fmla="*/ 96868 h 337597"/>
                <a:gd name="connsiteX1" fmla="*/ 312619 w 379963"/>
                <a:gd name="connsiteY1" fmla="*/ 26656 h 337597"/>
                <a:gd name="connsiteX2" fmla="*/ 249430 w 379963"/>
                <a:gd name="connsiteY2" fmla="*/ 46716 h 337597"/>
                <a:gd name="connsiteX3" fmla="*/ 199544 w 379963"/>
                <a:gd name="connsiteY3" fmla="*/ 13282 h 337597"/>
                <a:gd name="connsiteX4" fmla="*/ 0 w 379963"/>
                <a:gd name="connsiteY4" fmla="*/ 83495 h 337597"/>
                <a:gd name="connsiteX5" fmla="*/ 73166 w 379963"/>
                <a:gd name="connsiteY5" fmla="*/ 93525 h 337597"/>
                <a:gd name="connsiteX6" fmla="*/ 152984 w 379963"/>
                <a:gd name="connsiteY6" fmla="*/ 76808 h 337597"/>
                <a:gd name="connsiteX7" fmla="*/ 206195 w 379963"/>
                <a:gd name="connsiteY7" fmla="*/ 337598 h 337597"/>
                <a:gd name="connsiteX8" fmla="*/ 299316 w 379963"/>
                <a:gd name="connsiteY8" fmla="*/ 210546 h 337597"/>
                <a:gd name="connsiteX9" fmla="*/ 302642 w 379963"/>
                <a:gd name="connsiteY9" fmla="*/ 210546 h 337597"/>
                <a:gd name="connsiteX10" fmla="*/ 365831 w 379963"/>
                <a:gd name="connsiteY10" fmla="*/ 173768 h 337597"/>
                <a:gd name="connsiteX11" fmla="*/ 375808 w 379963"/>
                <a:gd name="connsiteY11" fmla="*/ 96868 h 33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963" h="337597">
                  <a:moveTo>
                    <a:pt x="375808" y="96868"/>
                  </a:moveTo>
                  <a:cubicBezTo>
                    <a:pt x="369156" y="63434"/>
                    <a:pt x="345876" y="36686"/>
                    <a:pt x="312619" y="26656"/>
                  </a:cubicBezTo>
                  <a:cubicBezTo>
                    <a:pt x="289339" y="16625"/>
                    <a:pt x="262733" y="26656"/>
                    <a:pt x="249430" y="46716"/>
                  </a:cubicBezTo>
                  <a:cubicBezTo>
                    <a:pt x="236127" y="33343"/>
                    <a:pt x="219498" y="23312"/>
                    <a:pt x="199544" y="13282"/>
                  </a:cubicBezTo>
                  <a:cubicBezTo>
                    <a:pt x="129704" y="-16809"/>
                    <a:pt x="29932" y="3251"/>
                    <a:pt x="0" y="83495"/>
                  </a:cubicBezTo>
                  <a:cubicBezTo>
                    <a:pt x="23280" y="90181"/>
                    <a:pt x="49886" y="93525"/>
                    <a:pt x="73166" y="93525"/>
                  </a:cubicBezTo>
                  <a:cubicBezTo>
                    <a:pt x="86469" y="93525"/>
                    <a:pt x="149658" y="93525"/>
                    <a:pt x="152984" y="76808"/>
                  </a:cubicBezTo>
                  <a:cubicBezTo>
                    <a:pt x="133029" y="167081"/>
                    <a:pt x="152984" y="264042"/>
                    <a:pt x="206195" y="337598"/>
                  </a:cubicBezTo>
                  <a:cubicBezTo>
                    <a:pt x="256081" y="310850"/>
                    <a:pt x="289339" y="264042"/>
                    <a:pt x="299316" y="210546"/>
                  </a:cubicBezTo>
                  <a:lnTo>
                    <a:pt x="302642" y="210546"/>
                  </a:lnTo>
                  <a:cubicBezTo>
                    <a:pt x="329248" y="210546"/>
                    <a:pt x="352528" y="197172"/>
                    <a:pt x="365831" y="173768"/>
                  </a:cubicBezTo>
                  <a:cubicBezTo>
                    <a:pt x="382459" y="147020"/>
                    <a:pt x="382459" y="120273"/>
                    <a:pt x="375808" y="96868"/>
                  </a:cubicBezTo>
                  <a:close/>
                </a:path>
              </a:pathLst>
            </a:custGeom>
            <a:solidFill>
              <a:srgbClr val="F2EFED"/>
            </a:solidFill>
            <a:ln w="33223" cap="rnd">
              <a:solidFill>
                <a:srgbClr val="F2EFED"/>
              </a:solidFill>
              <a:prstDash val="solid"/>
              <a:round/>
            </a:ln>
          </p:spPr>
          <p:txBody>
            <a:bodyPr rtlCol="0" anchor="ctr"/>
            <a:lstStyle/>
            <a:p>
              <a:endParaRPr lang="en-US" dirty="0"/>
            </a:p>
          </p:txBody>
        </p:sp>
        <p:sp>
          <p:nvSpPr>
            <p:cNvPr id="25" name="Freeform 58">
              <a:extLst>
                <a:ext uri="{FF2B5EF4-FFF2-40B4-BE49-F238E27FC236}">
                  <a16:creationId xmlns:a16="http://schemas.microsoft.com/office/drawing/2014/main" xmlns="" id="{DBF53C21-E415-3C10-286A-740B5AC0D400}"/>
                </a:ext>
              </a:extLst>
            </p:cNvPr>
            <p:cNvSpPr/>
            <p:nvPr/>
          </p:nvSpPr>
          <p:spPr>
            <a:xfrm>
              <a:off x="9734483" y="1196656"/>
              <a:ext cx="311060" cy="369282"/>
            </a:xfrm>
            <a:custGeom>
              <a:avLst/>
              <a:gdLst>
                <a:gd name="connsiteX0" fmla="*/ 182850 w 239387"/>
                <a:gd name="connsiteY0" fmla="*/ 0 h 284194"/>
                <a:gd name="connsiteX1" fmla="*/ 103032 w 239387"/>
                <a:gd name="connsiteY1" fmla="*/ 16717 h 284194"/>
                <a:gd name="connsiteX2" fmla="*/ 43169 w 239387"/>
                <a:gd name="connsiteY2" fmla="*/ 6687 h 284194"/>
                <a:gd name="connsiteX3" fmla="*/ 6586 w 239387"/>
                <a:gd name="connsiteY3" fmla="*/ 66869 h 284194"/>
                <a:gd name="connsiteX4" fmla="*/ 6586 w 239387"/>
                <a:gd name="connsiteY4" fmla="*/ 73556 h 284194"/>
                <a:gd name="connsiteX5" fmla="*/ 103032 w 239387"/>
                <a:gd name="connsiteY5" fmla="*/ 277508 h 284194"/>
                <a:gd name="connsiteX6" fmla="*/ 239387 w 239387"/>
                <a:gd name="connsiteY6" fmla="*/ 257447 h 284194"/>
                <a:gd name="connsiteX7" fmla="*/ 182850 w 239387"/>
                <a:gd name="connsiteY7" fmla="*/ 0 h 28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387" h="284194">
                  <a:moveTo>
                    <a:pt x="182850" y="0"/>
                  </a:moveTo>
                  <a:cubicBezTo>
                    <a:pt x="179524" y="16717"/>
                    <a:pt x="116335" y="16717"/>
                    <a:pt x="103032" y="16717"/>
                  </a:cubicBezTo>
                  <a:cubicBezTo>
                    <a:pt x="83078" y="16717"/>
                    <a:pt x="63124" y="13374"/>
                    <a:pt x="43169" y="6687"/>
                  </a:cubicBezTo>
                  <a:cubicBezTo>
                    <a:pt x="26541" y="23404"/>
                    <a:pt x="13238" y="43465"/>
                    <a:pt x="6586" y="66869"/>
                  </a:cubicBezTo>
                  <a:cubicBezTo>
                    <a:pt x="6586" y="70213"/>
                    <a:pt x="6586" y="70213"/>
                    <a:pt x="6586" y="73556"/>
                  </a:cubicBezTo>
                  <a:cubicBezTo>
                    <a:pt x="-16694" y="157143"/>
                    <a:pt x="23215" y="244073"/>
                    <a:pt x="103032" y="277508"/>
                  </a:cubicBezTo>
                  <a:cubicBezTo>
                    <a:pt x="149593" y="290882"/>
                    <a:pt x="199479" y="284195"/>
                    <a:pt x="239387" y="257447"/>
                  </a:cubicBezTo>
                  <a:cubicBezTo>
                    <a:pt x="182850" y="183891"/>
                    <a:pt x="162896" y="90274"/>
                    <a:pt x="182850" y="0"/>
                  </a:cubicBezTo>
                  <a:close/>
                </a:path>
              </a:pathLst>
            </a:custGeom>
            <a:solidFill>
              <a:schemeClr val="accent1"/>
            </a:solidFill>
            <a:ln w="33223" cap="rnd">
              <a:solidFill>
                <a:srgbClr val="F2EFED"/>
              </a:solidFill>
              <a:prstDash val="solid"/>
              <a:round/>
            </a:ln>
          </p:spPr>
          <p:txBody>
            <a:bodyPr rtlCol="0" anchor="ctr"/>
            <a:lstStyle/>
            <a:p>
              <a:endParaRPr lang="en-US" dirty="0"/>
            </a:p>
          </p:txBody>
        </p:sp>
        <p:grpSp>
          <p:nvGrpSpPr>
            <p:cNvPr id="26" name="Graphic 14">
              <a:extLst>
                <a:ext uri="{FF2B5EF4-FFF2-40B4-BE49-F238E27FC236}">
                  <a16:creationId xmlns:a16="http://schemas.microsoft.com/office/drawing/2014/main" xmlns="" id="{1594E709-C6E3-16F4-EF2A-73813F5DDF1D}"/>
                </a:ext>
              </a:extLst>
            </p:cNvPr>
            <p:cNvGrpSpPr/>
            <p:nvPr/>
          </p:nvGrpSpPr>
          <p:grpSpPr>
            <a:xfrm>
              <a:off x="8278243" y="1954091"/>
              <a:ext cx="483821" cy="380823"/>
              <a:chOff x="8056322" y="2009741"/>
              <a:chExt cx="372342" cy="293076"/>
            </a:xfrm>
            <a:noFill/>
          </p:grpSpPr>
          <p:sp>
            <p:nvSpPr>
              <p:cNvPr id="34" name="Freeform 67">
                <a:extLst>
                  <a:ext uri="{FF2B5EF4-FFF2-40B4-BE49-F238E27FC236}">
                    <a16:creationId xmlns:a16="http://schemas.microsoft.com/office/drawing/2014/main" xmlns="" id="{C62E94B7-15A6-0983-6012-F12999316E85}"/>
                  </a:ext>
                </a:extLst>
              </p:cNvPr>
              <p:cNvSpPr/>
              <p:nvPr/>
            </p:nvSpPr>
            <p:spPr>
              <a:xfrm>
                <a:off x="8068983" y="2098234"/>
                <a:ext cx="33763" cy="27381"/>
              </a:xfrm>
              <a:custGeom>
                <a:avLst/>
                <a:gdLst>
                  <a:gd name="connsiteX0" fmla="*/ 506 w 33763"/>
                  <a:gd name="connsiteY0" fmla="*/ 27381 h 27381"/>
                  <a:gd name="connsiteX1" fmla="*/ 33763 w 33763"/>
                  <a:gd name="connsiteY1" fmla="*/ 634 h 27381"/>
                  <a:gd name="connsiteX2" fmla="*/ 506 w 33763"/>
                  <a:gd name="connsiteY2" fmla="*/ 27381 h 27381"/>
                </a:gdLst>
                <a:ahLst/>
                <a:cxnLst>
                  <a:cxn ang="0">
                    <a:pos x="connsiteX0" y="connsiteY0"/>
                  </a:cxn>
                  <a:cxn ang="0">
                    <a:pos x="connsiteX1" y="connsiteY1"/>
                  </a:cxn>
                  <a:cxn ang="0">
                    <a:pos x="connsiteX2" y="connsiteY2"/>
                  </a:cxn>
                </a:cxnLst>
                <a:rect l="l" t="t" r="r" b="b"/>
                <a:pathLst>
                  <a:path w="33763" h="27381">
                    <a:moveTo>
                      <a:pt x="506" y="27381"/>
                    </a:moveTo>
                    <a:lnTo>
                      <a:pt x="33763" y="634"/>
                    </a:lnTo>
                    <a:cubicBezTo>
                      <a:pt x="10483" y="-2710"/>
                      <a:pt x="-2820" y="7320"/>
                      <a:pt x="506" y="27381"/>
                    </a:cubicBezTo>
                    <a:close/>
                  </a:path>
                </a:pathLst>
              </a:custGeom>
              <a:noFill/>
              <a:ln w="33223" cap="rnd">
                <a:solidFill>
                  <a:srgbClr val="F2EFED"/>
                </a:solidFill>
                <a:prstDash val="solid"/>
                <a:round/>
              </a:ln>
            </p:spPr>
            <p:txBody>
              <a:bodyPr rtlCol="0" anchor="ctr"/>
              <a:lstStyle/>
              <a:p>
                <a:endParaRPr lang="en-US" dirty="0"/>
              </a:p>
            </p:txBody>
          </p:sp>
          <p:sp>
            <p:nvSpPr>
              <p:cNvPr id="35" name="Freeform 68">
                <a:extLst>
                  <a:ext uri="{FF2B5EF4-FFF2-40B4-BE49-F238E27FC236}">
                    <a16:creationId xmlns:a16="http://schemas.microsoft.com/office/drawing/2014/main" xmlns="" id="{FAC13E99-90FF-613A-6C0C-341131F0AAAC}"/>
                  </a:ext>
                </a:extLst>
              </p:cNvPr>
              <p:cNvSpPr/>
              <p:nvPr/>
            </p:nvSpPr>
            <p:spPr>
              <a:xfrm>
                <a:off x="8056322" y="2009741"/>
                <a:ext cx="372342" cy="293076"/>
              </a:xfrm>
              <a:custGeom>
                <a:avLst/>
                <a:gdLst>
                  <a:gd name="connsiteX0" fmla="*/ 365694 w 372345"/>
                  <a:gd name="connsiteY0" fmla="*/ 166026 h 293077"/>
                  <a:gd name="connsiteX1" fmla="*/ 372345 w 372345"/>
                  <a:gd name="connsiteY1" fmla="*/ 139278 h 293077"/>
                  <a:gd name="connsiteX2" fmla="*/ 359042 w 372345"/>
                  <a:gd name="connsiteY2" fmla="*/ 129248 h 293077"/>
                  <a:gd name="connsiteX3" fmla="*/ 259270 w 372345"/>
                  <a:gd name="connsiteY3" fmla="*/ 28944 h 293077"/>
                  <a:gd name="connsiteX4" fmla="*/ 179453 w 372345"/>
                  <a:gd name="connsiteY4" fmla="*/ 2196 h 293077"/>
                  <a:gd name="connsiteX5" fmla="*/ 43098 w 372345"/>
                  <a:gd name="connsiteY5" fmla="*/ 5540 h 293077"/>
                  <a:gd name="connsiteX6" fmla="*/ 9840 w 372345"/>
                  <a:gd name="connsiteY6" fmla="*/ 15570 h 293077"/>
                  <a:gd name="connsiteX7" fmla="*/ 39772 w 372345"/>
                  <a:gd name="connsiteY7" fmla="*/ 79096 h 293077"/>
                  <a:gd name="connsiteX8" fmla="*/ 166150 w 372345"/>
                  <a:gd name="connsiteY8" fmla="*/ 132591 h 293077"/>
                  <a:gd name="connsiteX9" fmla="*/ 172801 w 372345"/>
                  <a:gd name="connsiteY9" fmla="*/ 155996 h 293077"/>
                  <a:gd name="connsiteX10" fmla="*/ 119590 w 372345"/>
                  <a:gd name="connsiteY10" fmla="*/ 135935 h 293077"/>
                  <a:gd name="connsiteX11" fmla="*/ 56401 w 372345"/>
                  <a:gd name="connsiteY11" fmla="*/ 192774 h 293077"/>
                  <a:gd name="connsiteX12" fmla="*/ 89658 w 372345"/>
                  <a:gd name="connsiteY12" fmla="*/ 222865 h 293077"/>
                  <a:gd name="connsiteX13" fmla="*/ 332437 w 372345"/>
                  <a:gd name="connsiteY13" fmla="*/ 293078 h 293077"/>
                  <a:gd name="connsiteX14" fmla="*/ 335762 w 372345"/>
                  <a:gd name="connsiteY14" fmla="*/ 279704 h 293077"/>
                  <a:gd name="connsiteX15" fmla="*/ 335762 w 372345"/>
                  <a:gd name="connsiteY15" fmla="*/ 279704 h 293077"/>
                  <a:gd name="connsiteX16" fmla="*/ 359042 w 372345"/>
                  <a:gd name="connsiteY16" fmla="*/ 192774 h 293077"/>
                  <a:gd name="connsiteX17" fmla="*/ 365694 w 372345"/>
                  <a:gd name="connsiteY17" fmla="*/ 166026 h 293077"/>
                  <a:gd name="connsiteX18" fmla="*/ 365694 w 372345"/>
                  <a:gd name="connsiteY18" fmla="*/ 166026 h 29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2345" h="293077">
                    <a:moveTo>
                      <a:pt x="365694" y="166026"/>
                    </a:moveTo>
                    <a:lnTo>
                      <a:pt x="372345" y="139278"/>
                    </a:lnTo>
                    <a:cubicBezTo>
                      <a:pt x="369020" y="135935"/>
                      <a:pt x="362368" y="132591"/>
                      <a:pt x="359042" y="129248"/>
                    </a:cubicBezTo>
                    <a:cubicBezTo>
                      <a:pt x="329111" y="92470"/>
                      <a:pt x="295854" y="59035"/>
                      <a:pt x="259270" y="28944"/>
                    </a:cubicBezTo>
                    <a:cubicBezTo>
                      <a:pt x="235990" y="12227"/>
                      <a:pt x="206059" y="5540"/>
                      <a:pt x="179453" y="2196"/>
                    </a:cubicBezTo>
                    <a:cubicBezTo>
                      <a:pt x="132893" y="-1147"/>
                      <a:pt x="89658" y="-1147"/>
                      <a:pt x="43098" y="5540"/>
                    </a:cubicBezTo>
                    <a:cubicBezTo>
                      <a:pt x="29795" y="5540"/>
                      <a:pt x="19818" y="8883"/>
                      <a:pt x="9840" y="15570"/>
                    </a:cubicBezTo>
                    <a:cubicBezTo>
                      <a:pt x="-16765" y="38974"/>
                      <a:pt x="16492" y="72409"/>
                      <a:pt x="39772" y="79096"/>
                    </a:cubicBezTo>
                    <a:cubicBezTo>
                      <a:pt x="89658" y="92470"/>
                      <a:pt x="139544" y="72409"/>
                      <a:pt x="166150" y="132591"/>
                    </a:cubicBezTo>
                    <a:cubicBezTo>
                      <a:pt x="169476" y="139278"/>
                      <a:pt x="172801" y="149309"/>
                      <a:pt x="172801" y="155996"/>
                    </a:cubicBezTo>
                    <a:cubicBezTo>
                      <a:pt x="156173" y="152652"/>
                      <a:pt x="136218" y="145965"/>
                      <a:pt x="119590" y="135935"/>
                    </a:cubicBezTo>
                    <a:lnTo>
                      <a:pt x="56401" y="192774"/>
                    </a:lnTo>
                    <a:cubicBezTo>
                      <a:pt x="66378" y="202804"/>
                      <a:pt x="79681" y="212835"/>
                      <a:pt x="89658" y="222865"/>
                    </a:cubicBezTo>
                    <a:cubicBezTo>
                      <a:pt x="142870" y="252956"/>
                      <a:pt x="249293" y="259643"/>
                      <a:pt x="332437" y="293078"/>
                    </a:cubicBezTo>
                    <a:lnTo>
                      <a:pt x="335762" y="279704"/>
                    </a:lnTo>
                    <a:lnTo>
                      <a:pt x="335762" y="279704"/>
                    </a:lnTo>
                    <a:lnTo>
                      <a:pt x="359042" y="192774"/>
                    </a:lnTo>
                    <a:lnTo>
                      <a:pt x="365694" y="166026"/>
                    </a:lnTo>
                    <a:lnTo>
                      <a:pt x="365694" y="166026"/>
                    </a:lnTo>
                    <a:close/>
                  </a:path>
                </a:pathLst>
              </a:custGeom>
              <a:solidFill>
                <a:schemeClr val="accent1"/>
              </a:solidFill>
              <a:ln w="33223" cap="rnd">
                <a:solidFill>
                  <a:srgbClr val="F2EFED"/>
                </a:solidFill>
                <a:prstDash val="solid"/>
                <a:round/>
              </a:ln>
            </p:spPr>
            <p:txBody>
              <a:bodyPr rtlCol="0" anchor="ctr"/>
              <a:lstStyle/>
              <a:p>
                <a:endParaRPr lang="en-US" dirty="0"/>
              </a:p>
            </p:txBody>
          </p:sp>
        </p:grpSp>
        <p:sp>
          <p:nvSpPr>
            <p:cNvPr id="27" name="Freeform 60">
              <a:extLst>
                <a:ext uri="{FF2B5EF4-FFF2-40B4-BE49-F238E27FC236}">
                  <a16:creationId xmlns:a16="http://schemas.microsoft.com/office/drawing/2014/main" xmlns="" id="{14C68FEB-98BD-B539-148A-C39B703794E9}"/>
                </a:ext>
              </a:extLst>
            </p:cNvPr>
            <p:cNvSpPr/>
            <p:nvPr/>
          </p:nvSpPr>
          <p:spPr>
            <a:xfrm>
              <a:off x="9278943" y="2646091"/>
              <a:ext cx="433848" cy="331811"/>
            </a:xfrm>
            <a:custGeom>
              <a:avLst/>
              <a:gdLst>
                <a:gd name="connsiteX0" fmla="*/ 333883 w 333883"/>
                <a:gd name="connsiteY0" fmla="*/ 44719 h 255357"/>
                <a:gd name="connsiteX1" fmla="*/ 277346 w 333883"/>
                <a:gd name="connsiteY1" fmla="*/ 14628 h 255357"/>
                <a:gd name="connsiteX2" fmla="*/ 270694 w 333883"/>
                <a:gd name="connsiteY2" fmla="*/ 78153 h 255357"/>
                <a:gd name="connsiteX3" fmla="*/ 194202 w 333883"/>
                <a:gd name="connsiteY3" fmla="*/ 38032 h 255357"/>
                <a:gd name="connsiteX4" fmla="*/ 144316 w 333883"/>
                <a:gd name="connsiteY4" fmla="*/ 11284 h 255357"/>
                <a:gd name="connsiteX5" fmla="*/ 104408 w 333883"/>
                <a:gd name="connsiteY5" fmla="*/ 1254 h 255357"/>
                <a:gd name="connsiteX6" fmla="*/ 91105 w 333883"/>
                <a:gd name="connsiteY6" fmla="*/ 58093 h 255357"/>
                <a:gd name="connsiteX7" fmla="*/ 114385 w 333883"/>
                <a:gd name="connsiteY7" fmla="*/ 78153 h 255357"/>
                <a:gd name="connsiteX8" fmla="*/ 51196 w 333883"/>
                <a:gd name="connsiteY8" fmla="*/ 54749 h 255357"/>
                <a:gd name="connsiteX9" fmla="*/ 7962 w 333883"/>
                <a:gd name="connsiteY9" fmla="*/ 54749 h 255357"/>
                <a:gd name="connsiteX10" fmla="*/ 4636 w 333883"/>
                <a:gd name="connsiteY10" fmla="*/ 91527 h 255357"/>
                <a:gd name="connsiteX11" fmla="*/ 34567 w 333883"/>
                <a:gd name="connsiteY11" fmla="*/ 114932 h 255357"/>
                <a:gd name="connsiteX12" fmla="*/ 14613 w 333883"/>
                <a:gd name="connsiteY12" fmla="*/ 131649 h 255357"/>
                <a:gd name="connsiteX13" fmla="*/ 31242 w 333883"/>
                <a:gd name="connsiteY13" fmla="*/ 168427 h 255357"/>
                <a:gd name="connsiteX14" fmla="*/ 34567 w 333883"/>
                <a:gd name="connsiteY14" fmla="*/ 171771 h 255357"/>
                <a:gd name="connsiteX15" fmla="*/ 24590 w 333883"/>
                <a:gd name="connsiteY15" fmla="*/ 185144 h 255357"/>
                <a:gd name="connsiteX16" fmla="*/ 71150 w 333883"/>
                <a:gd name="connsiteY16" fmla="*/ 235296 h 255357"/>
                <a:gd name="connsiteX17" fmla="*/ 300626 w 333883"/>
                <a:gd name="connsiteY17" fmla="*/ 255357 h 255357"/>
                <a:gd name="connsiteX18" fmla="*/ 333883 w 333883"/>
                <a:gd name="connsiteY18" fmla="*/ 44719 h 25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883" h="255357">
                  <a:moveTo>
                    <a:pt x="333883" y="44719"/>
                  </a:moveTo>
                  <a:cubicBezTo>
                    <a:pt x="300626" y="28001"/>
                    <a:pt x="277346" y="14628"/>
                    <a:pt x="277346" y="14628"/>
                  </a:cubicBezTo>
                  <a:lnTo>
                    <a:pt x="270694" y="78153"/>
                  </a:lnTo>
                  <a:cubicBezTo>
                    <a:pt x="270694" y="78153"/>
                    <a:pt x="230785" y="58093"/>
                    <a:pt x="194202" y="38032"/>
                  </a:cubicBezTo>
                  <a:lnTo>
                    <a:pt x="144316" y="11284"/>
                  </a:lnTo>
                  <a:cubicBezTo>
                    <a:pt x="131013" y="1254"/>
                    <a:pt x="117711" y="-2090"/>
                    <a:pt x="104408" y="1254"/>
                  </a:cubicBezTo>
                  <a:cubicBezTo>
                    <a:pt x="81128" y="7941"/>
                    <a:pt x="77802" y="38032"/>
                    <a:pt x="91105" y="58093"/>
                  </a:cubicBezTo>
                  <a:cubicBezTo>
                    <a:pt x="97756" y="64780"/>
                    <a:pt x="104408" y="71467"/>
                    <a:pt x="114385" y="78153"/>
                  </a:cubicBezTo>
                  <a:lnTo>
                    <a:pt x="51196" y="54749"/>
                  </a:lnTo>
                  <a:cubicBezTo>
                    <a:pt x="37893" y="48062"/>
                    <a:pt x="21264" y="48062"/>
                    <a:pt x="7962" y="54749"/>
                  </a:cubicBezTo>
                  <a:cubicBezTo>
                    <a:pt x="-2016" y="64780"/>
                    <a:pt x="-2016" y="81497"/>
                    <a:pt x="4636" y="91527"/>
                  </a:cubicBezTo>
                  <a:cubicBezTo>
                    <a:pt x="11287" y="101558"/>
                    <a:pt x="24590" y="108245"/>
                    <a:pt x="34567" y="114932"/>
                  </a:cubicBezTo>
                  <a:cubicBezTo>
                    <a:pt x="24590" y="114932"/>
                    <a:pt x="17939" y="121619"/>
                    <a:pt x="14613" y="131649"/>
                  </a:cubicBezTo>
                  <a:cubicBezTo>
                    <a:pt x="14613" y="145023"/>
                    <a:pt x="17939" y="158397"/>
                    <a:pt x="31242" y="168427"/>
                  </a:cubicBezTo>
                  <a:lnTo>
                    <a:pt x="34567" y="171771"/>
                  </a:lnTo>
                  <a:cubicBezTo>
                    <a:pt x="27916" y="175114"/>
                    <a:pt x="24590" y="181801"/>
                    <a:pt x="24590" y="185144"/>
                  </a:cubicBezTo>
                  <a:cubicBezTo>
                    <a:pt x="21264" y="205205"/>
                    <a:pt x="41219" y="225266"/>
                    <a:pt x="71150" y="235296"/>
                  </a:cubicBezTo>
                  <a:cubicBezTo>
                    <a:pt x="101082" y="241983"/>
                    <a:pt x="244088" y="248670"/>
                    <a:pt x="300626" y="255357"/>
                  </a:cubicBezTo>
                  <a:cubicBezTo>
                    <a:pt x="310603" y="178457"/>
                    <a:pt x="320580" y="111588"/>
                    <a:pt x="333883" y="44719"/>
                  </a:cubicBezTo>
                  <a:close/>
                </a:path>
              </a:pathLst>
            </a:custGeom>
            <a:solidFill>
              <a:schemeClr val="accent1"/>
            </a:solidFill>
            <a:ln w="33223" cap="rnd">
              <a:solidFill>
                <a:srgbClr val="F2EFED"/>
              </a:solidFill>
              <a:prstDash val="solid"/>
              <a:round/>
            </a:ln>
          </p:spPr>
          <p:txBody>
            <a:bodyPr rtlCol="0" anchor="ctr"/>
            <a:lstStyle/>
            <a:p>
              <a:endParaRPr lang="en-US" dirty="0"/>
            </a:p>
          </p:txBody>
        </p:sp>
        <p:sp>
          <p:nvSpPr>
            <p:cNvPr id="28" name="Freeform 61">
              <a:extLst>
                <a:ext uri="{FF2B5EF4-FFF2-40B4-BE49-F238E27FC236}">
                  <a16:creationId xmlns:a16="http://schemas.microsoft.com/office/drawing/2014/main" xmlns="" id="{40CAD5CD-9436-C2EA-E044-CF998D7BB44E}"/>
                </a:ext>
              </a:extLst>
            </p:cNvPr>
            <p:cNvSpPr/>
            <p:nvPr/>
          </p:nvSpPr>
          <p:spPr>
            <a:xfrm>
              <a:off x="9060250" y="1878744"/>
              <a:ext cx="656861" cy="864555"/>
            </a:xfrm>
            <a:custGeom>
              <a:avLst/>
              <a:gdLst>
                <a:gd name="connsiteX0" fmla="*/ 179590 w 505511"/>
                <a:gd name="connsiteY0" fmla="*/ 641946 h 665349"/>
                <a:gd name="connsiteX1" fmla="*/ 222824 w 505511"/>
                <a:gd name="connsiteY1" fmla="*/ 641946 h 665349"/>
                <a:gd name="connsiteX2" fmla="*/ 286013 w 505511"/>
                <a:gd name="connsiteY2" fmla="*/ 665350 h 665349"/>
                <a:gd name="connsiteX3" fmla="*/ 262733 w 505511"/>
                <a:gd name="connsiteY3" fmla="*/ 645289 h 665349"/>
                <a:gd name="connsiteX4" fmla="*/ 276036 w 505511"/>
                <a:gd name="connsiteY4" fmla="*/ 588450 h 665349"/>
                <a:gd name="connsiteX5" fmla="*/ 312619 w 505511"/>
                <a:gd name="connsiteY5" fmla="*/ 598481 h 665349"/>
                <a:gd name="connsiteX6" fmla="*/ 362505 w 505511"/>
                <a:gd name="connsiteY6" fmla="*/ 625228 h 665349"/>
                <a:gd name="connsiteX7" fmla="*/ 438997 w 505511"/>
                <a:gd name="connsiteY7" fmla="*/ 665350 h 665349"/>
                <a:gd name="connsiteX8" fmla="*/ 442322 w 505511"/>
                <a:gd name="connsiteY8" fmla="*/ 645289 h 665349"/>
                <a:gd name="connsiteX9" fmla="*/ 505511 w 505511"/>
                <a:gd name="connsiteY9" fmla="*/ 100304 h 665349"/>
                <a:gd name="connsiteX10" fmla="*/ 49886 w 505511"/>
                <a:gd name="connsiteY10" fmla="*/ 0 h 665349"/>
                <a:gd name="connsiteX11" fmla="*/ 0 w 505511"/>
                <a:gd name="connsiteY11" fmla="*/ 611854 h 665349"/>
                <a:gd name="connsiteX12" fmla="*/ 176264 w 505511"/>
                <a:gd name="connsiteY12" fmla="*/ 658663 h 665349"/>
                <a:gd name="connsiteX13" fmla="*/ 179590 w 505511"/>
                <a:gd name="connsiteY13" fmla="*/ 641946 h 66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5511" h="665349">
                  <a:moveTo>
                    <a:pt x="179590" y="641946"/>
                  </a:moveTo>
                  <a:cubicBezTo>
                    <a:pt x="192893" y="635259"/>
                    <a:pt x="209521" y="635259"/>
                    <a:pt x="222824" y="641946"/>
                  </a:cubicBezTo>
                  <a:lnTo>
                    <a:pt x="286013" y="665350"/>
                  </a:lnTo>
                  <a:cubicBezTo>
                    <a:pt x="276036" y="662006"/>
                    <a:pt x="269384" y="655320"/>
                    <a:pt x="262733" y="645289"/>
                  </a:cubicBezTo>
                  <a:cubicBezTo>
                    <a:pt x="249430" y="628572"/>
                    <a:pt x="252756" y="595137"/>
                    <a:pt x="276036" y="588450"/>
                  </a:cubicBezTo>
                  <a:cubicBezTo>
                    <a:pt x="289339" y="588450"/>
                    <a:pt x="302642" y="591794"/>
                    <a:pt x="312619" y="598481"/>
                  </a:cubicBezTo>
                  <a:lnTo>
                    <a:pt x="362505" y="625228"/>
                  </a:lnTo>
                  <a:cubicBezTo>
                    <a:pt x="395762" y="645289"/>
                    <a:pt x="438997" y="665350"/>
                    <a:pt x="438997" y="665350"/>
                  </a:cubicBezTo>
                  <a:lnTo>
                    <a:pt x="442322" y="645289"/>
                  </a:lnTo>
                  <a:lnTo>
                    <a:pt x="505511" y="100304"/>
                  </a:lnTo>
                  <a:lnTo>
                    <a:pt x="49886" y="0"/>
                  </a:lnTo>
                  <a:lnTo>
                    <a:pt x="0" y="611854"/>
                  </a:lnTo>
                  <a:lnTo>
                    <a:pt x="176264" y="658663"/>
                  </a:lnTo>
                  <a:cubicBezTo>
                    <a:pt x="172938" y="651976"/>
                    <a:pt x="176264" y="645289"/>
                    <a:pt x="179590" y="641946"/>
                  </a:cubicBezTo>
                  <a:close/>
                </a:path>
              </a:pathLst>
            </a:custGeom>
            <a:solidFill>
              <a:schemeClr val="accent1"/>
            </a:solidFill>
            <a:ln w="33223" cap="rnd">
              <a:solidFill>
                <a:srgbClr val="F2EFED"/>
              </a:solidFill>
              <a:prstDash val="solid"/>
              <a:round/>
            </a:ln>
          </p:spPr>
          <p:txBody>
            <a:bodyPr rtlCol="0" anchor="ctr"/>
            <a:lstStyle/>
            <a:p>
              <a:endParaRPr lang="en-US" dirty="0"/>
            </a:p>
          </p:txBody>
        </p:sp>
        <p:sp>
          <p:nvSpPr>
            <p:cNvPr id="29" name="Freeform 62">
              <a:extLst>
                <a:ext uri="{FF2B5EF4-FFF2-40B4-BE49-F238E27FC236}">
                  <a16:creationId xmlns:a16="http://schemas.microsoft.com/office/drawing/2014/main" xmlns="" id="{0DD88418-AF99-197E-6A83-A619A4CBB1A8}"/>
                </a:ext>
              </a:extLst>
            </p:cNvPr>
            <p:cNvSpPr/>
            <p:nvPr/>
          </p:nvSpPr>
          <p:spPr>
            <a:xfrm>
              <a:off x="8679962" y="1662604"/>
              <a:ext cx="1952099" cy="1414374"/>
            </a:xfrm>
            <a:custGeom>
              <a:avLst/>
              <a:gdLst>
                <a:gd name="connsiteX0" fmla="*/ 69841 w 1502307"/>
                <a:gd name="connsiteY0" fmla="*/ 326824 h 1088482"/>
                <a:gd name="connsiteX1" fmla="*/ 319270 w 1502307"/>
                <a:gd name="connsiteY1" fmla="*/ 390350 h 1088482"/>
                <a:gd name="connsiteX2" fmla="*/ 295990 w 1502307"/>
                <a:gd name="connsiteY2" fmla="*/ 671201 h 1088482"/>
                <a:gd name="connsiteX3" fmla="*/ 0 w 1502307"/>
                <a:gd name="connsiteY3" fmla="*/ 594301 h 1088482"/>
                <a:gd name="connsiteX4" fmla="*/ 69841 w 1502307"/>
                <a:gd name="connsiteY4" fmla="*/ 326824 h 1088482"/>
                <a:gd name="connsiteX5" fmla="*/ 1499905 w 1502307"/>
                <a:gd name="connsiteY5" fmla="*/ 938678 h 1088482"/>
                <a:gd name="connsiteX6" fmla="*/ 1406785 w 1502307"/>
                <a:gd name="connsiteY6" fmla="*/ 1075760 h 1088482"/>
                <a:gd name="connsiteX7" fmla="*/ 1300361 w 1502307"/>
                <a:gd name="connsiteY7" fmla="*/ 1085791 h 1088482"/>
                <a:gd name="connsiteX8" fmla="*/ 1021000 w 1502307"/>
                <a:gd name="connsiteY8" fmla="*/ 1059043 h 1088482"/>
                <a:gd name="connsiteX9" fmla="*/ 768244 w 1502307"/>
                <a:gd name="connsiteY9" fmla="*/ 1015578 h 1088482"/>
                <a:gd name="connsiteX10" fmla="*/ 794850 w 1502307"/>
                <a:gd name="connsiteY10" fmla="*/ 798253 h 1088482"/>
                <a:gd name="connsiteX11" fmla="*/ 738313 w 1502307"/>
                <a:gd name="connsiteY11" fmla="*/ 768161 h 1088482"/>
                <a:gd name="connsiteX12" fmla="*/ 731661 w 1502307"/>
                <a:gd name="connsiteY12" fmla="*/ 811627 h 1088482"/>
                <a:gd name="connsiteX13" fmla="*/ 798176 w 1502307"/>
                <a:gd name="connsiteY13" fmla="*/ 266641 h 1088482"/>
                <a:gd name="connsiteX14" fmla="*/ 615260 w 1502307"/>
                <a:gd name="connsiteY14" fmla="*/ 226520 h 1088482"/>
                <a:gd name="connsiteX15" fmla="*/ 552072 w 1502307"/>
                <a:gd name="connsiteY15" fmla="*/ 213146 h 1088482"/>
                <a:gd name="connsiteX16" fmla="*/ 628563 w 1502307"/>
                <a:gd name="connsiteY16" fmla="*/ 52660 h 1088482"/>
                <a:gd name="connsiteX17" fmla="*/ 695078 w 1502307"/>
                <a:gd name="connsiteY17" fmla="*/ 9195 h 1088482"/>
                <a:gd name="connsiteX18" fmla="*/ 725010 w 1502307"/>
                <a:gd name="connsiteY18" fmla="*/ 9195 h 1088482"/>
                <a:gd name="connsiteX19" fmla="*/ 841410 w 1502307"/>
                <a:gd name="connsiteY19" fmla="*/ 5851 h 1088482"/>
                <a:gd name="connsiteX20" fmla="*/ 821456 w 1502307"/>
                <a:gd name="connsiteY20" fmla="*/ 32599 h 1088482"/>
                <a:gd name="connsiteX21" fmla="*/ 821456 w 1502307"/>
                <a:gd name="connsiteY21" fmla="*/ 112842 h 1088482"/>
                <a:gd name="connsiteX22" fmla="*/ 904599 w 1502307"/>
                <a:gd name="connsiteY22" fmla="*/ 152964 h 1088482"/>
                <a:gd name="connsiteX23" fmla="*/ 954485 w 1502307"/>
                <a:gd name="connsiteY23" fmla="*/ 142933 h 1088482"/>
                <a:gd name="connsiteX24" fmla="*/ 1044280 w 1502307"/>
                <a:gd name="connsiteY24" fmla="*/ 49316 h 1088482"/>
                <a:gd name="connsiteX25" fmla="*/ 1127423 w 1502307"/>
                <a:gd name="connsiteY25" fmla="*/ 69377 h 1088482"/>
                <a:gd name="connsiteX26" fmla="*/ 1164006 w 1502307"/>
                <a:gd name="connsiteY26" fmla="*/ 79407 h 1088482"/>
                <a:gd name="connsiteX27" fmla="*/ 1376853 w 1502307"/>
                <a:gd name="connsiteY27" fmla="*/ 320137 h 1088482"/>
                <a:gd name="connsiteX28" fmla="*/ 1469974 w 1502307"/>
                <a:gd name="connsiteY28" fmla="*/ 631079 h 1088482"/>
                <a:gd name="connsiteX29" fmla="*/ 1499905 w 1502307"/>
                <a:gd name="connsiteY29" fmla="*/ 938678 h 1088482"/>
                <a:gd name="connsiteX30" fmla="*/ 1130749 w 1502307"/>
                <a:gd name="connsiteY30" fmla="*/ 82751 h 1088482"/>
                <a:gd name="connsiteX31" fmla="*/ 1147378 w 1502307"/>
                <a:gd name="connsiteY31" fmla="*/ 79407 h 1088482"/>
                <a:gd name="connsiteX32" fmla="*/ 1157355 w 1502307"/>
                <a:gd name="connsiteY32" fmla="*/ 79407 h 1088482"/>
                <a:gd name="connsiteX33" fmla="*/ 1154029 w 1502307"/>
                <a:gd name="connsiteY33" fmla="*/ 79407 h 1088482"/>
                <a:gd name="connsiteX34" fmla="*/ 1147378 w 1502307"/>
                <a:gd name="connsiteY34" fmla="*/ 79407 h 1088482"/>
                <a:gd name="connsiteX35" fmla="*/ 1130749 w 1502307"/>
                <a:gd name="connsiteY35" fmla="*/ 82751 h 1088482"/>
                <a:gd name="connsiteX36" fmla="*/ 1157355 w 1502307"/>
                <a:gd name="connsiteY36" fmla="*/ 808283 h 1088482"/>
                <a:gd name="connsiteX37" fmla="*/ 1100818 w 1502307"/>
                <a:gd name="connsiteY37" fmla="*/ 804940 h 1088482"/>
                <a:gd name="connsiteX38" fmla="*/ 818130 w 1502307"/>
                <a:gd name="connsiteY38" fmla="*/ 768161 h 1088482"/>
                <a:gd name="connsiteX39" fmla="*/ 1100818 w 1502307"/>
                <a:gd name="connsiteY39" fmla="*/ 804940 h 1088482"/>
                <a:gd name="connsiteX40" fmla="*/ 1157355 w 1502307"/>
                <a:gd name="connsiteY40" fmla="*/ 808283 h 1088482"/>
                <a:gd name="connsiteX41" fmla="*/ 1197264 w 1502307"/>
                <a:gd name="connsiteY41" fmla="*/ 697949 h 1088482"/>
                <a:gd name="connsiteX42" fmla="*/ 1160681 w 1502307"/>
                <a:gd name="connsiteY42" fmla="*/ 604332 h 1088482"/>
                <a:gd name="connsiteX43" fmla="*/ 1164006 w 1502307"/>
                <a:gd name="connsiteY43" fmla="*/ 614362 h 1088482"/>
                <a:gd name="connsiteX44" fmla="*/ 1154029 w 1502307"/>
                <a:gd name="connsiteY44" fmla="*/ 804940 h 1088482"/>
                <a:gd name="connsiteX45" fmla="*/ 1193938 w 1502307"/>
                <a:gd name="connsiteY45" fmla="*/ 794909 h 1088482"/>
                <a:gd name="connsiteX46" fmla="*/ 1197264 w 1502307"/>
                <a:gd name="connsiteY46" fmla="*/ 697949 h 108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502307" h="1088482">
                  <a:moveTo>
                    <a:pt x="69841" y="326824"/>
                  </a:moveTo>
                  <a:cubicBezTo>
                    <a:pt x="69841" y="326824"/>
                    <a:pt x="196218" y="356915"/>
                    <a:pt x="319270" y="390350"/>
                  </a:cubicBezTo>
                  <a:lnTo>
                    <a:pt x="295990" y="671201"/>
                  </a:lnTo>
                  <a:lnTo>
                    <a:pt x="0" y="594301"/>
                  </a:lnTo>
                  <a:lnTo>
                    <a:pt x="69841" y="326824"/>
                  </a:lnTo>
                  <a:close/>
                  <a:moveTo>
                    <a:pt x="1499905" y="938678"/>
                  </a:moveTo>
                  <a:cubicBezTo>
                    <a:pt x="1493254" y="998861"/>
                    <a:pt x="1459996" y="1049013"/>
                    <a:pt x="1406785" y="1075760"/>
                  </a:cubicBezTo>
                  <a:cubicBezTo>
                    <a:pt x="1373527" y="1085791"/>
                    <a:pt x="1336944" y="1092478"/>
                    <a:pt x="1300361" y="1085791"/>
                  </a:cubicBezTo>
                  <a:cubicBezTo>
                    <a:pt x="1207241" y="1082447"/>
                    <a:pt x="1110795" y="1072417"/>
                    <a:pt x="1021000" y="1059043"/>
                  </a:cubicBezTo>
                  <a:cubicBezTo>
                    <a:pt x="1001046" y="1055700"/>
                    <a:pt x="768244" y="1022265"/>
                    <a:pt x="768244" y="1015578"/>
                  </a:cubicBezTo>
                  <a:cubicBezTo>
                    <a:pt x="774896" y="942022"/>
                    <a:pt x="781547" y="868465"/>
                    <a:pt x="794850" y="798253"/>
                  </a:cubicBezTo>
                  <a:cubicBezTo>
                    <a:pt x="761593" y="781535"/>
                    <a:pt x="738313" y="768161"/>
                    <a:pt x="738313" y="768161"/>
                  </a:cubicBezTo>
                  <a:lnTo>
                    <a:pt x="731661" y="811627"/>
                  </a:lnTo>
                  <a:lnTo>
                    <a:pt x="798176" y="266641"/>
                  </a:lnTo>
                  <a:lnTo>
                    <a:pt x="615260" y="226520"/>
                  </a:lnTo>
                  <a:lnTo>
                    <a:pt x="552072" y="213146"/>
                  </a:lnTo>
                  <a:cubicBezTo>
                    <a:pt x="565374" y="156307"/>
                    <a:pt x="585329" y="102812"/>
                    <a:pt x="628563" y="52660"/>
                  </a:cubicBezTo>
                  <a:cubicBezTo>
                    <a:pt x="645192" y="32599"/>
                    <a:pt x="668472" y="15881"/>
                    <a:pt x="695078" y="9195"/>
                  </a:cubicBezTo>
                  <a:cubicBezTo>
                    <a:pt x="705055" y="5851"/>
                    <a:pt x="715032" y="5851"/>
                    <a:pt x="725010" y="9195"/>
                  </a:cubicBezTo>
                  <a:cubicBezTo>
                    <a:pt x="761593" y="-4179"/>
                    <a:pt x="801502" y="-836"/>
                    <a:pt x="841410" y="5851"/>
                  </a:cubicBezTo>
                  <a:cubicBezTo>
                    <a:pt x="831433" y="12538"/>
                    <a:pt x="824782" y="19225"/>
                    <a:pt x="821456" y="32599"/>
                  </a:cubicBezTo>
                  <a:cubicBezTo>
                    <a:pt x="808153" y="56003"/>
                    <a:pt x="808153" y="89438"/>
                    <a:pt x="821456" y="112842"/>
                  </a:cubicBezTo>
                  <a:cubicBezTo>
                    <a:pt x="841410" y="139590"/>
                    <a:pt x="871342" y="152964"/>
                    <a:pt x="904599" y="152964"/>
                  </a:cubicBezTo>
                  <a:cubicBezTo>
                    <a:pt x="921228" y="152964"/>
                    <a:pt x="937857" y="149620"/>
                    <a:pt x="954485" y="142933"/>
                  </a:cubicBezTo>
                  <a:cubicBezTo>
                    <a:pt x="994394" y="122872"/>
                    <a:pt x="1024326" y="89438"/>
                    <a:pt x="1044280" y="49316"/>
                  </a:cubicBezTo>
                  <a:cubicBezTo>
                    <a:pt x="1070886" y="56003"/>
                    <a:pt x="1100818" y="62690"/>
                    <a:pt x="1127423" y="69377"/>
                  </a:cubicBezTo>
                  <a:cubicBezTo>
                    <a:pt x="1140726" y="72720"/>
                    <a:pt x="1150704" y="76064"/>
                    <a:pt x="1164006" y="79407"/>
                  </a:cubicBezTo>
                  <a:cubicBezTo>
                    <a:pt x="1283733" y="76064"/>
                    <a:pt x="1340270" y="226520"/>
                    <a:pt x="1376853" y="320137"/>
                  </a:cubicBezTo>
                  <a:cubicBezTo>
                    <a:pt x="1416762" y="420441"/>
                    <a:pt x="1446693" y="524088"/>
                    <a:pt x="1469974" y="631079"/>
                  </a:cubicBezTo>
                  <a:cubicBezTo>
                    <a:pt x="1486602" y="711323"/>
                    <a:pt x="1509882" y="865122"/>
                    <a:pt x="1499905" y="938678"/>
                  </a:cubicBezTo>
                  <a:close/>
                  <a:moveTo>
                    <a:pt x="1130749" y="82751"/>
                  </a:moveTo>
                  <a:cubicBezTo>
                    <a:pt x="1137401" y="82751"/>
                    <a:pt x="1140726" y="79407"/>
                    <a:pt x="1147378" y="79407"/>
                  </a:cubicBezTo>
                  <a:cubicBezTo>
                    <a:pt x="1150704" y="79407"/>
                    <a:pt x="1154029" y="79407"/>
                    <a:pt x="1157355" y="79407"/>
                  </a:cubicBezTo>
                  <a:cubicBezTo>
                    <a:pt x="1157355" y="79407"/>
                    <a:pt x="1154029" y="79407"/>
                    <a:pt x="1154029" y="79407"/>
                  </a:cubicBezTo>
                  <a:cubicBezTo>
                    <a:pt x="1150704" y="79407"/>
                    <a:pt x="1150704" y="79407"/>
                    <a:pt x="1147378" y="79407"/>
                  </a:cubicBezTo>
                  <a:cubicBezTo>
                    <a:pt x="1140726" y="79407"/>
                    <a:pt x="1137401" y="82751"/>
                    <a:pt x="1130749" y="82751"/>
                  </a:cubicBezTo>
                  <a:close/>
                  <a:moveTo>
                    <a:pt x="1157355" y="808283"/>
                  </a:moveTo>
                  <a:cubicBezTo>
                    <a:pt x="1137401" y="808283"/>
                    <a:pt x="1117446" y="804940"/>
                    <a:pt x="1100818" y="804940"/>
                  </a:cubicBezTo>
                  <a:cubicBezTo>
                    <a:pt x="1067560" y="801596"/>
                    <a:pt x="874668" y="778192"/>
                    <a:pt x="818130" y="768161"/>
                  </a:cubicBezTo>
                  <a:cubicBezTo>
                    <a:pt x="877993" y="778192"/>
                    <a:pt x="1067560" y="801596"/>
                    <a:pt x="1100818" y="804940"/>
                  </a:cubicBezTo>
                  <a:cubicBezTo>
                    <a:pt x="1114120" y="804940"/>
                    <a:pt x="1137401" y="808283"/>
                    <a:pt x="1157355" y="808283"/>
                  </a:cubicBezTo>
                  <a:close/>
                  <a:moveTo>
                    <a:pt x="1197264" y="697949"/>
                  </a:moveTo>
                  <a:cubicBezTo>
                    <a:pt x="1183961" y="667857"/>
                    <a:pt x="1173984" y="634423"/>
                    <a:pt x="1160681" y="604332"/>
                  </a:cubicBezTo>
                  <a:lnTo>
                    <a:pt x="1164006" y="614362"/>
                  </a:lnTo>
                  <a:cubicBezTo>
                    <a:pt x="1157355" y="677888"/>
                    <a:pt x="1154029" y="741414"/>
                    <a:pt x="1154029" y="804940"/>
                  </a:cubicBezTo>
                  <a:cubicBezTo>
                    <a:pt x="1170658" y="804940"/>
                    <a:pt x="1183961" y="801596"/>
                    <a:pt x="1193938" y="794909"/>
                  </a:cubicBezTo>
                  <a:cubicBezTo>
                    <a:pt x="1227195" y="774848"/>
                    <a:pt x="1207241" y="724696"/>
                    <a:pt x="1197264" y="697949"/>
                  </a:cubicBezTo>
                  <a:close/>
                </a:path>
              </a:pathLst>
            </a:custGeom>
            <a:solidFill>
              <a:schemeClr val="accent1"/>
            </a:solidFill>
            <a:ln w="33223" cap="rnd">
              <a:solidFill>
                <a:srgbClr val="F2EFED"/>
              </a:solidFill>
              <a:prstDash val="solid"/>
              <a:round/>
            </a:ln>
          </p:spPr>
          <p:txBody>
            <a:bodyPr rtlCol="0" anchor="ctr"/>
            <a:lstStyle/>
            <a:p>
              <a:endParaRPr lang="en-US" dirty="0"/>
            </a:p>
          </p:txBody>
        </p:sp>
        <p:sp>
          <p:nvSpPr>
            <p:cNvPr id="30" name="Freeform 63">
              <a:extLst>
                <a:ext uri="{FF2B5EF4-FFF2-40B4-BE49-F238E27FC236}">
                  <a16:creationId xmlns:a16="http://schemas.microsoft.com/office/drawing/2014/main" xmlns="" id="{652E4AC6-DF11-26EB-94FA-5E28E216797E}"/>
                </a:ext>
              </a:extLst>
            </p:cNvPr>
            <p:cNvSpPr/>
            <p:nvPr/>
          </p:nvSpPr>
          <p:spPr>
            <a:xfrm>
              <a:off x="8182995" y="1657174"/>
              <a:ext cx="695755" cy="616919"/>
            </a:xfrm>
            <a:custGeom>
              <a:avLst/>
              <a:gdLst>
                <a:gd name="connsiteX0" fmla="*/ 535443 w 535443"/>
                <a:gd name="connsiteY0" fmla="*/ 66869 h 474772"/>
                <a:gd name="connsiteX1" fmla="*/ 319270 w 535443"/>
                <a:gd name="connsiteY1" fmla="*/ 250760 h 474772"/>
                <a:gd name="connsiteX2" fmla="*/ 249430 w 535443"/>
                <a:gd name="connsiteY2" fmla="*/ 227356 h 474772"/>
                <a:gd name="connsiteX3" fmla="*/ 222824 w 535443"/>
                <a:gd name="connsiteY3" fmla="*/ 224012 h 474772"/>
                <a:gd name="connsiteX4" fmla="*/ 482231 w 535443"/>
                <a:gd name="connsiteY4" fmla="*/ 0 h 474772"/>
                <a:gd name="connsiteX5" fmla="*/ 535443 w 535443"/>
                <a:gd name="connsiteY5" fmla="*/ 66869 h 474772"/>
                <a:gd name="connsiteX6" fmla="*/ 16629 w 535443"/>
                <a:gd name="connsiteY6" fmla="*/ 404559 h 474772"/>
                <a:gd name="connsiteX7" fmla="*/ 0 w 535443"/>
                <a:gd name="connsiteY7" fmla="*/ 468085 h 474772"/>
                <a:gd name="connsiteX8" fmla="*/ 3326 w 535443"/>
                <a:gd name="connsiteY8" fmla="*/ 474772 h 474772"/>
                <a:gd name="connsiteX9" fmla="*/ 6652 w 535443"/>
                <a:gd name="connsiteY9" fmla="*/ 474772 h 474772"/>
                <a:gd name="connsiteX10" fmla="*/ 73166 w 535443"/>
                <a:gd name="connsiteY10" fmla="*/ 464742 h 474772"/>
                <a:gd name="connsiteX11" fmla="*/ 226150 w 535443"/>
                <a:gd name="connsiteY11" fmla="*/ 334347 h 474772"/>
                <a:gd name="connsiteX12" fmla="*/ 133029 w 535443"/>
                <a:gd name="connsiteY12" fmla="*/ 307599 h 474772"/>
                <a:gd name="connsiteX13" fmla="*/ 16629 w 535443"/>
                <a:gd name="connsiteY13" fmla="*/ 404559 h 4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443" h="474772">
                  <a:moveTo>
                    <a:pt x="535443" y="66869"/>
                  </a:moveTo>
                  <a:lnTo>
                    <a:pt x="319270" y="250760"/>
                  </a:lnTo>
                  <a:cubicBezTo>
                    <a:pt x="295990" y="237386"/>
                    <a:pt x="272710" y="230699"/>
                    <a:pt x="249430" y="227356"/>
                  </a:cubicBezTo>
                  <a:cubicBezTo>
                    <a:pt x="239453" y="227356"/>
                    <a:pt x="232801" y="227356"/>
                    <a:pt x="222824" y="224012"/>
                  </a:cubicBezTo>
                  <a:lnTo>
                    <a:pt x="482231" y="0"/>
                  </a:lnTo>
                  <a:lnTo>
                    <a:pt x="535443" y="66869"/>
                  </a:lnTo>
                  <a:close/>
                  <a:moveTo>
                    <a:pt x="16629" y="404559"/>
                  </a:moveTo>
                  <a:lnTo>
                    <a:pt x="0" y="468085"/>
                  </a:lnTo>
                  <a:cubicBezTo>
                    <a:pt x="0" y="471429"/>
                    <a:pt x="0" y="474772"/>
                    <a:pt x="3326" y="474772"/>
                  </a:cubicBezTo>
                  <a:cubicBezTo>
                    <a:pt x="3326" y="474772"/>
                    <a:pt x="3326" y="474772"/>
                    <a:pt x="6652" y="474772"/>
                  </a:cubicBezTo>
                  <a:lnTo>
                    <a:pt x="73166" y="464742"/>
                  </a:lnTo>
                  <a:lnTo>
                    <a:pt x="226150" y="334347"/>
                  </a:lnTo>
                  <a:cubicBezTo>
                    <a:pt x="202870" y="307599"/>
                    <a:pt x="169613" y="310942"/>
                    <a:pt x="133029" y="307599"/>
                  </a:cubicBezTo>
                  <a:lnTo>
                    <a:pt x="16629" y="404559"/>
                  </a:lnTo>
                  <a:close/>
                </a:path>
              </a:pathLst>
            </a:custGeom>
            <a:solidFill>
              <a:schemeClr val="accent2"/>
            </a:solidFill>
            <a:ln w="24917" cap="rnd">
              <a:solidFill>
                <a:schemeClr val="accent2"/>
              </a:solidFill>
              <a:prstDash val="solid"/>
              <a:round/>
            </a:ln>
          </p:spPr>
          <p:txBody>
            <a:bodyPr rtlCol="0" anchor="ctr"/>
            <a:lstStyle/>
            <a:p>
              <a:endParaRPr lang="en-US" dirty="0"/>
            </a:p>
          </p:txBody>
        </p:sp>
        <p:sp>
          <p:nvSpPr>
            <p:cNvPr id="31" name="Freeform 64">
              <a:extLst>
                <a:ext uri="{FF2B5EF4-FFF2-40B4-BE49-F238E27FC236}">
                  <a16:creationId xmlns:a16="http://schemas.microsoft.com/office/drawing/2014/main" xmlns="" id="{C84F27E7-7AEA-9D52-ECF1-6565B4379599}"/>
                </a:ext>
              </a:extLst>
            </p:cNvPr>
            <p:cNvSpPr/>
            <p:nvPr/>
          </p:nvSpPr>
          <p:spPr>
            <a:xfrm>
              <a:off x="9678219" y="1768559"/>
              <a:ext cx="953821" cy="1317109"/>
            </a:xfrm>
            <a:custGeom>
              <a:avLst/>
              <a:gdLst>
                <a:gd name="connsiteX0" fmla="*/ 269384 w 734047"/>
                <a:gd name="connsiteY0" fmla="*/ 74766 h 1013628"/>
                <a:gd name="connsiteX1" fmla="*/ 379133 w 734047"/>
                <a:gd name="connsiteY1" fmla="*/ 1209 h 1013628"/>
                <a:gd name="connsiteX2" fmla="*/ 605283 w 734047"/>
                <a:gd name="connsiteY2" fmla="*/ 241939 h 1013628"/>
                <a:gd name="connsiteX3" fmla="*/ 698404 w 734047"/>
                <a:gd name="connsiteY3" fmla="*/ 552881 h 1013628"/>
                <a:gd name="connsiteX4" fmla="*/ 731661 w 734047"/>
                <a:gd name="connsiteY4" fmla="*/ 863824 h 1013628"/>
                <a:gd name="connsiteX5" fmla="*/ 638540 w 734047"/>
                <a:gd name="connsiteY5" fmla="*/ 1000906 h 1013628"/>
                <a:gd name="connsiteX6" fmla="*/ 532117 w 734047"/>
                <a:gd name="connsiteY6" fmla="*/ 1010936 h 1013628"/>
                <a:gd name="connsiteX7" fmla="*/ 252756 w 734047"/>
                <a:gd name="connsiteY7" fmla="*/ 984189 h 1013628"/>
                <a:gd name="connsiteX8" fmla="*/ 0 w 734047"/>
                <a:gd name="connsiteY8" fmla="*/ 940724 h 1013628"/>
                <a:gd name="connsiteX9" fmla="*/ 33257 w 734047"/>
                <a:gd name="connsiteY9" fmla="*/ 683277 h 1013628"/>
                <a:gd name="connsiteX10" fmla="*/ 332573 w 734047"/>
                <a:gd name="connsiteY10" fmla="*/ 723398 h 1013628"/>
                <a:gd name="connsiteX11" fmla="*/ 429019 w 734047"/>
                <a:gd name="connsiteY11" fmla="*/ 716711 h 1013628"/>
                <a:gd name="connsiteX12" fmla="*/ 429019 w 734047"/>
                <a:gd name="connsiteY12" fmla="*/ 619751 h 1013628"/>
                <a:gd name="connsiteX13" fmla="*/ 332573 w 734047"/>
                <a:gd name="connsiteY13" fmla="*/ 372334 h 101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4047" h="1013628">
                  <a:moveTo>
                    <a:pt x="269384" y="74766"/>
                  </a:moveTo>
                  <a:cubicBezTo>
                    <a:pt x="289339" y="31301"/>
                    <a:pt x="329247" y="4553"/>
                    <a:pt x="379133" y="1209"/>
                  </a:cubicBezTo>
                  <a:cubicBezTo>
                    <a:pt x="508837" y="-15508"/>
                    <a:pt x="568700" y="144979"/>
                    <a:pt x="605283" y="241939"/>
                  </a:cubicBezTo>
                  <a:cubicBezTo>
                    <a:pt x="645192" y="342243"/>
                    <a:pt x="675123" y="445890"/>
                    <a:pt x="698404" y="552881"/>
                  </a:cubicBezTo>
                  <a:cubicBezTo>
                    <a:pt x="718358" y="633125"/>
                    <a:pt x="741638" y="786924"/>
                    <a:pt x="731661" y="863824"/>
                  </a:cubicBezTo>
                  <a:cubicBezTo>
                    <a:pt x="725009" y="924006"/>
                    <a:pt x="691752" y="974158"/>
                    <a:pt x="638540" y="1000906"/>
                  </a:cubicBezTo>
                  <a:cubicBezTo>
                    <a:pt x="605283" y="1010936"/>
                    <a:pt x="568700" y="1017623"/>
                    <a:pt x="532117" y="1010936"/>
                  </a:cubicBezTo>
                  <a:cubicBezTo>
                    <a:pt x="438997" y="1007593"/>
                    <a:pt x="342550" y="997562"/>
                    <a:pt x="252756" y="984189"/>
                  </a:cubicBezTo>
                  <a:cubicBezTo>
                    <a:pt x="232801" y="980845"/>
                    <a:pt x="0" y="947410"/>
                    <a:pt x="0" y="940724"/>
                  </a:cubicBezTo>
                  <a:cubicBezTo>
                    <a:pt x="6651" y="853793"/>
                    <a:pt x="16629" y="766863"/>
                    <a:pt x="33257" y="683277"/>
                  </a:cubicBezTo>
                  <a:cubicBezTo>
                    <a:pt x="49886" y="693307"/>
                    <a:pt x="292664" y="720055"/>
                    <a:pt x="332573" y="723398"/>
                  </a:cubicBezTo>
                  <a:cubicBezTo>
                    <a:pt x="359179" y="726742"/>
                    <a:pt x="402414" y="733429"/>
                    <a:pt x="429019" y="716711"/>
                  </a:cubicBezTo>
                  <a:cubicBezTo>
                    <a:pt x="458951" y="696650"/>
                    <a:pt x="442322" y="646498"/>
                    <a:pt x="429019" y="619751"/>
                  </a:cubicBezTo>
                  <a:cubicBezTo>
                    <a:pt x="395762" y="536164"/>
                    <a:pt x="365831" y="452577"/>
                    <a:pt x="332573" y="372334"/>
                  </a:cubicBezTo>
                </a:path>
              </a:pathLst>
            </a:custGeom>
            <a:solidFill>
              <a:schemeClr val="accent1"/>
            </a:solidFill>
            <a:ln w="33223" cap="rnd">
              <a:solidFill>
                <a:srgbClr val="F2EFED"/>
              </a:solidFill>
              <a:prstDash val="solid"/>
              <a:round/>
            </a:ln>
          </p:spPr>
          <p:txBody>
            <a:bodyPr rtlCol="0" anchor="ctr"/>
            <a:lstStyle/>
            <a:p>
              <a:endParaRPr lang="en-US" dirty="0"/>
            </a:p>
          </p:txBody>
        </p:sp>
        <p:sp>
          <p:nvSpPr>
            <p:cNvPr id="32" name="Freeform 65">
              <a:extLst>
                <a:ext uri="{FF2B5EF4-FFF2-40B4-BE49-F238E27FC236}">
                  <a16:creationId xmlns:a16="http://schemas.microsoft.com/office/drawing/2014/main" xmlns="" id="{3E68DB05-DC04-4BFD-28C0-A0E0006C0EC8}"/>
                </a:ext>
              </a:extLst>
            </p:cNvPr>
            <p:cNvSpPr/>
            <p:nvPr/>
          </p:nvSpPr>
          <p:spPr>
            <a:xfrm>
              <a:off x="9596111" y="3499244"/>
              <a:ext cx="207429" cy="2254797"/>
            </a:xfrm>
            <a:custGeom>
              <a:avLst/>
              <a:gdLst>
                <a:gd name="connsiteX0" fmla="*/ 159635 w 159634"/>
                <a:gd name="connsiteY0" fmla="*/ 1735259 h 1735259"/>
                <a:gd name="connsiteX1" fmla="*/ 89795 w 159634"/>
                <a:gd name="connsiteY1" fmla="*/ 702128 h 1735259"/>
                <a:gd name="connsiteX2" fmla="*/ 0 w 159634"/>
                <a:gd name="connsiteY2" fmla="*/ 0 h 1735259"/>
              </a:gdLst>
              <a:ahLst/>
              <a:cxnLst>
                <a:cxn ang="0">
                  <a:pos x="connsiteX0" y="connsiteY0"/>
                </a:cxn>
                <a:cxn ang="0">
                  <a:pos x="connsiteX1" y="connsiteY1"/>
                </a:cxn>
                <a:cxn ang="0">
                  <a:pos x="connsiteX2" y="connsiteY2"/>
                </a:cxn>
              </a:cxnLst>
              <a:rect l="l" t="t" r="r" b="b"/>
              <a:pathLst>
                <a:path w="159634" h="1735259">
                  <a:moveTo>
                    <a:pt x="159635" y="1735259"/>
                  </a:moveTo>
                  <a:cubicBezTo>
                    <a:pt x="149658" y="1407599"/>
                    <a:pt x="126378" y="1063223"/>
                    <a:pt x="89795" y="702128"/>
                  </a:cubicBezTo>
                  <a:cubicBezTo>
                    <a:pt x="63189" y="458055"/>
                    <a:pt x="33257" y="224012"/>
                    <a:pt x="0" y="0"/>
                  </a:cubicBezTo>
                </a:path>
              </a:pathLst>
            </a:custGeom>
            <a:noFill/>
            <a:ln w="33223" cap="rnd">
              <a:solidFill>
                <a:srgbClr val="F2EFED"/>
              </a:solidFill>
              <a:prstDash val="solid"/>
              <a:round/>
            </a:ln>
          </p:spPr>
          <p:txBody>
            <a:bodyPr rtlCol="0" anchor="ctr"/>
            <a:lstStyle/>
            <a:p>
              <a:endParaRPr lang="en-US" dirty="0"/>
            </a:p>
          </p:txBody>
        </p:sp>
        <p:sp>
          <p:nvSpPr>
            <p:cNvPr id="33" name="Freeform 66">
              <a:extLst>
                <a:ext uri="{FF2B5EF4-FFF2-40B4-BE49-F238E27FC236}">
                  <a16:creationId xmlns:a16="http://schemas.microsoft.com/office/drawing/2014/main" xmlns="" id="{B40DBEED-8428-63A3-A1E5-9F6D047CA72E}"/>
                </a:ext>
              </a:extLst>
            </p:cNvPr>
            <p:cNvSpPr/>
            <p:nvPr/>
          </p:nvSpPr>
          <p:spPr>
            <a:xfrm>
              <a:off x="6362309" y="5158843"/>
              <a:ext cx="1353966" cy="860485"/>
            </a:xfrm>
            <a:custGeom>
              <a:avLst/>
              <a:gdLst>
                <a:gd name="connsiteX0" fmla="*/ 1041993 w 1041993"/>
                <a:gd name="connsiteY0" fmla="*/ 260790 h 662217"/>
                <a:gd name="connsiteX1" fmla="*/ 1041993 w 1041993"/>
                <a:gd name="connsiteY1" fmla="*/ 260790 h 662217"/>
                <a:gd name="connsiteX2" fmla="*/ 955524 w 1041993"/>
                <a:gd name="connsiteY2" fmla="*/ 130395 h 662217"/>
                <a:gd name="connsiteX3" fmla="*/ 1038668 w 1041993"/>
                <a:gd name="connsiteY3" fmla="*/ 0 h 662217"/>
                <a:gd name="connsiteX4" fmla="*/ 1039 w 1041993"/>
                <a:gd name="connsiteY4" fmla="*/ 0 h 662217"/>
                <a:gd name="connsiteX5" fmla="*/ 84183 w 1041993"/>
                <a:gd name="connsiteY5" fmla="*/ 130395 h 662217"/>
                <a:gd name="connsiteX6" fmla="*/ 1039 w 1041993"/>
                <a:gd name="connsiteY6" fmla="*/ 260790 h 662217"/>
                <a:gd name="connsiteX7" fmla="*/ 1039 w 1041993"/>
                <a:gd name="connsiteY7" fmla="*/ 260790 h 662217"/>
                <a:gd name="connsiteX8" fmla="*/ 84183 w 1041993"/>
                <a:gd name="connsiteY8" fmla="*/ 391186 h 662217"/>
                <a:gd name="connsiteX9" fmla="*/ 11016 w 1041993"/>
                <a:gd name="connsiteY9" fmla="*/ 578420 h 662217"/>
                <a:gd name="connsiteX10" fmla="*/ 140720 w 1041993"/>
                <a:gd name="connsiteY10" fmla="*/ 662006 h 662217"/>
                <a:gd name="connsiteX11" fmla="*/ 902313 w 1041993"/>
                <a:gd name="connsiteY11" fmla="*/ 662006 h 662217"/>
                <a:gd name="connsiteX12" fmla="*/ 1041993 w 1041993"/>
                <a:gd name="connsiteY12" fmla="*/ 521581 h 662217"/>
                <a:gd name="connsiteX13" fmla="*/ 958850 w 1041993"/>
                <a:gd name="connsiteY13" fmla="*/ 391186 h 662217"/>
                <a:gd name="connsiteX14" fmla="*/ 1041993 w 1041993"/>
                <a:gd name="connsiteY14" fmla="*/ 260790 h 66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1993" h="662217">
                  <a:moveTo>
                    <a:pt x="1041993" y="260790"/>
                  </a:moveTo>
                  <a:lnTo>
                    <a:pt x="1041993" y="260790"/>
                  </a:lnTo>
                  <a:cubicBezTo>
                    <a:pt x="1041993" y="203951"/>
                    <a:pt x="1008736" y="153799"/>
                    <a:pt x="955524" y="130395"/>
                  </a:cubicBezTo>
                  <a:cubicBezTo>
                    <a:pt x="1005410" y="106991"/>
                    <a:pt x="1038668" y="56839"/>
                    <a:pt x="1038668" y="0"/>
                  </a:cubicBezTo>
                  <a:lnTo>
                    <a:pt x="1039" y="0"/>
                  </a:lnTo>
                  <a:cubicBezTo>
                    <a:pt x="1039" y="56839"/>
                    <a:pt x="34297" y="106991"/>
                    <a:pt x="84183" y="130395"/>
                  </a:cubicBezTo>
                  <a:cubicBezTo>
                    <a:pt x="34297" y="153799"/>
                    <a:pt x="1039" y="203951"/>
                    <a:pt x="1039" y="260790"/>
                  </a:cubicBezTo>
                  <a:lnTo>
                    <a:pt x="1039" y="260790"/>
                  </a:lnTo>
                  <a:cubicBezTo>
                    <a:pt x="1039" y="317629"/>
                    <a:pt x="34297" y="367781"/>
                    <a:pt x="84183" y="391186"/>
                  </a:cubicBezTo>
                  <a:cubicBezTo>
                    <a:pt x="14342" y="421277"/>
                    <a:pt x="-18915" y="504863"/>
                    <a:pt x="11016" y="578420"/>
                  </a:cubicBezTo>
                  <a:cubicBezTo>
                    <a:pt x="34297" y="628572"/>
                    <a:pt x="84183" y="665350"/>
                    <a:pt x="140720" y="662006"/>
                  </a:cubicBezTo>
                  <a:lnTo>
                    <a:pt x="902313" y="662006"/>
                  </a:lnTo>
                  <a:cubicBezTo>
                    <a:pt x="978805" y="662006"/>
                    <a:pt x="1041993" y="598480"/>
                    <a:pt x="1041993" y="521581"/>
                  </a:cubicBezTo>
                  <a:cubicBezTo>
                    <a:pt x="1041993" y="464742"/>
                    <a:pt x="1008736" y="414590"/>
                    <a:pt x="958850" y="391186"/>
                  </a:cubicBezTo>
                  <a:cubicBezTo>
                    <a:pt x="1008736" y="367781"/>
                    <a:pt x="1041993" y="317629"/>
                    <a:pt x="1041993" y="260790"/>
                  </a:cubicBezTo>
                  <a:close/>
                </a:path>
              </a:pathLst>
            </a:custGeom>
            <a:solidFill>
              <a:schemeClr val="accent1"/>
            </a:solidFill>
            <a:ln w="33223" cap="flat">
              <a:solidFill>
                <a:schemeClr val="accent2"/>
              </a:solidFill>
              <a:prstDash val="solid"/>
              <a:miter/>
            </a:ln>
          </p:spPr>
          <p:txBody>
            <a:bodyPr rtlCol="0" anchor="ctr"/>
            <a:lstStyle/>
            <a:p>
              <a:endParaRPr lang="en-US" dirty="0"/>
            </a:p>
          </p:txBody>
        </p:sp>
      </p:grpSp>
    </p:spTree>
    <p:extLst>
      <p:ext uri="{BB962C8B-B14F-4D97-AF65-F5344CB8AC3E}">
        <p14:creationId xmlns:p14="http://schemas.microsoft.com/office/powerpoint/2010/main" val="23494855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901E794-6946-7C85-C18E-9EC3C616EA12}"/>
              </a:ext>
              <a:ext uri="{C183D7F6-B498-43B3-948B-1728B52AA6E4}">
                <adec:decorative xmlns:adec="http://schemas.microsoft.com/office/drawing/2017/decorative" xmlns="" val="1"/>
              </a:ext>
            </a:extLst>
          </p:cNvPr>
          <p:cNvSpPr/>
          <p:nvPr/>
        </p:nvSpPr>
        <p:spPr>
          <a:xfrm>
            <a:off x="609600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669197" y="69013"/>
            <a:ext cx="5029200" cy="2170499"/>
          </a:xfrm>
        </p:spPr>
        <p:txBody>
          <a:bodyPr lIns="0" tIns="0" rIns="0" bIns="0" anchor="ctr">
            <a:noAutofit/>
          </a:bodyPr>
          <a:lstStyle>
            <a:lvl1pPr>
              <a:defRPr sz="3600">
                <a:solidFill>
                  <a:schemeClr val="accent1"/>
                </a:solidFill>
              </a:defRPr>
            </a:lvl1pPr>
          </a:lstStyle>
          <a:p>
            <a:r>
              <a:rPr lang="en-US" dirty="0"/>
              <a:t>Click to add title</a:t>
            </a:r>
          </a:p>
        </p:txBody>
      </p:sp>
      <p:sp>
        <p:nvSpPr>
          <p:cNvPr id="3" name="Content Placeholder 2"/>
          <p:cNvSpPr>
            <a:spLocks noGrp="1"/>
          </p:cNvSpPr>
          <p:nvPr>
            <p:ph idx="1" hasCustomPrompt="1"/>
          </p:nvPr>
        </p:nvSpPr>
        <p:spPr>
          <a:xfrm>
            <a:off x="6669198" y="2265391"/>
            <a:ext cx="4988765" cy="3775971"/>
          </a:xfrm>
        </p:spPr>
        <p:txBody>
          <a:bodyPr lIns="0" tIns="0" rIns="0" bIns="0"/>
          <a:lstStyle>
            <a:lvl1pPr marL="285750" indent="-283464">
              <a:lnSpc>
                <a:spcPct val="90000"/>
              </a:lnSpc>
              <a:spcBef>
                <a:spcPts val="1800"/>
              </a:spcBef>
              <a:buFont typeface="Courier New" panose="02070309020205020404" pitchFamily="49" charset="0"/>
              <a:buChar char="o"/>
              <a:defRPr>
                <a:solidFill>
                  <a:schemeClr val="accent1"/>
                </a:solidFill>
              </a:defRPr>
            </a:lvl1pPr>
            <a:lvl2pPr marL="742950" indent="-283464">
              <a:lnSpc>
                <a:spcPct val="90000"/>
              </a:lnSpc>
              <a:spcBef>
                <a:spcPts val="1800"/>
              </a:spcBef>
              <a:buFont typeface="Courier New" panose="02070309020205020404" pitchFamily="49" charset="0"/>
              <a:buChar char="o"/>
              <a:defRPr>
                <a:solidFill>
                  <a:schemeClr val="accent1"/>
                </a:solidFill>
              </a:defRPr>
            </a:lvl2pPr>
            <a:lvl3pPr marL="1200150" indent="-283464">
              <a:lnSpc>
                <a:spcPct val="90000"/>
              </a:lnSpc>
              <a:spcBef>
                <a:spcPts val="1800"/>
              </a:spcBef>
              <a:buFont typeface="Courier New" panose="02070309020205020404" pitchFamily="49" charset="0"/>
              <a:buChar char="o"/>
              <a:defRPr>
                <a:solidFill>
                  <a:schemeClr val="accent1"/>
                </a:solidFill>
              </a:defRPr>
            </a:lvl3pPr>
            <a:lvl4pPr marL="1543050" indent="-283464">
              <a:lnSpc>
                <a:spcPct val="90000"/>
              </a:lnSpc>
              <a:spcBef>
                <a:spcPts val="1800"/>
              </a:spcBef>
              <a:buFont typeface="Courier New" panose="02070309020205020404" pitchFamily="49" charset="0"/>
              <a:buChar char="o"/>
              <a:defRPr>
                <a:solidFill>
                  <a:schemeClr val="accent1"/>
                </a:solidFill>
              </a:defRPr>
            </a:lvl4pPr>
            <a:lvl5pPr marL="2000250" indent="-283464">
              <a:lnSpc>
                <a:spcPct val="90000"/>
              </a:lnSpc>
              <a:spcBef>
                <a:spcPts val="1800"/>
              </a:spcBef>
              <a:buFont typeface="Courier New" panose="02070309020205020404" pitchFamily="49" charset="0"/>
              <a:buChar char="o"/>
              <a:defRPr>
                <a:solidFill>
                  <a:schemeClr val="accent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85800" y="6041362"/>
            <a:ext cx="2743200" cy="365125"/>
          </a:xfrm>
        </p:spPr>
        <p:txBody>
          <a:bodyPr/>
          <a:lstStyle>
            <a:lvl1pPr>
              <a:defRPr>
                <a:solidFill>
                  <a:schemeClr val="accent2"/>
                </a:solidFill>
              </a:defRPr>
            </a:lvl1pPr>
          </a:lstStyle>
          <a:p>
            <a:endParaRPr lang="zh-TW" alt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5FB835F-4FDA-4CF1-BEBA-9D321481A083}" type="slidenum">
              <a:rPr lang="zh-TW" altLang="en-US" smtClean="0"/>
              <a:t>‹#›</a:t>
            </a:fld>
            <a:endParaRPr lang="zh-TW" altLang="en-US"/>
          </a:p>
        </p:txBody>
      </p:sp>
      <p:sp>
        <p:nvSpPr>
          <p:cNvPr id="4" name="Freeform 3">
            <a:extLst>
              <a:ext uri="{FF2B5EF4-FFF2-40B4-BE49-F238E27FC236}">
                <a16:creationId xmlns:a16="http://schemas.microsoft.com/office/drawing/2014/main" xmlns="" id="{51F27B93-22F3-AB5F-352F-2274D039EC1A}"/>
              </a:ext>
              <a:ext uri="{C183D7F6-B498-43B3-948B-1728B52AA6E4}">
                <adec:decorative xmlns:adec="http://schemas.microsoft.com/office/drawing/2017/decorative" xmlns="" val="1"/>
              </a:ext>
            </a:extLst>
          </p:cNvPr>
          <p:cNvSpPr/>
          <p:nvPr/>
        </p:nvSpPr>
        <p:spPr>
          <a:xfrm>
            <a:off x="3486388" y="814472"/>
            <a:ext cx="2614528" cy="5229056"/>
          </a:xfrm>
          <a:custGeom>
            <a:avLst/>
            <a:gdLst>
              <a:gd name="connsiteX0" fmla="*/ 2980437 w 2980437"/>
              <a:gd name="connsiteY0" fmla="*/ 0 h 5960874"/>
              <a:gd name="connsiteX1" fmla="*/ 2980437 w 2980437"/>
              <a:gd name="connsiteY1" fmla="*/ 5960874 h 5960874"/>
              <a:gd name="connsiteX2" fmla="*/ 0 w 2980437"/>
              <a:gd name="connsiteY2" fmla="*/ 2980437 h 5960874"/>
              <a:gd name="connsiteX3" fmla="*/ 2980437 w 2980437"/>
              <a:gd name="connsiteY3" fmla="*/ 0 h 5960874"/>
            </a:gdLst>
            <a:ahLst/>
            <a:cxnLst>
              <a:cxn ang="0">
                <a:pos x="connsiteX0" y="connsiteY0"/>
              </a:cxn>
              <a:cxn ang="0">
                <a:pos x="connsiteX1" y="connsiteY1"/>
              </a:cxn>
              <a:cxn ang="0">
                <a:pos x="connsiteX2" y="connsiteY2"/>
              </a:cxn>
              <a:cxn ang="0">
                <a:pos x="connsiteX3" y="connsiteY3"/>
              </a:cxn>
            </a:cxnLst>
            <a:rect l="l" t="t" r="r" b="b"/>
            <a:pathLst>
              <a:path w="2980437" h="5960874">
                <a:moveTo>
                  <a:pt x="2980437" y="0"/>
                </a:moveTo>
                <a:lnTo>
                  <a:pt x="2980437" y="5960874"/>
                </a:lnTo>
                <a:cubicBezTo>
                  <a:pt x="1334387" y="5960874"/>
                  <a:pt x="0" y="4626487"/>
                  <a:pt x="0" y="2980437"/>
                </a:cubicBezTo>
                <a:cubicBezTo>
                  <a:pt x="0" y="1334387"/>
                  <a:pt x="1334387" y="0"/>
                  <a:pt x="2980437" y="0"/>
                </a:cubicBezTo>
                <a:close/>
              </a:path>
            </a:pathLst>
          </a:custGeom>
          <a:solidFill>
            <a:schemeClr val="accent1">
              <a:lumMod val="90000"/>
              <a:lumOff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8" name="Group 7">
            <a:extLst>
              <a:ext uri="{FF2B5EF4-FFF2-40B4-BE49-F238E27FC236}">
                <a16:creationId xmlns:a16="http://schemas.microsoft.com/office/drawing/2014/main" xmlns="" id="{E3AB3A7D-924F-86F5-4424-1918D3AC9162}"/>
              </a:ext>
              <a:ext uri="{C183D7F6-B498-43B3-948B-1728B52AA6E4}">
                <adec:decorative xmlns:adec="http://schemas.microsoft.com/office/drawing/2017/decorative" xmlns="" val="1"/>
              </a:ext>
            </a:extLst>
          </p:cNvPr>
          <p:cNvGrpSpPr/>
          <p:nvPr/>
        </p:nvGrpSpPr>
        <p:grpSpPr>
          <a:xfrm>
            <a:off x="1082314" y="753958"/>
            <a:ext cx="4186870" cy="5229056"/>
            <a:chOff x="652575" y="268779"/>
            <a:chExt cx="4575350" cy="5714235"/>
          </a:xfrm>
        </p:grpSpPr>
        <p:grpSp>
          <p:nvGrpSpPr>
            <p:cNvPr id="9" name="Graphic 67">
              <a:extLst>
                <a:ext uri="{FF2B5EF4-FFF2-40B4-BE49-F238E27FC236}">
                  <a16:creationId xmlns:a16="http://schemas.microsoft.com/office/drawing/2014/main" xmlns="" id="{055CAFA8-CE81-F262-8BBE-4DD829458678}"/>
                </a:ext>
              </a:extLst>
            </p:cNvPr>
            <p:cNvGrpSpPr/>
            <p:nvPr/>
          </p:nvGrpSpPr>
          <p:grpSpPr>
            <a:xfrm>
              <a:off x="689218" y="3144865"/>
              <a:ext cx="2747346" cy="1291962"/>
              <a:chOff x="689218" y="3144865"/>
              <a:chExt cx="2747346" cy="1291962"/>
            </a:xfrm>
            <a:noFill/>
          </p:grpSpPr>
          <p:sp>
            <p:nvSpPr>
              <p:cNvPr id="39" name="Freeform 70">
                <a:extLst>
                  <a:ext uri="{FF2B5EF4-FFF2-40B4-BE49-F238E27FC236}">
                    <a16:creationId xmlns:a16="http://schemas.microsoft.com/office/drawing/2014/main" xmlns="" id="{016E76D7-D97C-2C9C-75E1-4BDF630B3BF4}"/>
                  </a:ext>
                </a:extLst>
              </p:cNvPr>
              <p:cNvSpPr/>
              <p:nvPr/>
            </p:nvSpPr>
            <p:spPr>
              <a:xfrm>
                <a:off x="834033" y="3782511"/>
                <a:ext cx="12412" cy="4167"/>
              </a:xfrm>
              <a:custGeom>
                <a:avLst/>
                <a:gdLst>
                  <a:gd name="connsiteX0" fmla="*/ 0 w 12412"/>
                  <a:gd name="connsiteY0" fmla="*/ 4168 h 4167"/>
                  <a:gd name="connsiteX1" fmla="*/ 12413 w 12412"/>
                  <a:gd name="connsiteY1" fmla="*/ 0 h 4167"/>
                  <a:gd name="connsiteX2" fmla="*/ 12413 w 12412"/>
                  <a:gd name="connsiteY2" fmla="*/ 0 h 4167"/>
                  <a:gd name="connsiteX3" fmla="*/ 0 w 12412"/>
                  <a:gd name="connsiteY3" fmla="*/ 4168 h 4167"/>
                </a:gdLst>
                <a:ahLst/>
                <a:cxnLst>
                  <a:cxn ang="0">
                    <a:pos x="connsiteX0" y="connsiteY0"/>
                  </a:cxn>
                  <a:cxn ang="0">
                    <a:pos x="connsiteX1" y="connsiteY1"/>
                  </a:cxn>
                  <a:cxn ang="0">
                    <a:pos x="connsiteX2" y="connsiteY2"/>
                  </a:cxn>
                  <a:cxn ang="0">
                    <a:pos x="connsiteX3" y="connsiteY3"/>
                  </a:cxn>
                </a:cxnLst>
                <a:rect l="l" t="t" r="r" b="b"/>
                <a:pathLst>
                  <a:path w="12412" h="4167">
                    <a:moveTo>
                      <a:pt x="0" y="4168"/>
                    </a:moveTo>
                    <a:cubicBezTo>
                      <a:pt x="4138" y="4168"/>
                      <a:pt x="8275" y="0"/>
                      <a:pt x="12413" y="0"/>
                    </a:cubicBezTo>
                    <a:cubicBezTo>
                      <a:pt x="12413" y="0"/>
                      <a:pt x="12413" y="0"/>
                      <a:pt x="12413" y="0"/>
                    </a:cubicBezTo>
                    <a:cubicBezTo>
                      <a:pt x="8275" y="4168"/>
                      <a:pt x="4138" y="4168"/>
                      <a:pt x="0" y="4168"/>
                    </a:cubicBezTo>
                    <a:close/>
                  </a:path>
                </a:pathLst>
              </a:custGeom>
              <a:grpFill/>
              <a:ln w="28575" cap="rnd">
                <a:solidFill>
                  <a:schemeClr val="accent2"/>
                </a:solidFill>
                <a:prstDash val="solid"/>
                <a:round/>
              </a:ln>
            </p:spPr>
            <p:txBody>
              <a:bodyPr rtlCol="0" anchor="ctr"/>
              <a:lstStyle/>
              <a:p>
                <a:endParaRPr lang="en-US" dirty="0"/>
              </a:p>
            </p:txBody>
          </p:sp>
          <p:sp>
            <p:nvSpPr>
              <p:cNvPr id="40" name="Freeform 71">
                <a:extLst>
                  <a:ext uri="{FF2B5EF4-FFF2-40B4-BE49-F238E27FC236}">
                    <a16:creationId xmlns:a16="http://schemas.microsoft.com/office/drawing/2014/main" xmlns="" id="{0D17E1F9-CF12-859D-F099-BAB6C39E028E}"/>
                  </a:ext>
                </a:extLst>
              </p:cNvPr>
              <p:cNvSpPr/>
              <p:nvPr/>
            </p:nvSpPr>
            <p:spPr>
              <a:xfrm>
                <a:off x="2124954" y="3149032"/>
                <a:ext cx="165502" cy="270895"/>
              </a:xfrm>
              <a:custGeom>
                <a:avLst/>
                <a:gdLst>
                  <a:gd name="connsiteX0" fmla="*/ 8275 w 165502"/>
                  <a:gd name="connsiteY0" fmla="*/ 12503 h 270895"/>
                  <a:gd name="connsiteX1" fmla="*/ 66201 w 165502"/>
                  <a:gd name="connsiteY1" fmla="*/ 270895 h 270895"/>
                  <a:gd name="connsiteX2" fmla="*/ 82751 w 165502"/>
                  <a:gd name="connsiteY2" fmla="*/ 237554 h 270895"/>
                  <a:gd name="connsiteX3" fmla="*/ 86889 w 165502"/>
                  <a:gd name="connsiteY3" fmla="*/ 225052 h 270895"/>
                  <a:gd name="connsiteX4" fmla="*/ 99302 w 165502"/>
                  <a:gd name="connsiteY4" fmla="*/ 195878 h 270895"/>
                  <a:gd name="connsiteX5" fmla="*/ 103439 w 165502"/>
                  <a:gd name="connsiteY5" fmla="*/ 187543 h 270895"/>
                  <a:gd name="connsiteX6" fmla="*/ 119990 w 165502"/>
                  <a:gd name="connsiteY6" fmla="*/ 145867 h 270895"/>
                  <a:gd name="connsiteX7" fmla="*/ 124127 w 165502"/>
                  <a:gd name="connsiteY7" fmla="*/ 133364 h 270895"/>
                  <a:gd name="connsiteX8" fmla="*/ 136540 w 165502"/>
                  <a:gd name="connsiteY8" fmla="*/ 100023 h 270895"/>
                  <a:gd name="connsiteX9" fmla="*/ 140677 w 165502"/>
                  <a:gd name="connsiteY9" fmla="*/ 83352 h 270895"/>
                  <a:gd name="connsiteX10" fmla="*/ 148953 w 165502"/>
                  <a:gd name="connsiteY10" fmla="*/ 50011 h 270895"/>
                  <a:gd name="connsiteX11" fmla="*/ 165503 w 165502"/>
                  <a:gd name="connsiteY11" fmla="*/ 0 h 270895"/>
                  <a:gd name="connsiteX12" fmla="*/ 165503 w 165502"/>
                  <a:gd name="connsiteY12" fmla="*/ 0 h 270895"/>
                  <a:gd name="connsiteX13" fmla="*/ 0 w 165502"/>
                  <a:gd name="connsiteY13" fmla="*/ 0 h 270895"/>
                  <a:gd name="connsiteX14" fmla="*/ 0 w 165502"/>
                  <a:gd name="connsiteY14" fmla="*/ 0 h 270895"/>
                  <a:gd name="connsiteX15" fmla="*/ 8275 w 165502"/>
                  <a:gd name="connsiteY15" fmla="*/ 12503 h 27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502" h="270895">
                    <a:moveTo>
                      <a:pt x="8275" y="12503"/>
                    </a:moveTo>
                    <a:cubicBezTo>
                      <a:pt x="41376" y="91688"/>
                      <a:pt x="62064" y="179208"/>
                      <a:pt x="66201" y="270895"/>
                    </a:cubicBezTo>
                    <a:cubicBezTo>
                      <a:pt x="70339" y="262560"/>
                      <a:pt x="78614" y="250057"/>
                      <a:pt x="82751" y="237554"/>
                    </a:cubicBezTo>
                    <a:cubicBezTo>
                      <a:pt x="82751" y="233387"/>
                      <a:pt x="86889" y="229219"/>
                      <a:pt x="86889" y="225052"/>
                    </a:cubicBezTo>
                    <a:cubicBezTo>
                      <a:pt x="91027" y="216716"/>
                      <a:pt x="95164" y="204214"/>
                      <a:pt x="99302" y="195878"/>
                    </a:cubicBezTo>
                    <a:cubicBezTo>
                      <a:pt x="99302" y="191711"/>
                      <a:pt x="103439" y="187543"/>
                      <a:pt x="103439" y="187543"/>
                    </a:cubicBezTo>
                    <a:cubicBezTo>
                      <a:pt x="107577" y="175040"/>
                      <a:pt x="115852" y="158370"/>
                      <a:pt x="119990" y="145867"/>
                    </a:cubicBezTo>
                    <a:cubicBezTo>
                      <a:pt x="119990" y="141699"/>
                      <a:pt x="124127" y="137532"/>
                      <a:pt x="124127" y="133364"/>
                    </a:cubicBezTo>
                    <a:cubicBezTo>
                      <a:pt x="128265" y="120861"/>
                      <a:pt x="132402" y="108358"/>
                      <a:pt x="136540" y="100023"/>
                    </a:cubicBezTo>
                    <a:cubicBezTo>
                      <a:pt x="136540" y="95855"/>
                      <a:pt x="140677" y="87520"/>
                      <a:pt x="140677" y="83352"/>
                    </a:cubicBezTo>
                    <a:cubicBezTo>
                      <a:pt x="144815" y="70850"/>
                      <a:pt x="148953" y="62514"/>
                      <a:pt x="148953" y="50011"/>
                    </a:cubicBezTo>
                    <a:cubicBezTo>
                      <a:pt x="153090" y="33341"/>
                      <a:pt x="157228" y="16671"/>
                      <a:pt x="165503" y="0"/>
                    </a:cubicBezTo>
                    <a:cubicBezTo>
                      <a:pt x="165503" y="0"/>
                      <a:pt x="165503" y="0"/>
                      <a:pt x="165503" y="0"/>
                    </a:cubicBezTo>
                    <a:lnTo>
                      <a:pt x="0" y="0"/>
                    </a:lnTo>
                    <a:cubicBezTo>
                      <a:pt x="0" y="0"/>
                      <a:pt x="0" y="0"/>
                      <a:pt x="0" y="0"/>
                    </a:cubicBezTo>
                    <a:cubicBezTo>
                      <a:pt x="4138" y="4168"/>
                      <a:pt x="8275" y="12503"/>
                      <a:pt x="8275" y="12503"/>
                    </a:cubicBezTo>
                    <a:close/>
                  </a:path>
                </a:pathLst>
              </a:custGeom>
              <a:grpFill/>
              <a:ln w="28575" cap="rnd">
                <a:solidFill>
                  <a:schemeClr val="accent2"/>
                </a:solidFill>
                <a:prstDash val="solid"/>
                <a:round/>
              </a:ln>
            </p:spPr>
            <p:txBody>
              <a:bodyPr rtlCol="0" anchor="ctr"/>
              <a:lstStyle/>
              <a:p>
                <a:endParaRPr lang="en-US" dirty="0"/>
              </a:p>
            </p:txBody>
          </p:sp>
          <p:sp>
            <p:nvSpPr>
              <p:cNvPr id="41" name="Freeform 72">
                <a:extLst>
                  <a:ext uri="{FF2B5EF4-FFF2-40B4-BE49-F238E27FC236}">
                    <a16:creationId xmlns:a16="http://schemas.microsoft.com/office/drawing/2014/main" xmlns="" id="{5326B648-7E68-71C7-DBD4-3F16F9A39ACF}"/>
                  </a:ext>
                </a:extLst>
              </p:cNvPr>
              <p:cNvSpPr/>
              <p:nvPr/>
            </p:nvSpPr>
            <p:spPr>
              <a:xfrm>
                <a:off x="689218" y="3144865"/>
                <a:ext cx="479958" cy="854362"/>
              </a:xfrm>
              <a:custGeom>
                <a:avLst/>
                <a:gdLst>
                  <a:gd name="connsiteX0" fmla="*/ 297905 w 479958"/>
                  <a:gd name="connsiteY0" fmla="*/ 454271 h 854362"/>
                  <a:gd name="connsiteX1" fmla="*/ 302043 w 479958"/>
                  <a:gd name="connsiteY1" fmla="*/ 450103 h 854362"/>
                  <a:gd name="connsiteX2" fmla="*/ 318593 w 479958"/>
                  <a:gd name="connsiteY2" fmla="*/ 437600 h 854362"/>
                  <a:gd name="connsiteX3" fmla="*/ 409619 w 479958"/>
                  <a:gd name="connsiteY3" fmla="*/ 204214 h 854362"/>
                  <a:gd name="connsiteX4" fmla="*/ 417895 w 479958"/>
                  <a:gd name="connsiteY4" fmla="*/ 158370 h 854362"/>
                  <a:gd name="connsiteX5" fmla="*/ 417895 w 479958"/>
                  <a:gd name="connsiteY5" fmla="*/ 150034 h 854362"/>
                  <a:gd name="connsiteX6" fmla="*/ 434445 w 479958"/>
                  <a:gd name="connsiteY6" fmla="*/ 104191 h 854362"/>
                  <a:gd name="connsiteX7" fmla="*/ 434445 w 479958"/>
                  <a:gd name="connsiteY7" fmla="*/ 100023 h 854362"/>
                  <a:gd name="connsiteX8" fmla="*/ 479958 w 479958"/>
                  <a:gd name="connsiteY8" fmla="*/ 0 h 854362"/>
                  <a:gd name="connsiteX9" fmla="*/ 417895 w 479958"/>
                  <a:gd name="connsiteY9" fmla="*/ 0 h 854362"/>
                  <a:gd name="connsiteX10" fmla="*/ 417895 w 479958"/>
                  <a:gd name="connsiteY10" fmla="*/ 0 h 854362"/>
                  <a:gd name="connsiteX11" fmla="*/ 0 w 479958"/>
                  <a:gd name="connsiteY11" fmla="*/ 420930 h 854362"/>
                  <a:gd name="connsiteX12" fmla="*/ 0 w 479958"/>
                  <a:gd name="connsiteY12" fmla="*/ 854362 h 854362"/>
                  <a:gd name="connsiteX13" fmla="*/ 74476 w 479958"/>
                  <a:gd name="connsiteY13" fmla="*/ 775177 h 854362"/>
                  <a:gd name="connsiteX14" fmla="*/ 74476 w 479958"/>
                  <a:gd name="connsiteY14" fmla="*/ 771010 h 854362"/>
                  <a:gd name="connsiteX15" fmla="*/ 91027 w 479958"/>
                  <a:gd name="connsiteY15" fmla="*/ 670987 h 854362"/>
                  <a:gd name="connsiteX16" fmla="*/ 144815 w 479958"/>
                  <a:gd name="connsiteY16" fmla="*/ 641814 h 854362"/>
                  <a:gd name="connsiteX17" fmla="*/ 144815 w 479958"/>
                  <a:gd name="connsiteY17" fmla="*/ 641814 h 854362"/>
                  <a:gd name="connsiteX18" fmla="*/ 161365 w 479958"/>
                  <a:gd name="connsiteY18" fmla="*/ 591802 h 854362"/>
                  <a:gd name="connsiteX19" fmla="*/ 161365 w 479958"/>
                  <a:gd name="connsiteY19" fmla="*/ 591802 h 854362"/>
                  <a:gd name="connsiteX20" fmla="*/ 161365 w 479958"/>
                  <a:gd name="connsiteY20" fmla="*/ 591802 h 854362"/>
                  <a:gd name="connsiteX21" fmla="*/ 289630 w 479958"/>
                  <a:gd name="connsiteY21" fmla="*/ 466773 h 854362"/>
                  <a:gd name="connsiteX22" fmla="*/ 297905 w 479958"/>
                  <a:gd name="connsiteY22" fmla="*/ 454271 h 85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958" h="854362">
                    <a:moveTo>
                      <a:pt x="297905" y="454271"/>
                    </a:moveTo>
                    <a:cubicBezTo>
                      <a:pt x="297905" y="454271"/>
                      <a:pt x="302043" y="450103"/>
                      <a:pt x="302043" y="450103"/>
                    </a:cubicBezTo>
                    <a:cubicBezTo>
                      <a:pt x="306180" y="445935"/>
                      <a:pt x="314455" y="441768"/>
                      <a:pt x="318593" y="437600"/>
                    </a:cubicBezTo>
                    <a:cubicBezTo>
                      <a:pt x="397207" y="370918"/>
                      <a:pt x="393069" y="308404"/>
                      <a:pt x="409619" y="204214"/>
                    </a:cubicBezTo>
                    <a:cubicBezTo>
                      <a:pt x="413757" y="187543"/>
                      <a:pt x="413757" y="175040"/>
                      <a:pt x="417895" y="158370"/>
                    </a:cubicBezTo>
                    <a:cubicBezTo>
                      <a:pt x="417895" y="154202"/>
                      <a:pt x="417895" y="154202"/>
                      <a:pt x="417895" y="150034"/>
                    </a:cubicBezTo>
                    <a:cubicBezTo>
                      <a:pt x="422032" y="133364"/>
                      <a:pt x="426170" y="116693"/>
                      <a:pt x="434445" y="104191"/>
                    </a:cubicBezTo>
                    <a:cubicBezTo>
                      <a:pt x="434445" y="104191"/>
                      <a:pt x="434445" y="104191"/>
                      <a:pt x="434445" y="100023"/>
                    </a:cubicBezTo>
                    <a:cubicBezTo>
                      <a:pt x="446858" y="66682"/>
                      <a:pt x="463408" y="33341"/>
                      <a:pt x="479958" y="0"/>
                    </a:cubicBezTo>
                    <a:lnTo>
                      <a:pt x="417895" y="0"/>
                    </a:lnTo>
                    <a:cubicBezTo>
                      <a:pt x="417895" y="0"/>
                      <a:pt x="417895" y="0"/>
                      <a:pt x="417895" y="0"/>
                    </a:cubicBezTo>
                    <a:cubicBezTo>
                      <a:pt x="190328" y="0"/>
                      <a:pt x="0" y="187543"/>
                      <a:pt x="0" y="420930"/>
                    </a:cubicBezTo>
                    <a:lnTo>
                      <a:pt x="0" y="854362"/>
                    </a:lnTo>
                    <a:cubicBezTo>
                      <a:pt x="16550" y="821021"/>
                      <a:pt x="41376" y="796016"/>
                      <a:pt x="74476" y="775177"/>
                    </a:cubicBezTo>
                    <a:cubicBezTo>
                      <a:pt x="74476" y="775177"/>
                      <a:pt x="74476" y="771010"/>
                      <a:pt x="74476" y="771010"/>
                    </a:cubicBezTo>
                    <a:cubicBezTo>
                      <a:pt x="74476" y="737669"/>
                      <a:pt x="78614" y="704328"/>
                      <a:pt x="91027" y="670987"/>
                    </a:cubicBezTo>
                    <a:cubicBezTo>
                      <a:pt x="99302" y="658484"/>
                      <a:pt x="119990" y="650149"/>
                      <a:pt x="144815" y="641814"/>
                    </a:cubicBezTo>
                    <a:cubicBezTo>
                      <a:pt x="144815" y="641814"/>
                      <a:pt x="144815" y="641814"/>
                      <a:pt x="144815" y="641814"/>
                    </a:cubicBezTo>
                    <a:cubicBezTo>
                      <a:pt x="144815" y="625143"/>
                      <a:pt x="153090" y="604305"/>
                      <a:pt x="161365" y="591802"/>
                    </a:cubicBezTo>
                    <a:lnTo>
                      <a:pt x="161365" y="591802"/>
                    </a:lnTo>
                    <a:cubicBezTo>
                      <a:pt x="161365" y="591802"/>
                      <a:pt x="161365" y="591802"/>
                      <a:pt x="161365" y="591802"/>
                    </a:cubicBezTo>
                    <a:cubicBezTo>
                      <a:pt x="190328" y="541791"/>
                      <a:pt x="244117" y="504282"/>
                      <a:pt x="289630" y="466773"/>
                    </a:cubicBezTo>
                    <a:cubicBezTo>
                      <a:pt x="293767" y="462606"/>
                      <a:pt x="297905" y="458438"/>
                      <a:pt x="297905" y="454271"/>
                    </a:cubicBezTo>
                    <a:close/>
                  </a:path>
                </a:pathLst>
              </a:custGeom>
              <a:solidFill>
                <a:schemeClr val="accent1"/>
              </a:solidFill>
              <a:ln w="28575" cap="rnd">
                <a:solidFill>
                  <a:schemeClr val="accent2"/>
                </a:solidFill>
                <a:prstDash val="solid"/>
                <a:round/>
              </a:ln>
            </p:spPr>
            <p:txBody>
              <a:bodyPr rtlCol="0" anchor="ctr"/>
              <a:lstStyle/>
              <a:p>
                <a:endParaRPr lang="en-US" dirty="0"/>
              </a:p>
            </p:txBody>
          </p:sp>
          <p:sp>
            <p:nvSpPr>
              <p:cNvPr id="42" name="Freeform 73">
                <a:extLst>
                  <a:ext uri="{FF2B5EF4-FFF2-40B4-BE49-F238E27FC236}">
                    <a16:creationId xmlns:a16="http://schemas.microsoft.com/office/drawing/2014/main" xmlns="" id="{955CEE95-28B6-E2DA-CAD8-033F94D63E93}"/>
                  </a:ext>
                </a:extLst>
              </p:cNvPr>
              <p:cNvSpPr/>
              <p:nvPr/>
            </p:nvSpPr>
            <p:spPr>
              <a:xfrm>
                <a:off x="2443547" y="3144865"/>
                <a:ext cx="993016" cy="854362"/>
              </a:xfrm>
              <a:custGeom>
                <a:avLst/>
                <a:gdLst>
                  <a:gd name="connsiteX0" fmla="*/ 566847 w 993016"/>
                  <a:gd name="connsiteY0" fmla="*/ 0 h 854362"/>
                  <a:gd name="connsiteX1" fmla="*/ 182053 w 993016"/>
                  <a:gd name="connsiteY1" fmla="*/ 0 h 854362"/>
                  <a:gd name="connsiteX2" fmla="*/ 182053 w 993016"/>
                  <a:gd name="connsiteY2" fmla="*/ 0 h 854362"/>
                  <a:gd name="connsiteX3" fmla="*/ 173778 w 993016"/>
                  <a:gd name="connsiteY3" fmla="*/ 16671 h 854362"/>
                  <a:gd name="connsiteX4" fmla="*/ 169640 w 993016"/>
                  <a:gd name="connsiteY4" fmla="*/ 29173 h 854362"/>
                  <a:gd name="connsiteX5" fmla="*/ 165503 w 993016"/>
                  <a:gd name="connsiteY5" fmla="*/ 45844 h 854362"/>
                  <a:gd name="connsiteX6" fmla="*/ 153090 w 993016"/>
                  <a:gd name="connsiteY6" fmla="*/ 75017 h 854362"/>
                  <a:gd name="connsiteX7" fmla="*/ 148952 w 993016"/>
                  <a:gd name="connsiteY7" fmla="*/ 87520 h 854362"/>
                  <a:gd name="connsiteX8" fmla="*/ 140677 w 993016"/>
                  <a:gd name="connsiteY8" fmla="*/ 112526 h 854362"/>
                  <a:gd name="connsiteX9" fmla="*/ 136540 w 993016"/>
                  <a:gd name="connsiteY9" fmla="*/ 120861 h 854362"/>
                  <a:gd name="connsiteX10" fmla="*/ 119990 w 993016"/>
                  <a:gd name="connsiteY10" fmla="*/ 158370 h 854362"/>
                  <a:gd name="connsiteX11" fmla="*/ 119990 w 993016"/>
                  <a:gd name="connsiteY11" fmla="*/ 162537 h 854362"/>
                  <a:gd name="connsiteX12" fmla="*/ 107577 w 993016"/>
                  <a:gd name="connsiteY12" fmla="*/ 195878 h 854362"/>
                  <a:gd name="connsiteX13" fmla="*/ 103439 w 993016"/>
                  <a:gd name="connsiteY13" fmla="*/ 204214 h 854362"/>
                  <a:gd name="connsiteX14" fmla="*/ 86889 w 993016"/>
                  <a:gd name="connsiteY14" fmla="*/ 241722 h 854362"/>
                  <a:gd name="connsiteX15" fmla="*/ 86889 w 993016"/>
                  <a:gd name="connsiteY15" fmla="*/ 245890 h 854362"/>
                  <a:gd name="connsiteX16" fmla="*/ 70339 w 993016"/>
                  <a:gd name="connsiteY16" fmla="*/ 283398 h 854362"/>
                  <a:gd name="connsiteX17" fmla="*/ 66201 w 993016"/>
                  <a:gd name="connsiteY17" fmla="*/ 291733 h 854362"/>
                  <a:gd name="connsiteX18" fmla="*/ 53788 w 993016"/>
                  <a:gd name="connsiteY18" fmla="*/ 320907 h 854362"/>
                  <a:gd name="connsiteX19" fmla="*/ 49651 w 993016"/>
                  <a:gd name="connsiteY19" fmla="*/ 329242 h 854362"/>
                  <a:gd name="connsiteX20" fmla="*/ 37238 w 993016"/>
                  <a:gd name="connsiteY20" fmla="*/ 362583 h 854362"/>
                  <a:gd name="connsiteX21" fmla="*/ 33101 w 993016"/>
                  <a:gd name="connsiteY21" fmla="*/ 366751 h 854362"/>
                  <a:gd name="connsiteX22" fmla="*/ 20688 w 993016"/>
                  <a:gd name="connsiteY22" fmla="*/ 391756 h 854362"/>
                  <a:gd name="connsiteX23" fmla="*/ 16550 w 993016"/>
                  <a:gd name="connsiteY23" fmla="*/ 400092 h 854362"/>
                  <a:gd name="connsiteX24" fmla="*/ 4138 w 993016"/>
                  <a:gd name="connsiteY24" fmla="*/ 425097 h 854362"/>
                  <a:gd name="connsiteX25" fmla="*/ 0 w 993016"/>
                  <a:gd name="connsiteY25" fmla="*/ 437600 h 854362"/>
                  <a:gd name="connsiteX26" fmla="*/ 264805 w 993016"/>
                  <a:gd name="connsiteY26" fmla="*/ 362583 h 854362"/>
                  <a:gd name="connsiteX27" fmla="*/ 653736 w 993016"/>
                  <a:gd name="connsiteY27" fmla="*/ 466773 h 854362"/>
                  <a:gd name="connsiteX28" fmla="*/ 686837 w 993016"/>
                  <a:gd name="connsiteY28" fmla="*/ 566796 h 854362"/>
                  <a:gd name="connsiteX29" fmla="*/ 666149 w 993016"/>
                  <a:gd name="connsiteY29" fmla="*/ 741837 h 854362"/>
                  <a:gd name="connsiteX30" fmla="*/ 798551 w 993016"/>
                  <a:gd name="connsiteY30" fmla="*/ 741837 h 854362"/>
                  <a:gd name="connsiteX31" fmla="*/ 993017 w 993016"/>
                  <a:gd name="connsiteY31" fmla="*/ 854362 h 854362"/>
                  <a:gd name="connsiteX32" fmla="*/ 993017 w 993016"/>
                  <a:gd name="connsiteY32" fmla="*/ 420930 h 854362"/>
                  <a:gd name="connsiteX33" fmla="*/ 566847 w 993016"/>
                  <a:gd name="connsiteY33" fmla="*/ 0 h 854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93016" h="854362">
                    <a:moveTo>
                      <a:pt x="566847" y="0"/>
                    </a:moveTo>
                    <a:lnTo>
                      <a:pt x="182053" y="0"/>
                    </a:lnTo>
                    <a:cubicBezTo>
                      <a:pt x="182053" y="0"/>
                      <a:pt x="182053" y="0"/>
                      <a:pt x="182053" y="0"/>
                    </a:cubicBezTo>
                    <a:cubicBezTo>
                      <a:pt x="177915" y="4168"/>
                      <a:pt x="177915" y="12503"/>
                      <a:pt x="173778" y="16671"/>
                    </a:cubicBezTo>
                    <a:cubicBezTo>
                      <a:pt x="173778" y="20838"/>
                      <a:pt x="169640" y="25006"/>
                      <a:pt x="169640" y="29173"/>
                    </a:cubicBezTo>
                    <a:cubicBezTo>
                      <a:pt x="169640" y="33341"/>
                      <a:pt x="165503" y="37509"/>
                      <a:pt x="165503" y="45844"/>
                    </a:cubicBezTo>
                    <a:cubicBezTo>
                      <a:pt x="161365" y="54179"/>
                      <a:pt x="157228" y="66682"/>
                      <a:pt x="153090" y="75017"/>
                    </a:cubicBezTo>
                    <a:cubicBezTo>
                      <a:pt x="153090" y="79185"/>
                      <a:pt x="148952" y="83352"/>
                      <a:pt x="148952" y="87520"/>
                    </a:cubicBezTo>
                    <a:cubicBezTo>
                      <a:pt x="144815" y="95855"/>
                      <a:pt x="140677" y="104191"/>
                      <a:pt x="140677" y="112526"/>
                    </a:cubicBezTo>
                    <a:cubicBezTo>
                      <a:pt x="140677" y="116693"/>
                      <a:pt x="136540" y="120861"/>
                      <a:pt x="136540" y="120861"/>
                    </a:cubicBezTo>
                    <a:cubicBezTo>
                      <a:pt x="132402" y="133364"/>
                      <a:pt x="128265" y="145867"/>
                      <a:pt x="119990" y="158370"/>
                    </a:cubicBezTo>
                    <a:cubicBezTo>
                      <a:pt x="119990" y="158370"/>
                      <a:pt x="119990" y="162537"/>
                      <a:pt x="119990" y="162537"/>
                    </a:cubicBezTo>
                    <a:cubicBezTo>
                      <a:pt x="115852" y="175040"/>
                      <a:pt x="111714" y="183375"/>
                      <a:pt x="107577" y="195878"/>
                    </a:cubicBezTo>
                    <a:cubicBezTo>
                      <a:pt x="107577" y="200046"/>
                      <a:pt x="103439" y="200046"/>
                      <a:pt x="103439" y="204214"/>
                    </a:cubicBezTo>
                    <a:cubicBezTo>
                      <a:pt x="99302" y="216716"/>
                      <a:pt x="95164" y="229219"/>
                      <a:pt x="86889" y="241722"/>
                    </a:cubicBezTo>
                    <a:cubicBezTo>
                      <a:pt x="86889" y="241722"/>
                      <a:pt x="86889" y="241722"/>
                      <a:pt x="86889" y="245890"/>
                    </a:cubicBezTo>
                    <a:cubicBezTo>
                      <a:pt x="82751" y="258393"/>
                      <a:pt x="74476" y="270895"/>
                      <a:pt x="70339" y="283398"/>
                    </a:cubicBezTo>
                    <a:cubicBezTo>
                      <a:pt x="70339" y="287566"/>
                      <a:pt x="66201" y="287566"/>
                      <a:pt x="66201" y="291733"/>
                    </a:cubicBezTo>
                    <a:cubicBezTo>
                      <a:pt x="62064" y="300069"/>
                      <a:pt x="57926" y="312572"/>
                      <a:pt x="53788" y="320907"/>
                    </a:cubicBezTo>
                    <a:cubicBezTo>
                      <a:pt x="53788" y="325074"/>
                      <a:pt x="49651" y="325074"/>
                      <a:pt x="49651" y="329242"/>
                    </a:cubicBezTo>
                    <a:cubicBezTo>
                      <a:pt x="45513" y="341745"/>
                      <a:pt x="41376" y="350080"/>
                      <a:pt x="37238" y="362583"/>
                    </a:cubicBezTo>
                    <a:cubicBezTo>
                      <a:pt x="37238" y="362583"/>
                      <a:pt x="37238" y="366751"/>
                      <a:pt x="33101" y="366751"/>
                    </a:cubicBezTo>
                    <a:cubicBezTo>
                      <a:pt x="28963" y="375086"/>
                      <a:pt x="24825" y="383421"/>
                      <a:pt x="20688" y="391756"/>
                    </a:cubicBezTo>
                    <a:cubicBezTo>
                      <a:pt x="20688" y="395924"/>
                      <a:pt x="16550" y="395924"/>
                      <a:pt x="16550" y="400092"/>
                    </a:cubicBezTo>
                    <a:cubicBezTo>
                      <a:pt x="12413" y="408427"/>
                      <a:pt x="8275" y="416762"/>
                      <a:pt x="4138" y="425097"/>
                    </a:cubicBezTo>
                    <a:cubicBezTo>
                      <a:pt x="4138" y="429265"/>
                      <a:pt x="0" y="433433"/>
                      <a:pt x="0" y="437600"/>
                    </a:cubicBezTo>
                    <a:cubicBezTo>
                      <a:pt x="91027" y="404259"/>
                      <a:pt x="186191" y="375086"/>
                      <a:pt x="264805" y="362583"/>
                    </a:cubicBezTo>
                    <a:cubicBezTo>
                      <a:pt x="463408" y="325074"/>
                      <a:pt x="583397" y="354248"/>
                      <a:pt x="653736" y="466773"/>
                    </a:cubicBezTo>
                    <a:cubicBezTo>
                      <a:pt x="670286" y="495947"/>
                      <a:pt x="682699" y="529288"/>
                      <a:pt x="686837" y="566796"/>
                    </a:cubicBezTo>
                    <a:cubicBezTo>
                      <a:pt x="690974" y="616808"/>
                      <a:pt x="682699" y="679322"/>
                      <a:pt x="666149" y="741837"/>
                    </a:cubicBezTo>
                    <a:lnTo>
                      <a:pt x="798551" y="741837"/>
                    </a:lnTo>
                    <a:cubicBezTo>
                      <a:pt x="881303" y="741837"/>
                      <a:pt x="955779" y="787680"/>
                      <a:pt x="993017" y="854362"/>
                    </a:cubicBezTo>
                    <a:cubicBezTo>
                      <a:pt x="993017" y="637646"/>
                      <a:pt x="993017" y="420930"/>
                      <a:pt x="993017" y="420930"/>
                    </a:cubicBezTo>
                    <a:cubicBezTo>
                      <a:pt x="988879" y="187543"/>
                      <a:pt x="798551" y="0"/>
                      <a:pt x="566847" y="0"/>
                    </a:cubicBezTo>
                    <a:close/>
                  </a:path>
                </a:pathLst>
              </a:custGeom>
              <a:solidFill>
                <a:schemeClr val="accent1"/>
              </a:solidFill>
              <a:ln w="28575" cap="rnd">
                <a:solidFill>
                  <a:schemeClr val="accent2"/>
                </a:solidFill>
                <a:prstDash val="solid"/>
                <a:round/>
              </a:ln>
            </p:spPr>
            <p:txBody>
              <a:bodyPr rtlCol="0" anchor="ctr"/>
              <a:lstStyle/>
              <a:p>
                <a:endParaRPr lang="en-US" dirty="0"/>
              </a:p>
            </p:txBody>
          </p:sp>
          <p:sp>
            <p:nvSpPr>
              <p:cNvPr id="43" name="Freeform 74">
                <a:extLst>
                  <a:ext uri="{FF2B5EF4-FFF2-40B4-BE49-F238E27FC236}">
                    <a16:creationId xmlns:a16="http://schemas.microsoft.com/office/drawing/2014/main" xmlns="" id="{0C5CB28A-F050-EE32-238A-800889D34BC4}"/>
                  </a:ext>
                </a:extLst>
              </p:cNvPr>
              <p:cNvSpPr/>
              <p:nvPr/>
            </p:nvSpPr>
            <p:spPr>
              <a:xfrm>
                <a:off x="1231239" y="3682488"/>
                <a:ext cx="364106" cy="754339"/>
              </a:xfrm>
              <a:custGeom>
                <a:avLst/>
                <a:gdLst>
                  <a:gd name="connsiteX0" fmla="*/ 318593 w 364106"/>
                  <a:gd name="connsiteY0" fmla="*/ 737669 h 754339"/>
                  <a:gd name="connsiteX1" fmla="*/ 239979 w 364106"/>
                  <a:gd name="connsiteY1" fmla="*/ 150034 h 754339"/>
                  <a:gd name="connsiteX2" fmla="*/ 194466 w 364106"/>
                  <a:gd name="connsiteY2" fmla="*/ 133364 h 754339"/>
                  <a:gd name="connsiteX3" fmla="*/ 173778 w 364106"/>
                  <a:gd name="connsiteY3" fmla="*/ 83352 h 754339"/>
                  <a:gd name="connsiteX4" fmla="*/ 173778 w 364106"/>
                  <a:gd name="connsiteY4" fmla="*/ 79185 h 754339"/>
                  <a:gd name="connsiteX5" fmla="*/ 157228 w 364106"/>
                  <a:gd name="connsiteY5" fmla="*/ 25006 h 754339"/>
                  <a:gd name="connsiteX6" fmla="*/ 157228 w 364106"/>
                  <a:gd name="connsiteY6" fmla="*/ 25006 h 754339"/>
                  <a:gd name="connsiteX7" fmla="*/ 157228 w 364106"/>
                  <a:gd name="connsiteY7" fmla="*/ 25006 h 754339"/>
                  <a:gd name="connsiteX8" fmla="*/ 153090 w 364106"/>
                  <a:gd name="connsiteY8" fmla="*/ 0 h 754339"/>
                  <a:gd name="connsiteX9" fmla="*/ 144815 w 364106"/>
                  <a:gd name="connsiteY9" fmla="*/ 37509 h 754339"/>
                  <a:gd name="connsiteX10" fmla="*/ 57926 w 364106"/>
                  <a:gd name="connsiteY10" fmla="*/ 212549 h 754339"/>
                  <a:gd name="connsiteX11" fmla="*/ 0 w 364106"/>
                  <a:gd name="connsiteY11" fmla="*/ 245890 h 754339"/>
                  <a:gd name="connsiteX12" fmla="*/ 103439 w 364106"/>
                  <a:gd name="connsiteY12" fmla="*/ 433433 h 754339"/>
                  <a:gd name="connsiteX13" fmla="*/ 103439 w 364106"/>
                  <a:gd name="connsiteY13" fmla="*/ 675155 h 754339"/>
                  <a:gd name="connsiteX14" fmla="*/ 182053 w 364106"/>
                  <a:gd name="connsiteY14" fmla="*/ 754339 h 754339"/>
                  <a:gd name="connsiteX15" fmla="*/ 364106 w 364106"/>
                  <a:gd name="connsiteY15" fmla="*/ 754339 h 754339"/>
                  <a:gd name="connsiteX16" fmla="*/ 318593 w 364106"/>
                  <a:gd name="connsiteY16" fmla="*/ 737669 h 75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4106" h="754339">
                    <a:moveTo>
                      <a:pt x="318593" y="737669"/>
                    </a:moveTo>
                    <a:cubicBezTo>
                      <a:pt x="86889" y="633478"/>
                      <a:pt x="37238" y="283398"/>
                      <a:pt x="239979" y="150034"/>
                    </a:cubicBezTo>
                    <a:cubicBezTo>
                      <a:pt x="223429" y="158369"/>
                      <a:pt x="206879" y="150034"/>
                      <a:pt x="194466" y="133364"/>
                    </a:cubicBezTo>
                    <a:cubicBezTo>
                      <a:pt x="186191" y="116693"/>
                      <a:pt x="177916" y="100023"/>
                      <a:pt x="173778" y="83352"/>
                    </a:cubicBezTo>
                    <a:cubicBezTo>
                      <a:pt x="173778" y="83352"/>
                      <a:pt x="173778" y="79185"/>
                      <a:pt x="173778" y="79185"/>
                    </a:cubicBezTo>
                    <a:cubicBezTo>
                      <a:pt x="165503" y="62514"/>
                      <a:pt x="161365" y="41676"/>
                      <a:pt x="157228" y="25006"/>
                    </a:cubicBezTo>
                    <a:cubicBezTo>
                      <a:pt x="157228" y="25006"/>
                      <a:pt x="157228" y="25006"/>
                      <a:pt x="157228" y="25006"/>
                    </a:cubicBezTo>
                    <a:lnTo>
                      <a:pt x="157228" y="25006"/>
                    </a:lnTo>
                    <a:cubicBezTo>
                      <a:pt x="157228" y="16671"/>
                      <a:pt x="153090" y="8335"/>
                      <a:pt x="153090" y="0"/>
                    </a:cubicBezTo>
                    <a:cubicBezTo>
                      <a:pt x="148953" y="12503"/>
                      <a:pt x="144815" y="25006"/>
                      <a:pt x="144815" y="37509"/>
                    </a:cubicBezTo>
                    <a:cubicBezTo>
                      <a:pt x="132402" y="104191"/>
                      <a:pt x="103439" y="162537"/>
                      <a:pt x="57926" y="212549"/>
                    </a:cubicBezTo>
                    <a:cubicBezTo>
                      <a:pt x="45513" y="225052"/>
                      <a:pt x="24825" y="237554"/>
                      <a:pt x="0" y="245890"/>
                    </a:cubicBezTo>
                    <a:cubicBezTo>
                      <a:pt x="62064" y="287566"/>
                      <a:pt x="103439" y="354248"/>
                      <a:pt x="103439" y="433433"/>
                    </a:cubicBezTo>
                    <a:lnTo>
                      <a:pt x="103439" y="675155"/>
                    </a:lnTo>
                    <a:cubicBezTo>
                      <a:pt x="103439" y="720998"/>
                      <a:pt x="140677" y="754339"/>
                      <a:pt x="182053" y="754339"/>
                    </a:cubicBezTo>
                    <a:lnTo>
                      <a:pt x="364106" y="754339"/>
                    </a:lnTo>
                    <a:cubicBezTo>
                      <a:pt x="343418" y="746004"/>
                      <a:pt x="331006" y="741836"/>
                      <a:pt x="318593" y="737669"/>
                    </a:cubicBezTo>
                    <a:close/>
                  </a:path>
                </a:pathLst>
              </a:custGeom>
              <a:grpFill/>
              <a:ln w="28575" cap="rnd">
                <a:solidFill>
                  <a:schemeClr val="accent2"/>
                </a:solidFill>
                <a:prstDash val="solid"/>
                <a:round/>
              </a:ln>
            </p:spPr>
            <p:txBody>
              <a:bodyPr rtlCol="0" anchor="ctr"/>
              <a:lstStyle/>
              <a:p>
                <a:endParaRPr lang="en-US" dirty="0"/>
              </a:p>
            </p:txBody>
          </p:sp>
        </p:grpSp>
        <p:grpSp>
          <p:nvGrpSpPr>
            <p:cNvPr id="10" name="Graphic 67">
              <a:extLst>
                <a:ext uri="{FF2B5EF4-FFF2-40B4-BE49-F238E27FC236}">
                  <a16:creationId xmlns:a16="http://schemas.microsoft.com/office/drawing/2014/main" xmlns="" id="{E4359583-E5CD-2406-C5C8-D48E04ECBD4C}"/>
                </a:ext>
              </a:extLst>
            </p:cNvPr>
            <p:cNvGrpSpPr/>
            <p:nvPr/>
          </p:nvGrpSpPr>
          <p:grpSpPr>
            <a:xfrm>
              <a:off x="652575" y="3886701"/>
              <a:ext cx="2804801" cy="1675384"/>
              <a:chOff x="652575" y="3886701"/>
              <a:chExt cx="2804801" cy="1675384"/>
            </a:xfrm>
            <a:noFill/>
          </p:grpSpPr>
          <p:sp>
            <p:nvSpPr>
              <p:cNvPr id="37" name="Freeform 76">
                <a:extLst>
                  <a:ext uri="{FF2B5EF4-FFF2-40B4-BE49-F238E27FC236}">
                    <a16:creationId xmlns:a16="http://schemas.microsoft.com/office/drawing/2014/main" xmlns="" id="{EE04FD52-2370-D050-5608-6E568F68A90A}"/>
                  </a:ext>
                </a:extLst>
              </p:cNvPr>
              <p:cNvSpPr/>
              <p:nvPr/>
            </p:nvSpPr>
            <p:spPr>
              <a:xfrm>
                <a:off x="652575" y="3903372"/>
                <a:ext cx="1613652" cy="1658713"/>
              </a:xfrm>
              <a:custGeom>
                <a:avLst/>
                <a:gdLst>
                  <a:gd name="connsiteX0" fmla="*/ 1179208 w 1613652"/>
                  <a:gd name="connsiteY0" fmla="*/ 1583696 h 1658713"/>
                  <a:gd name="connsiteX1" fmla="*/ 1220583 w 1613652"/>
                  <a:gd name="connsiteY1" fmla="*/ 1458667 h 1658713"/>
                  <a:gd name="connsiteX2" fmla="*/ 1348848 w 1613652"/>
                  <a:gd name="connsiteY2" fmla="*/ 1383650 h 1658713"/>
                  <a:gd name="connsiteX3" fmla="*/ 1431599 w 1613652"/>
                  <a:gd name="connsiteY3" fmla="*/ 1296130 h 1658713"/>
                  <a:gd name="connsiteX4" fmla="*/ 1456425 w 1613652"/>
                  <a:gd name="connsiteY4" fmla="*/ 1296130 h 1658713"/>
                  <a:gd name="connsiteX5" fmla="*/ 1295060 w 1613652"/>
                  <a:gd name="connsiteY5" fmla="*/ 1287795 h 1658713"/>
                  <a:gd name="connsiteX6" fmla="*/ 1481250 w 1613652"/>
                  <a:gd name="connsiteY6" fmla="*/ 891871 h 1658713"/>
                  <a:gd name="connsiteX7" fmla="*/ 1431599 w 1613652"/>
                  <a:gd name="connsiteY7" fmla="*/ 600138 h 1658713"/>
                  <a:gd name="connsiteX8" fmla="*/ 1170932 w 1613652"/>
                  <a:gd name="connsiteY8" fmla="*/ 554294 h 1658713"/>
                  <a:gd name="connsiteX9" fmla="*/ 930953 w 1613652"/>
                  <a:gd name="connsiteY9" fmla="*/ 529288 h 1658713"/>
                  <a:gd name="connsiteX10" fmla="*/ 748900 w 1613652"/>
                  <a:gd name="connsiteY10" fmla="*/ 529288 h 1658713"/>
                  <a:gd name="connsiteX11" fmla="*/ 670286 w 1613652"/>
                  <a:gd name="connsiteY11" fmla="*/ 450103 h 1658713"/>
                  <a:gd name="connsiteX12" fmla="*/ 670286 w 1613652"/>
                  <a:gd name="connsiteY12" fmla="*/ 208381 h 1658713"/>
                  <a:gd name="connsiteX13" fmla="*/ 533747 w 1613652"/>
                  <a:gd name="connsiteY13" fmla="*/ 0 h 1658713"/>
                  <a:gd name="connsiteX14" fmla="*/ 529609 w 1613652"/>
                  <a:gd name="connsiteY14" fmla="*/ 37509 h 1658713"/>
                  <a:gd name="connsiteX15" fmla="*/ 455133 w 1613652"/>
                  <a:gd name="connsiteY15" fmla="*/ 158370 h 1658713"/>
                  <a:gd name="connsiteX16" fmla="*/ 359969 w 1613652"/>
                  <a:gd name="connsiteY16" fmla="*/ 258393 h 1658713"/>
                  <a:gd name="connsiteX17" fmla="*/ 302043 w 1613652"/>
                  <a:gd name="connsiteY17" fmla="*/ 295901 h 1658713"/>
                  <a:gd name="connsiteX18" fmla="*/ 194466 w 1613652"/>
                  <a:gd name="connsiteY18" fmla="*/ 279231 h 1658713"/>
                  <a:gd name="connsiteX19" fmla="*/ 86889 w 1613652"/>
                  <a:gd name="connsiteY19" fmla="*/ 154202 h 1658713"/>
                  <a:gd name="connsiteX20" fmla="*/ 103439 w 1613652"/>
                  <a:gd name="connsiteY20" fmla="*/ 20838 h 1658713"/>
                  <a:gd name="connsiteX21" fmla="*/ 0 w 1613652"/>
                  <a:gd name="connsiteY21" fmla="*/ 208381 h 1658713"/>
                  <a:gd name="connsiteX22" fmla="*/ 0 w 1613652"/>
                  <a:gd name="connsiteY22" fmla="*/ 1312801 h 1658713"/>
                  <a:gd name="connsiteX23" fmla="*/ 343418 w 1613652"/>
                  <a:gd name="connsiteY23" fmla="*/ 1658713 h 1658713"/>
                  <a:gd name="connsiteX24" fmla="*/ 1613653 w 1613652"/>
                  <a:gd name="connsiteY24" fmla="*/ 1658713 h 1658713"/>
                  <a:gd name="connsiteX25" fmla="*/ 1601240 w 1613652"/>
                  <a:gd name="connsiteY25" fmla="*/ 1579529 h 1658713"/>
                  <a:gd name="connsiteX26" fmla="*/ 1179208 w 1613652"/>
                  <a:gd name="connsiteY26" fmla="*/ 1583696 h 165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13652" h="1658713">
                    <a:moveTo>
                      <a:pt x="1179208" y="1583696"/>
                    </a:moveTo>
                    <a:cubicBezTo>
                      <a:pt x="1175070" y="1537852"/>
                      <a:pt x="1191620" y="1492009"/>
                      <a:pt x="1220583" y="1458667"/>
                    </a:cubicBezTo>
                    <a:cubicBezTo>
                      <a:pt x="1270234" y="1408656"/>
                      <a:pt x="1311610" y="1416991"/>
                      <a:pt x="1348848" y="1383650"/>
                    </a:cubicBezTo>
                    <a:cubicBezTo>
                      <a:pt x="1377811" y="1358645"/>
                      <a:pt x="1406774" y="1329471"/>
                      <a:pt x="1431599" y="1296130"/>
                    </a:cubicBezTo>
                    <a:cubicBezTo>
                      <a:pt x="1439875" y="1296130"/>
                      <a:pt x="1448150" y="1296130"/>
                      <a:pt x="1456425" y="1296130"/>
                    </a:cubicBezTo>
                    <a:cubicBezTo>
                      <a:pt x="1402636" y="1291963"/>
                      <a:pt x="1348848" y="1291963"/>
                      <a:pt x="1295060" y="1287795"/>
                    </a:cubicBezTo>
                    <a:cubicBezTo>
                      <a:pt x="1295060" y="1287795"/>
                      <a:pt x="1377811" y="1112755"/>
                      <a:pt x="1481250" y="891871"/>
                    </a:cubicBezTo>
                    <a:cubicBezTo>
                      <a:pt x="1460562" y="762675"/>
                      <a:pt x="1439875" y="658484"/>
                      <a:pt x="1431599" y="600138"/>
                    </a:cubicBezTo>
                    <a:cubicBezTo>
                      <a:pt x="1419187" y="520953"/>
                      <a:pt x="1245409" y="550126"/>
                      <a:pt x="1170932" y="554294"/>
                    </a:cubicBezTo>
                    <a:cubicBezTo>
                      <a:pt x="1088181" y="562629"/>
                      <a:pt x="1009567" y="554294"/>
                      <a:pt x="930953" y="529288"/>
                    </a:cubicBezTo>
                    <a:lnTo>
                      <a:pt x="748900" y="529288"/>
                    </a:lnTo>
                    <a:cubicBezTo>
                      <a:pt x="703387" y="529288"/>
                      <a:pt x="670286" y="491779"/>
                      <a:pt x="670286" y="450103"/>
                    </a:cubicBezTo>
                    <a:lnTo>
                      <a:pt x="670286" y="208381"/>
                    </a:lnTo>
                    <a:cubicBezTo>
                      <a:pt x="670286" y="116694"/>
                      <a:pt x="616498" y="37509"/>
                      <a:pt x="533747" y="0"/>
                    </a:cubicBezTo>
                    <a:cubicBezTo>
                      <a:pt x="533747" y="12503"/>
                      <a:pt x="533747" y="25006"/>
                      <a:pt x="529609" y="37509"/>
                    </a:cubicBezTo>
                    <a:cubicBezTo>
                      <a:pt x="525471" y="91688"/>
                      <a:pt x="496508" y="158370"/>
                      <a:pt x="455133" y="158370"/>
                    </a:cubicBezTo>
                    <a:cubicBezTo>
                      <a:pt x="417895" y="158370"/>
                      <a:pt x="368244" y="233387"/>
                      <a:pt x="359969" y="258393"/>
                    </a:cubicBezTo>
                    <a:cubicBezTo>
                      <a:pt x="347556" y="279231"/>
                      <a:pt x="326868" y="295901"/>
                      <a:pt x="302043" y="295901"/>
                    </a:cubicBezTo>
                    <a:cubicBezTo>
                      <a:pt x="264805" y="291733"/>
                      <a:pt x="231704" y="287566"/>
                      <a:pt x="194466" y="279231"/>
                    </a:cubicBezTo>
                    <a:cubicBezTo>
                      <a:pt x="169640" y="270895"/>
                      <a:pt x="111714" y="212549"/>
                      <a:pt x="86889" y="154202"/>
                    </a:cubicBezTo>
                    <a:cubicBezTo>
                      <a:pt x="70339" y="112526"/>
                      <a:pt x="95164" y="66682"/>
                      <a:pt x="103439" y="20838"/>
                    </a:cubicBezTo>
                    <a:cubicBezTo>
                      <a:pt x="41376" y="62514"/>
                      <a:pt x="0" y="129197"/>
                      <a:pt x="0" y="208381"/>
                    </a:cubicBezTo>
                    <a:lnTo>
                      <a:pt x="0" y="1312801"/>
                    </a:lnTo>
                    <a:cubicBezTo>
                      <a:pt x="0" y="1504512"/>
                      <a:pt x="153090" y="1658713"/>
                      <a:pt x="343418" y="1658713"/>
                    </a:cubicBezTo>
                    <a:lnTo>
                      <a:pt x="1613653" y="1658713"/>
                    </a:lnTo>
                    <a:cubicBezTo>
                      <a:pt x="1609515" y="1633708"/>
                      <a:pt x="1605377" y="1608702"/>
                      <a:pt x="1601240" y="1579529"/>
                    </a:cubicBezTo>
                    <a:cubicBezTo>
                      <a:pt x="1456425" y="1583696"/>
                      <a:pt x="1241271" y="1583696"/>
                      <a:pt x="1179208" y="1583696"/>
                    </a:cubicBezTo>
                    <a:close/>
                  </a:path>
                </a:pathLst>
              </a:custGeom>
              <a:solidFill>
                <a:schemeClr val="accent1"/>
              </a:solidFill>
              <a:ln w="28575" cap="rnd">
                <a:solidFill>
                  <a:schemeClr val="accent2"/>
                </a:solidFill>
                <a:prstDash val="solid"/>
                <a:round/>
              </a:ln>
            </p:spPr>
            <p:txBody>
              <a:bodyPr rtlCol="0" anchor="ctr"/>
              <a:lstStyle/>
              <a:p>
                <a:endParaRPr lang="en-US" dirty="0"/>
              </a:p>
            </p:txBody>
          </p:sp>
          <p:sp>
            <p:nvSpPr>
              <p:cNvPr id="38" name="Freeform 77">
                <a:extLst>
                  <a:ext uri="{FF2B5EF4-FFF2-40B4-BE49-F238E27FC236}">
                    <a16:creationId xmlns:a16="http://schemas.microsoft.com/office/drawing/2014/main" xmlns="" id="{93C8C2AE-8E45-516A-6BD7-083B708CBE50}"/>
                  </a:ext>
                </a:extLst>
              </p:cNvPr>
              <p:cNvSpPr/>
              <p:nvPr/>
            </p:nvSpPr>
            <p:spPr>
              <a:xfrm>
                <a:off x="2724902" y="3886701"/>
                <a:ext cx="732474" cy="1675383"/>
              </a:xfrm>
              <a:custGeom>
                <a:avLst/>
                <a:gdLst>
                  <a:gd name="connsiteX0" fmla="*/ 513059 w 732474"/>
                  <a:gd name="connsiteY0" fmla="*/ 0 h 1675383"/>
                  <a:gd name="connsiteX1" fmla="*/ 380657 w 732474"/>
                  <a:gd name="connsiteY1" fmla="*/ 0 h 1675383"/>
                  <a:gd name="connsiteX2" fmla="*/ 285492 w 732474"/>
                  <a:gd name="connsiteY2" fmla="*/ 287566 h 1675383"/>
                  <a:gd name="connsiteX3" fmla="*/ 0 w 732474"/>
                  <a:gd name="connsiteY3" fmla="*/ 966888 h 1675383"/>
                  <a:gd name="connsiteX4" fmla="*/ 103439 w 732474"/>
                  <a:gd name="connsiteY4" fmla="*/ 1675384 h 1675383"/>
                  <a:gd name="connsiteX5" fmla="*/ 388932 w 732474"/>
                  <a:gd name="connsiteY5" fmla="*/ 1675384 h 1675383"/>
                  <a:gd name="connsiteX6" fmla="*/ 732350 w 732474"/>
                  <a:gd name="connsiteY6" fmla="*/ 1329471 h 1675383"/>
                  <a:gd name="connsiteX7" fmla="*/ 732350 w 732474"/>
                  <a:gd name="connsiteY7" fmla="*/ 225051 h 1675383"/>
                  <a:gd name="connsiteX8" fmla="*/ 513059 w 732474"/>
                  <a:gd name="connsiteY8" fmla="*/ 0 h 167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74" h="1675383">
                    <a:moveTo>
                      <a:pt x="513059" y="0"/>
                    </a:moveTo>
                    <a:lnTo>
                      <a:pt x="380657" y="0"/>
                    </a:lnTo>
                    <a:cubicBezTo>
                      <a:pt x="351693" y="104191"/>
                      <a:pt x="310318" y="216716"/>
                      <a:pt x="285492" y="287566"/>
                    </a:cubicBezTo>
                    <a:cubicBezTo>
                      <a:pt x="198603" y="529288"/>
                      <a:pt x="107577" y="737669"/>
                      <a:pt x="0" y="966888"/>
                    </a:cubicBezTo>
                    <a:cubicBezTo>
                      <a:pt x="33101" y="1208610"/>
                      <a:pt x="78614" y="1504511"/>
                      <a:pt x="103439" y="1675384"/>
                    </a:cubicBezTo>
                    <a:lnTo>
                      <a:pt x="388932" y="1675384"/>
                    </a:lnTo>
                    <a:cubicBezTo>
                      <a:pt x="579260" y="1675384"/>
                      <a:pt x="732350" y="1521182"/>
                      <a:pt x="732350" y="1329471"/>
                    </a:cubicBezTo>
                    <a:lnTo>
                      <a:pt x="732350" y="225051"/>
                    </a:lnTo>
                    <a:cubicBezTo>
                      <a:pt x="736488" y="100023"/>
                      <a:pt x="637186" y="0"/>
                      <a:pt x="513059" y="0"/>
                    </a:cubicBezTo>
                    <a:close/>
                  </a:path>
                </a:pathLst>
              </a:custGeom>
              <a:solidFill>
                <a:schemeClr val="accent1"/>
              </a:solidFill>
              <a:ln w="28575" cap="rnd">
                <a:solidFill>
                  <a:schemeClr val="accent2"/>
                </a:solidFill>
                <a:prstDash val="solid"/>
                <a:round/>
              </a:ln>
            </p:spPr>
            <p:txBody>
              <a:bodyPr rtlCol="0" anchor="ctr"/>
              <a:lstStyle/>
              <a:p>
                <a:endParaRPr lang="en-US" dirty="0"/>
              </a:p>
            </p:txBody>
          </p:sp>
        </p:grpSp>
        <p:sp>
          <p:nvSpPr>
            <p:cNvPr id="11" name="Freeform 78">
              <a:extLst>
                <a:ext uri="{FF2B5EF4-FFF2-40B4-BE49-F238E27FC236}">
                  <a16:creationId xmlns:a16="http://schemas.microsoft.com/office/drawing/2014/main" xmlns="" id="{C8307735-A322-5D7E-03F3-DAC69FC4092F}"/>
                </a:ext>
              </a:extLst>
            </p:cNvPr>
            <p:cNvSpPr/>
            <p:nvPr/>
          </p:nvSpPr>
          <p:spPr>
            <a:xfrm>
              <a:off x="2349676" y="5703784"/>
              <a:ext cx="607559" cy="279230"/>
            </a:xfrm>
            <a:custGeom>
              <a:avLst/>
              <a:gdLst>
                <a:gd name="connsiteX0" fmla="*/ 565554 w 607559"/>
                <a:gd name="connsiteY0" fmla="*/ 150034 h 279230"/>
                <a:gd name="connsiteX1" fmla="*/ 424877 w 607559"/>
                <a:gd name="connsiteY1" fmla="*/ 91688 h 279230"/>
                <a:gd name="connsiteX2" fmla="*/ 362813 w 607559"/>
                <a:gd name="connsiteY2" fmla="*/ 29173 h 279230"/>
                <a:gd name="connsiteX3" fmla="*/ 354538 w 607559"/>
                <a:gd name="connsiteY3" fmla="*/ 0 h 279230"/>
                <a:gd name="connsiteX4" fmla="*/ 44220 w 607559"/>
                <a:gd name="connsiteY4" fmla="*/ 4168 h 279230"/>
                <a:gd name="connsiteX5" fmla="*/ 35945 w 607559"/>
                <a:gd name="connsiteY5" fmla="*/ 120861 h 279230"/>
                <a:gd name="connsiteX6" fmla="*/ 19395 w 607559"/>
                <a:gd name="connsiteY6" fmla="*/ 145867 h 279230"/>
                <a:gd name="connsiteX7" fmla="*/ 6982 w 607559"/>
                <a:gd name="connsiteY7" fmla="*/ 279231 h 279230"/>
                <a:gd name="connsiteX8" fmla="*/ 606930 w 607559"/>
                <a:gd name="connsiteY8" fmla="*/ 279231 h 279230"/>
                <a:gd name="connsiteX9" fmla="*/ 565554 w 607559"/>
                <a:gd name="connsiteY9" fmla="*/ 150034 h 279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7559" h="279230">
                  <a:moveTo>
                    <a:pt x="565554" y="150034"/>
                  </a:moveTo>
                  <a:cubicBezTo>
                    <a:pt x="515903" y="100023"/>
                    <a:pt x="470390" y="112526"/>
                    <a:pt x="424877" y="91688"/>
                  </a:cubicBezTo>
                  <a:cubicBezTo>
                    <a:pt x="395914" y="79185"/>
                    <a:pt x="375226" y="54179"/>
                    <a:pt x="362813" y="29173"/>
                  </a:cubicBezTo>
                  <a:cubicBezTo>
                    <a:pt x="358676" y="25006"/>
                    <a:pt x="358676" y="12503"/>
                    <a:pt x="354538" y="0"/>
                  </a:cubicBezTo>
                  <a:lnTo>
                    <a:pt x="44220" y="4168"/>
                  </a:lnTo>
                  <a:cubicBezTo>
                    <a:pt x="44220" y="62514"/>
                    <a:pt x="40083" y="112526"/>
                    <a:pt x="35945" y="120861"/>
                  </a:cubicBezTo>
                  <a:cubicBezTo>
                    <a:pt x="31808" y="129196"/>
                    <a:pt x="23532" y="137531"/>
                    <a:pt x="19395" y="145867"/>
                  </a:cubicBezTo>
                  <a:cubicBezTo>
                    <a:pt x="-1293" y="187543"/>
                    <a:pt x="-5431" y="233387"/>
                    <a:pt x="6982" y="279231"/>
                  </a:cubicBezTo>
                  <a:cubicBezTo>
                    <a:pt x="6982" y="279231"/>
                    <a:pt x="507628" y="279231"/>
                    <a:pt x="606930" y="279231"/>
                  </a:cubicBezTo>
                  <a:cubicBezTo>
                    <a:pt x="611067" y="229219"/>
                    <a:pt x="594517" y="183375"/>
                    <a:pt x="565554" y="150034"/>
                  </a:cubicBezTo>
                  <a:close/>
                </a:path>
              </a:pathLst>
            </a:custGeom>
            <a:noFill/>
            <a:ln w="28575" cap="rnd">
              <a:solidFill>
                <a:srgbClr val="F2EEEC"/>
              </a:solidFill>
              <a:prstDash val="solid"/>
              <a:round/>
            </a:ln>
          </p:spPr>
          <p:txBody>
            <a:bodyPr rtlCol="0" anchor="ctr"/>
            <a:lstStyle/>
            <a:p>
              <a:endParaRPr lang="en-US" dirty="0"/>
            </a:p>
          </p:txBody>
        </p:sp>
        <p:sp>
          <p:nvSpPr>
            <p:cNvPr id="12" name="Freeform 79">
              <a:extLst>
                <a:ext uri="{FF2B5EF4-FFF2-40B4-BE49-F238E27FC236}">
                  <a16:creationId xmlns:a16="http://schemas.microsoft.com/office/drawing/2014/main" xmlns="" id="{22379CC6-E556-2245-2105-F04977C37F87}"/>
                </a:ext>
              </a:extLst>
            </p:cNvPr>
            <p:cNvSpPr/>
            <p:nvPr/>
          </p:nvSpPr>
          <p:spPr>
            <a:xfrm>
              <a:off x="1186749" y="2076438"/>
              <a:ext cx="642237" cy="629954"/>
            </a:xfrm>
            <a:custGeom>
              <a:avLst/>
              <a:gdLst>
                <a:gd name="connsiteX0" fmla="*/ 623750 w 642237"/>
                <a:gd name="connsiteY0" fmla="*/ 297417 h 629954"/>
                <a:gd name="connsiteX1" fmla="*/ 540999 w 642237"/>
                <a:gd name="connsiteY1" fmla="*/ 234902 h 629954"/>
                <a:gd name="connsiteX2" fmla="*/ 383771 w 642237"/>
                <a:gd name="connsiteY2" fmla="*/ 230735 h 629954"/>
                <a:gd name="connsiteX3" fmla="*/ 305157 w 642237"/>
                <a:gd name="connsiteY3" fmla="*/ 18186 h 629954"/>
                <a:gd name="connsiteX4" fmla="*/ 69316 w 642237"/>
                <a:gd name="connsiteY4" fmla="*/ 55695 h 629954"/>
                <a:gd name="connsiteX5" fmla="*/ 15527 w 642237"/>
                <a:gd name="connsiteY5" fmla="*/ 289081 h 629954"/>
                <a:gd name="connsiteX6" fmla="*/ 209993 w 642237"/>
                <a:gd name="connsiteY6" fmla="*/ 401607 h 629954"/>
                <a:gd name="connsiteX7" fmla="*/ 222406 w 642237"/>
                <a:gd name="connsiteY7" fmla="*/ 580815 h 629954"/>
                <a:gd name="connsiteX8" fmla="*/ 334120 w 642237"/>
                <a:gd name="connsiteY8" fmla="*/ 439116 h 629954"/>
                <a:gd name="connsiteX9" fmla="*/ 408596 w 642237"/>
                <a:gd name="connsiteY9" fmla="*/ 468289 h 629954"/>
                <a:gd name="connsiteX10" fmla="*/ 632025 w 642237"/>
                <a:gd name="connsiteY10" fmla="*/ 401607 h 629954"/>
                <a:gd name="connsiteX11" fmla="*/ 623750 w 642237"/>
                <a:gd name="connsiteY11" fmla="*/ 297417 h 62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2237" h="629954">
                  <a:moveTo>
                    <a:pt x="623750" y="297417"/>
                  </a:moveTo>
                  <a:cubicBezTo>
                    <a:pt x="603062" y="268243"/>
                    <a:pt x="574099" y="247405"/>
                    <a:pt x="540999" y="234902"/>
                  </a:cubicBezTo>
                  <a:cubicBezTo>
                    <a:pt x="491348" y="218232"/>
                    <a:pt x="437559" y="214064"/>
                    <a:pt x="383771" y="230735"/>
                  </a:cubicBezTo>
                  <a:cubicBezTo>
                    <a:pt x="412734" y="147382"/>
                    <a:pt x="396184" y="55695"/>
                    <a:pt x="305157" y="18186"/>
                  </a:cubicBezTo>
                  <a:cubicBezTo>
                    <a:pt x="226543" y="-15155"/>
                    <a:pt x="135517" y="-2652"/>
                    <a:pt x="69316" y="55695"/>
                  </a:cubicBezTo>
                  <a:cubicBezTo>
                    <a:pt x="3115" y="114041"/>
                    <a:pt x="-17573" y="205729"/>
                    <a:pt x="15527" y="289081"/>
                  </a:cubicBezTo>
                  <a:cubicBezTo>
                    <a:pt x="48628" y="364099"/>
                    <a:pt x="127242" y="409942"/>
                    <a:pt x="209993" y="401607"/>
                  </a:cubicBezTo>
                  <a:cubicBezTo>
                    <a:pt x="193443" y="459954"/>
                    <a:pt x="197580" y="526636"/>
                    <a:pt x="222406" y="580815"/>
                  </a:cubicBezTo>
                  <a:cubicBezTo>
                    <a:pt x="292744" y="735017"/>
                    <a:pt x="383771" y="480792"/>
                    <a:pt x="334120" y="439116"/>
                  </a:cubicBezTo>
                  <a:cubicBezTo>
                    <a:pt x="354808" y="455786"/>
                    <a:pt x="383771" y="464121"/>
                    <a:pt x="408596" y="468289"/>
                  </a:cubicBezTo>
                  <a:cubicBezTo>
                    <a:pt x="491348" y="484960"/>
                    <a:pt x="607200" y="468289"/>
                    <a:pt x="632025" y="401607"/>
                  </a:cubicBezTo>
                  <a:cubicBezTo>
                    <a:pt x="648575" y="364099"/>
                    <a:pt x="644438" y="326590"/>
                    <a:pt x="623750" y="297417"/>
                  </a:cubicBezTo>
                  <a:close/>
                </a:path>
              </a:pathLst>
            </a:custGeom>
            <a:solidFill>
              <a:schemeClr val="accent5"/>
            </a:solidFill>
            <a:ln w="28575" cap="rnd">
              <a:solidFill>
                <a:srgbClr val="F2EEEC"/>
              </a:solidFill>
              <a:prstDash val="solid"/>
              <a:round/>
            </a:ln>
          </p:spPr>
          <p:txBody>
            <a:bodyPr rtlCol="0" anchor="ctr"/>
            <a:lstStyle/>
            <a:p>
              <a:endParaRPr lang="en-US" dirty="0"/>
            </a:p>
          </p:txBody>
        </p:sp>
        <p:sp>
          <p:nvSpPr>
            <p:cNvPr id="13" name="Freeform 80">
              <a:extLst>
                <a:ext uri="{FF2B5EF4-FFF2-40B4-BE49-F238E27FC236}">
                  <a16:creationId xmlns:a16="http://schemas.microsoft.com/office/drawing/2014/main" xmlns="" id="{C96FBE6D-6859-D17E-0C5D-8C5A77E6F355}"/>
                </a:ext>
              </a:extLst>
            </p:cNvPr>
            <p:cNvSpPr/>
            <p:nvPr/>
          </p:nvSpPr>
          <p:spPr>
            <a:xfrm>
              <a:off x="1487769" y="2478045"/>
              <a:ext cx="350400" cy="294195"/>
            </a:xfrm>
            <a:custGeom>
              <a:avLst/>
              <a:gdLst>
                <a:gd name="connsiteX0" fmla="*/ 335143 w 350400"/>
                <a:gd name="connsiteY0" fmla="*/ 0 h 294195"/>
                <a:gd name="connsiteX1" fmla="*/ 111714 w 350400"/>
                <a:gd name="connsiteY1" fmla="*/ 62514 h 294195"/>
                <a:gd name="connsiteX2" fmla="*/ 37238 w 350400"/>
                <a:gd name="connsiteY2" fmla="*/ 33341 h 294195"/>
                <a:gd name="connsiteX3" fmla="*/ 0 w 350400"/>
                <a:gd name="connsiteY3" fmla="*/ 216716 h 294195"/>
                <a:gd name="connsiteX4" fmla="*/ 231704 w 350400"/>
                <a:gd name="connsiteY4" fmla="*/ 279231 h 294195"/>
                <a:gd name="connsiteX5" fmla="*/ 335143 w 350400"/>
                <a:gd name="connsiteY5" fmla="*/ 0 h 294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400" h="294195">
                  <a:moveTo>
                    <a:pt x="335143" y="0"/>
                  </a:moveTo>
                  <a:cubicBezTo>
                    <a:pt x="306180" y="62514"/>
                    <a:pt x="194466" y="79185"/>
                    <a:pt x="111714" y="62514"/>
                  </a:cubicBezTo>
                  <a:cubicBezTo>
                    <a:pt x="82751" y="58347"/>
                    <a:pt x="57926" y="50011"/>
                    <a:pt x="37238" y="33341"/>
                  </a:cubicBezTo>
                  <a:cubicBezTo>
                    <a:pt x="70339" y="62514"/>
                    <a:pt x="41376" y="183375"/>
                    <a:pt x="0" y="216716"/>
                  </a:cubicBezTo>
                  <a:cubicBezTo>
                    <a:pt x="57926" y="279231"/>
                    <a:pt x="148953" y="316739"/>
                    <a:pt x="231704" y="279231"/>
                  </a:cubicBezTo>
                  <a:cubicBezTo>
                    <a:pt x="331006" y="229219"/>
                    <a:pt x="376519" y="104191"/>
                    <a:pt x="335143" y="0"/>
                  </a:cubicBezTo>
                  <a:close/>
                </a:path>
              </a:pathLst>
            </a:custGeom>
            <a:noFill/>
            <a:ln w="28575" cap="rnd">
              <a:solidFill>
                <a:srgbClr val="F2EEEC"/>
              </a:solidFill>
              <a:prstDash val="solid"/>
              <a:round/>
            </a:ln>
          </p:spPr>
          <p:txBody>
            <a:bodyPr rtlCol="0" anchor="ctr"/>
            <a:lstStyle/>
            <a:p>
              <a:endParaRPr lang="en-US" dirty="0"/>
            </a:p>
          </p:txBody>
        </p:sp>
        <p:sp>
          <p:nvSpPr>
            <p:cNvPr id="14" name="Freeform 81">
              <a:extLst>
                <a:ext uri="{FF2B5EF4-FFF2-40B4-BE49-F238E27FC236}">
                  <a16:creationId xmlns:a16="http://schemas.microsoft.com/office/drawing/2014/main" xmlns="" id="{842AA055-D065-6629-9AFA-6C24D4774280}"/>
                </a:ext>
              </a:extLst>
            </p:cNvPr>
            <p:cNvSpPr/>
            <p:nvPr/>
          </p:nvSpPr>
          <p:spPr>
            <a:xfrm>
              <a:off x="829895" y="2886472"/>
              <a:ext cx="1828806" cy="1029402"/>
            </a:xfrm>
            <a:custGeom>
              <a:avLst/>
              <a:gdLst>
                <a:gd name="connsiteX0" fmla="*/ 1493663 w 1828806"/>
                <a:gd name="connsiteY0" fmla="*/ 150034 h 1029402"/>
                <a:gd name="connsiteX1" fmla="*/ 1365398 w 1828806"/>
                <a:gd name="connsiteY1" fmla="*/ 520953 h 1029402"/>
                <a:gd name="connsiteX2" fmla="*/ 1348848 w 1828806"/>
                <a:gd name="connsiteY2" fmla="*/ 391756 h 1029402"/>
                <a:gd name="connsiteX3" fmla="*/ 1307472 w 1828806"/>
                <a:gd name="connsiteY3" fmla="*/ 266728 h 1029402"/>
                <a:gd name="connsiteX4" fmla="*/ 1295060 w 1828806"/>
                <a:gd name="connsiteY4" fmla="*/ 241722 h 1029402"/>
                <a:gd name="connsiteX5" fmla="*/ 1212308 w 1828806"/>
                <a:gd name="connsiteY5" fmla="*/ 95855 h 1029402"/>
                <a:gd name="connsiteX6" fmla="*/ 972329 w 1828806"/>
                <a:gd name="connsiteY6" fmla="*/ 12503 h 1029402"/>
                <a:gd name="connsiteX7" fmla="*/ 959916 w 1828806"/>
                <a:gd name="connsiteY7" fmla="*/ 12503 h 1029402"/>
                <a:gd name="connsiteX8" fmla="*/ 984742 w 1828806"/>
                <a:gd name="connsiteY8" fmla="*/ 145867 h 1029402"/>
                <a:gd name="connsiteX9" fmla="*/ 959916 w 1828806"/>
                <a:gd name="connsiteY9" fmla="*/ 279231 h 1029402"/>
                <a:gd name="connsiteX10" fmla="*/ 773726 w 1828806"/>
                <a:gd name="connsiteY10" fmla="*/ 45844 h 1029402"/>
                <a:gd name="connsiteX11" fmla="*/ 753038 w 1828806"/>
                <a:gd name="connsiteY11" fmla="*/ 4168 h 1029402"/>
                <a:gd name="connsiteX12" fmla="*/ 736488 w 1828806"/>
                <a:gd name="connsiteY12" fmla="*/ 0 h 1029402"/>
                <a:gd name="connsiteX13" fmla="*/ 587535 w 1828806"/>
                <a:gd name="connsiteY13" fmla="*/ 25006 h 1029402"/>
                <a:gd name="connsiteX14" fmla="*/ 281355 w 1828806"/>
                <a:gd name="connsiteY14" fmla="*/ 445936 h 1029402"/>
                <a:gd name="connsiteX15" fmla="*/ 190328 w 1828806"/>
                <a:gd name="connsiteY15" fmla="*/ 679322 h 1029402"/>
                <a:gd name="connsiteX16" fmla="*/ 33101 w 1828806"/>
                <a:gd name="connsiteY16" fmla="*/ 825189 h 1029402"/>
                <a:gd name="connsiteX17" fmla="*/ 0 w 1828806"/>
                <a:gd name="connsiteY17" fmla="*/ 887703 h 1029402"/>
                <a:gd name="connsiteX18" fmla="*/ 74476 w 1828806"/>
                <a:gd name="connsiteY18" fmla="*/ 812686 h 1029402"/>
                <a:gd name="connsiteX19" fmla="*/ 190328 w 1828806"/>
                <a:gd name="connsiteY19" fmla="*/ 787680 h 1029402"/>
                <a:gd name="connsiteX20" fmla="*/ 264804 w 1828806"/>
                <a:gd name="connsiteY20" fmla="*/ 787680 h 1029402"/>
                <a:gd name="connsiteX21" fmla="*/ 393069 w 1828806"/>
                <a:gd name="connsiteY21" fmla="*/ 833524 h 1029402"/>
                <a:gd name="connsiteX22" fmla="*/ 430307 w 1828806"/>
                <a:gd name="connsiteY22" fmla="*/ 871033 h 1029402"/>
                <a:gd name="connsiteX23" fmla="*/ 450995 w 1828806"/>
                <a:gd name="connsiteY23" fmla="*/ 941883 h 1029402"/>
                <a:gd name="connsiteX24" fmla="*/ 376519 w 1828806"/>
                <a:gd name="connsiteY24" fmla="*/ 1029402 h 1029402"/>
                <a:gd name="connsiteX25" fmla="*/ 492371 w 1828806"/>
                <a:gd name="connsiteY25" fmla="*/ 929380 h 1029402"/>
                <a:gd name="connsiteX26" fmla="*/ 513059 w 1828806"/>
                <a:gd name="connsiteY26" fmla="*/ 887703 h 1029402"/>
                <a:gd name="connsiteX27" fmla="*/ 566847 w 1828806"/>
                <a:gd name="connsiteY27" fmla="*/ 720998 h 1029402"/>
                <a:gd name="connsiteX28" fmla="*/ 537884 w 1828806"/>
                <a:gd name="connsiteY28" fmla="*/ 670987 h 1029402"/>
                <a:gd name="connsiteX29" fmla="*/ 430307 w 1828806"/>
                <a:gd name="connsiteY29" fmla="*/ 633478 h 1029402"/>
                <a:gd name="connsiteX30" fmla="*/ 537884 w 1828806"/>
                <a:gd name="connsiteY30" fmla="*/ 670987 h 1029402"/>
                <a:gd name="connsiteX31" fmla="*/ 566847 w 1828806"/>
                <a:gd name="connsiteY31" fmla="*/ 720998 h 1029402"/>
                <a:gd name="connsiteX32" fmla="*/ 682699 w 1828806"/>
                <a:gd name="connsiteY32" fmla="*/ 350080 h 1029402"/>
                <a:gd name="connsiteX33" fmla="*/ 546159 w 1828806"/>
                <a:gd name="connsiteY33" fmla="*/ 775178 h 1029402"/>
                <a:gd name="connsiteX34" fmla="*/ 599948 w 1828806"/>
                <a:gd name="connsiteY34" fmla="*/ 912709 h 1029402"/>
                <a:gd name="connsiteX35" fmla="*/ 628911 w 1828806"/>
                <a:gd name="connsiteY35" fmla="*/ 933547 h 1029402"/>
                <a:gd name="connsiteX36" fmla="*/ 649599 w 1828806"/>
                <a:gd name="connsiteY36" fmla="*/ 929380 h 1029402"/>
                <a:gd name="connsiteX37" fmla="*/ 757175 w 1828806"/>
                <a:gd name="connsiteY37" fmla="*/ 883536 h 1029402"/>
                <a:gd name="connsiteX38" fmla="*/ 1117144 w 1828806"/>
                <a:gd name="connsiteY38" fmla="*/ 891871 h 1029402"/>
                <a:gd name="connsiteX39" fmla="*/ 1121282 w 1828806"/>
                <a:gd name="connsiteY39" fmla="*/ 879368 h 1029402"/>
                <a:gd name="connsiteX40" fmla="*/ 1613652 w 1828806"/>
                <a:gd name="connsiteY40" fmla="*/ 679322 h 1029402"/>
                <a:gd name="connsiteX41" fmla="*/ 1621928 w 1828806"/>
                <a:gd name="connsiteY41" fmla="*/ 666819 h 1029402"/>
                <a:gd name="connsiteX42" fmla="*/ 1828806 w 1828806"/>
                <a:gd name="connsiteY42" fmla="*/ 158370 h 1029402"/>
                <a:gd name="connsiteX43" fmla="*/ 1493663 w 1828806"/>
                <a:gd name="connsiteY43" fmla="*/ 150034 h 102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28806" h="1029402">
                  <a:moveTo>
                    <a:pt x="1493663" y="150034"/>
                  </a:moveTo>
                  <a:cubicBezTo>
                    <a:pt x="1460562" y="250057"/>
                    <a:pt x="1419187" y="429265"/>
                    <a:pt x="1365398" y="520953"/>
                  </a:cubicBezTo>
                  <a:cubicBezTo>
                    <a:pt x="1365398" y="475109"/>
                    <a:pt x="1357123" y="433433"/>
                    <a:pt x="1348848" y="391756"/>
                  </a:cubicBezTo>
                  <a:cubicBezTo>
                    <a:pt x="1340573" y="358416"/>
                    <a:pt x="1332298" y="316739"/>
                    <a:pt x="1307472" y="266728"/>
                  </a:cubicBezTo>
                  <a:cubicBezTo>
                    <a:pt x="1303335" y="258393"/>
                    <a:pt x="1299197" y="254225"/>
                    <a:pt x="1295060" y="241722"/>
                  </a:cubicBezTo>
                  <a:cubicBezTo>
                    <a:pt x="1249546" y="154202"/>
                    <a:pt x="1228858" y="108358"/>
                    <a:pt x="1212308" y="95855"/>
                  </a:cubicBezTo>
                  <a:cubicBezTo>
                    <a:pt x="1150245" y="29173"/>
                    <a:pt x="1050943" y="0"/>
                    <a:pt x="972329" y="12503"/>
                  </a:cubicBezTo>
                  <a:cubicBezTo>
                    <a:pt x="968191" y="12503"/>
                    <a:pt x="964054" y="12503"/>
                    <a:pt x="959916" y="12503"/>
                  </a:cubicBezTo>
                  <a:cubicBezTo>
                    <a:pt x="972329" y="41676"/>
                    <a:pt x="984742" y="87520"/>
                    <a:pt x="984742" y="145867"/>
                  </a:cubicBezTo>
                  <a:cubicBezTo>
                    <a:pt x="984742" y="204214"/>
                    <a:pt x="972329" y="250057"/>
                    <a:pt x="959916" y="279231"/>
                  </a:cubicBezTo>
                  <a:cubicBezTo>
                    <a:pt x="893715" y="220884"/>
                    <a:pt x="827514" y="145867"/>
                    <a:pt x="773726" y="45844"/>
                  </a:cubicBezTo>
                  <a:cubicBezTo>
                    <a:pt x="765451" y="33341"/>
                    <a:pt x="761313" y="20838"/>
                    <a:pt x="753038" y="4168"/>
                  </a:cubicBezTo>
                  <a:cubicBezTo>
                    <a:pt x="748900" y="4168"/>
                    <a:pt x="740625" y="4168"/>
                    <a:pt x="736488" y="0"/>
                  </a:cubicBezTo>
                  <a:cubicBezTo>
                    <a:pt x="670286" y="0"/>
                    <a:pt x="616498" y="12503"/>
                    <a:pt x="587535" y="25006"/>
                  </a:cubicBezTo>
                  <a:cubicBezTo>
                    <a:pt x="426170" y="87520"/>
                    <a:pt x="306180" y="283398"/>
                    <a:pt x="281355" y="445936"/>
                  </a:cubicBezTo>
                  <a:cubicBezTo>
                    <a:pt x="264804" y="550126"/>
                    <a:pt x="268942" y="612640"/>
                    <a:pt x="190328" y="679322"/>
                  </a:cubicBezTo>
                  <a:cubicBezTo>
                    <a:pt x="111714" y="746004"/>
                    <a:pt x="74476" y="762675"/>
                    <a:pt x="33101" y="825189"/>
                  </a:cubicBezTo>
                  <a:cubicBezTo>
                    <a:pt x="16550" y="850195"/>
                    <a:pt x="4138" y="871033"/>
                    <a:pt x="0" y="887703"/>
                  </a:cubicBezTo>
                  <a:cubicBezTo>
                    <a:pt x="24825" y="846027"/>
                    <a:pt x="57926" y="825189"/>
                    <a:pt x="74476" y="812686"/>
                  </a:cubicBezTo>
                  <a:cubicBezTo>
                    <a:pt x="107577" y="791848"/>
                    <a:pt x="140677" y="791848"/>
                    <a:pt x="190328" y="787680"/>
                  </a:cubicBezTo>
                  <a:cubicBezTo>
                    <a:pt x="219291" y="783513"/>
                    <a:pt x="239979" y="783513"/>
                    <a:pt x="264804" y="787680"/>
                  </a:cubicBezTo>
                  <a:cubicBezTo>
                    <a:pt x="289630" y="791848"/>
                    <a:pt x="343418" y="796016"/>
                    <a:pt x="393069" y="833524"/>
                  </a:cubicBezTo>
                  <a:cubicBezTo>
                    <a:pt x="413757" y="850195"/>
                    <a:pt x="426170" y="866865"/>
                    <a:pt x="430307" y="871033"/>
                  </a:cubicBezTo>
                  <a:cubicBezTo>
                    <a:pt x="438582" y="883536"/>
                    <a:pt x="455133" y="908541"/>
                    <a:pt x="450995" y="941883"/>
                  </a:cubicBezTo>
                  <a:cubicBezTo>
                    <a:pt x="446858" y="979391"/>
                    <a:pt x="417895" y="1012732"/>
                    <a:pt x="376519" y="1029402"/>
                  </a:cubicBezTo>
                  <a:cubicBezTo>
                    <a:pt x="405482" y="1016899"/>
                    <a:pt x="459270" y="987726"/>
                    <a:pt x="492371" y="929380"/>
                  </a:cubicBezTo>
                  <a:cubicBezTo>
                    <a:pt x="500646" y="916877"/>
                    <a:pt x="504784" y="900206"/>
                    <a:pt x="513059" y="887703"/>
                  </a:cubicBezTo>
                  <a:cubicBezTo>
                    <a:pt x="529609" y="833524"/>
                    <a:pt x="546159" y="779345"/>
                    <a:pt x="566847" y="720998"/>
                  </a:cubicBezTo>
                  <a:cubicBezTo>
                    <a:pt x="562710" y="708496"/>
                    <a:pt x="554434" y="687658"/>
                    <a:pt x="537884" y="670987"/>
                  </a:cubicBezTo>
                  <a:cubicBezTo>
                    <a:pt x="496508" y="629311"/>
                    <a:pt x="438582" y="633478"/>
                    <a:pt x="430307" y="633478"/>
                  </a:cubicBezTo>
                  <a:cubicBezTo>
                    <a:pt x="442720" y="633478"/>
                    <a:pt x="496508" y="629311"/>
                    <a:pt x="537884" y="670987"/>
                  </a:cubicBezTo>
                  <a:cubicBezTo>
                    <a:pt x="554434" y="687658"/>
                    <a:pt x="562710" y="708496"/>
                    <a:pt x="566847" y="720998"/>
                  </a:cubicBezTo>
                  <a:lnTo>
                    <a:pt x="682699" y="350080"/>
                  </a:lnTo>
                  <a:cubicBezTo>
                    <a:pt x="637186" y="491779"/>
                    <a:pt x="591673" y="633478"/>
                    <a:pt x="546159" y="775178"/>
                  </a:cubicBezTo>
                  <a:cubicBezTo>
                    <a:pt x="550297" y="787680"/>
                    <a:pt x="575122" y="875201"/>
                    <a:pt x="599948" y="912709"/>
                  </a:cubicBezTo>
                  <a:cubicBezTo>
                    <a:pt x="612360" y="933547"/>
                    <a:pt x="624773" y="933547"/>
                    <a:pt x="628911" y="933547"/>
                  </a:cubicBezTo>
                  <a:cubicBezTo>
                    <a:pt x="637186" y="933547"/>
                    <a:pt x="641323" y="933547"/>
                    <a:pt x="649599" y="929380"/>
                  </a:cubicBezTo>
                  <a:cubicBezTo>
                    <a:pt x="682699" y="908541"/>
                    <a:pt x="719937" y="896039"/>
                    <a:pt x="757175" y="883536"/>
                  </a:cubicBezTo>
                  <a:cubicBezTo>
                    <a:pt x="864752" y="854363"/>
                    <a:pt x="1005430" y="875201"/>
                    <a:pt x="1117144" y="891871"/>
                  </a:cubicBezTo>
                  <a:cubicBezTo>
                    <a:pt x="1117144" y="887703"/>
                    <a:pt x="1121282" y="883536"/>
                    <a:pt x="1121282" y="879368"/>
                  </a:cubicBezTo>
                  <a:cubicBezTo>
                    <a:pt x="1195758" y="854363"/>
                    <a:pt x="1406774" y="754340"/>
                    <a:pt x="1613652" y="679322"/>
                  </a:cubicBezTo>
                  <a:cubicBezTo>
                    <a:pt x="1617790" y="675155"/>
                    <a:pt x="1617790" y="670987"/>
                    <a:pt x="1621928" y="666819"/>
                  </a:cubicBezTo>
                  <a:cubicBezTo>
                    <a:pt x="1692266" y="541791"/>
                    <a:pt x="1828806" y="158370"/>
                    <a:pt x="1828806" y="158370"/>
                  </a:cubicBezTo>
                  <a:cubicBezTo>
                    <a:pt x="1828806" y="158370"/>
                    <a:pt x="1576414" y="154202"/>
                    <a:pt x="1493663" y="150034"/>
                  </a:cubicBezTo>
                  <a:close/>
                </a:path>
              </a:pathLst>
            </a:custGeom>
            <a:noFill/>
            <a:ln w="28575" cap="rnd">
              <a:solidFill>
                <a:srgbClr val="F2EEEC"/>
              </a:solidFill>
              <a:prstDash val="solid"/>
              <a:round/>
            </a:ln>
          </p:spPr>
          <p:txBody>
            <a:bodyPr rtlCol="0" anchor="ctr"/>
            <a:lstStyle/>
            <a:p>
              <a:endParaRPr lang="en-US" dirty="0"/>
            </a:p>
          </p:txBody>
        </p:sp>
        <p:sp>
          <p:nvSpPr>
            <p:cNvPr id="15" name="Freeform 82">
              <a:extLst>
                <a:ext uri="{FF2B5EF4-FFF2-40B4-BE49-F238E27FC236}">
                  <a16:creationId xmlns:a16="http://schemas.microsoft.com/office/drawing/2014/main" xmlns="" id="{68FBE144-28DF-F7F4-1E1F-1EE9C0EF8414}"/>
                </a:ext>
              </a:extLst>
            </p:cNvPr>
            <p:cNvSpPr/>
            <p:nvPr/>
          </p:nvSpPr>
          <p:spPr>
            <a:xfrm>
              <a:off x="2364934" y="2542755"/>
              <a:ext cx="322730" cy="506254"/>
            </a:xfrm>
            <a:custGeom>
              <a:avLst/>
              <a:gdLst>
                <a:gd name="connsiteX0" fmla="*/ 82751 w 322730"/>
                <a:gd name="connsiteY0" fmla="*/ 268700 h 506254"/>
                <a:gd name="connsiteX1" fmla="*/ 57926 w 322730"/>
                <a:gd name="connsiteY1" fmla="*/ 322879 h 506254"/>
                <a:gd name="connsiteX2" fmla="*/ 0 w 322730"/>
                <a:gd name="connsiteY2" fmla="*/ 497919 h 506254"/>
                <a:gd name="connsiteX3" fmla="*/ 182053 w 322730"/>
                <a:gd name="connsiteY3" fmla="*/ 506255 h 506254"/>
                <a:gd name="connsiteX4" fmla="*/ 190328 w 322730"/>
                <a:gd name="connsiteY4" fmla="*/ 485416 h 506254"/>
                <a:gd name="connsiteX5" fmla="*/ 260667 w 322730"/>
                <a:gd name="connsiteY5" fmla="*/ 352053 h 506254"/>
                <a:gd name="connsiteX6" fmla="*/ 281355 w 322730"/>
                <a:gd name="connsiteY6" fmla="*/ 322879 h 506254"/>
                <a:gd name="connsiteX7" fmla="*/ 322731 w 322730"/>
                <a:gd name="connsiteY7" fmla="*/ 239527 h 506254"/>
                <a:gd name="connsiteX8" fmla="*/ 314455 w 322730"/>
                <a:gd name="connsiteY8" fmla="*/ 189515 h 506254"/>
                <a:gd name="connsiteX9" fmla="*/ 289630 w 322730"/>
                <a:gd name="connsiteY9" fmla="*/ 93660 h 506254"/>
                <a:gd name="connsiteX10" fmla="*/ 264805 w 322730"/>
                <a:gd name="connsiteY10" fmla="*/ 6140 h 506254"/>
                <a:gd name="connsiteX11" fmla="*/ 66201 w 322730"/>
                <a:gd name="connsiteY11" fmla="*/ 76990 h 506254"/>
                <a:gd name="connsiteX12" fmla="*/ 66201 w 322730"/>
                <a:gd name="connsiteY12" fmla="*/ 214521 h 506254"/>
                <a:gd name="connsiteX13" fmla="*/ 82751 w 322730"/>
                <a:gd name="connsiteY13" fmla="*/ 268700 h 506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730" h="506254">
                  <a:moveTo>
                    <a:pt x="82751" y="268700"/>
                  </a:moveTo>
                  <a:cubicBezTo>
                    <a:pt x="78614" y="289538"/>
                    <a:pt x="70339" y="306209"/>
                    <a:pt x="57926" y="322879"/>
                  </a:cubicBezTo>
                  <a:cubicBezTo>
                    <a:pt x="24826" y="377058"/>
                    <a:pt x="12413" y="439573"/>
                    <a:pt x="0" y="497919"/>
                  </a:cubicBezTo>
                  <a:cubicBezTo>
                    <a:pt x="53789" y="502087"/>
                    <a:pt x="124127" y="502087"/>
                    <a:pt x="182053" y="506255"/>
                  </a:cubicBezTo>
                  <a:cubicBezTo>
                    <a:pt x="186191" y="497919"/>
                    <a:pt x="186191" y="493752"/>
                    <a:pt x="190328" y="485416"/>
                  </a:cubicBezTo>
                  <a:cubicBezTo>
                    <a:pt x="206879" y="439573"/>
                    <a:pt x="231704" y="393729"/>
                    <a:pt x="260667" y="352053"/>
                  </a:cubicBezTo>
                  <a:cubicBezTo>
                    <a:pt x="268942" y="343717"/>
                    <a:pt x="273080" y="331214"/>
                    <a:pt x="281355" y="322879"/>
                  </a:cubicBezTo>
                  <a:cubicBezTo>
                    <a:pt x="306180" y="302041"/>
                    <a:pt x="318593" y="268700"/>
                    <a:pt x="322731" y="239527"/>
                  </a:cubicBezTo>
                  <a:cubicBezTo>
                    <a:pt x="322731" y="222856"/>
                    <a:pt x="318593" y="206186"/>
                    <a:pt x="314455" y="189515"/>
                  </a:cubicBezTo>
                  <a:lnTo>
                    <a:pt x="289630" y="93660"/>
                  </a:lnTo>
                  <a:cubicBezTo>
                    <a:pt x="285492" y="64487"/>
                    <a:pt x="277217" y="35313"/>
                    <a:pt x="264805" y="6140"/>
                  </a:cubicBezTo>
                  <a:cubicBezTo>
                    <a:pt x="244117" y="-23033"/>
                    <a:pt x="91027" y="60319"/>
                    <a:pt x="66201" y="76990"/>
                  </a:cubicBezTo>
                  <a:cubicBezTo>
                    <a:pt x="33101" y="97828"/>
                    <a:pt x="57926" y="181180"/>
                    <a:pt x="66201" y="214521"/>
                  </a:cubicBezTo>
                  <a:cubicBezTo>
                    <a:pt x="78614" y="227024"/>
                    <a:pt x="82751" y="247862"/>
                    <a:pt x="82751" y="268700"/>
                  </a:cubicBezTo>
                  <a:close/>
                </a:path>
              </a:pathLst>
            </a:custGeom>
            <a:noFill/>
            <a:ln w="28575" cap="rnd">
              <a:solidFill>
                <a:srgbClr val="F2EEEC"/>
              </a:solidFill>
              <a:prstDash val="solid"/>
              <a:round/>
            </a:ln>
          </p:spPr>
          <p:txBody>
            <a:bodyPr rtlCol="0" anchor="ctr"/>
            <a:lstStyle/>
            <a:p>
              <a:endParaRPr lang="en-US" dirty="0"/>
            </a:p>
          </p:txBody>
        </p:sp>
        <p:sp>
          <p:nvSpPr>
            <p:cNvPr id="16" name="Freeform 83">
              <a:extLst>
                <a:ext uri="{FF2B5EF4-FFF2-40B4-BE49-F238E27FC236}">
                  <a16:creationId xmlns:a16="http://schemas.microsoft.com/office/drawing/2014/main" xmlns="" id="{2B0D6E92-6A88-4166-7273-66E1C24BE862}"/>
                </a:ext>
              </a:extLst>
            </p:cNvPr>
            <p:cNvSpPr/>
            <p:nvPr/>
          </p:nvSpPr>
          <p:spPr>
            <a:xfrm>
              <a:off x="2289655" y="2319676"/>
              <a:ext cx="398810" cy="620975"/>
            </a:xfrm>
            <a:custGeom>
              <a:avLst/>
              <a:gdLst>
                <a:gd name="connsiteX0" fmla="*/ 133204 w 398810"/>
                <a:gd name="connsiteY0" fmla="*/ 541791 h 620975"/>
                <a:gd name="connsiteX1" fmla="*/ 158030 w 398810"/>
                <a:gd name="connsiteY1" fmla="*/ 487612 h 620975"/>
                <a:gd name="connsiteX2" fmla="*/ 145617 w 398810"/>
                <a:gd name="connsiteY2" fmla="*/ 429265 h 620975"/>
                <a:gd name="connsiteX3" fmla="*/ 145617 w 398810"/>
                <a:gd name="connsiteY3" fmla="*/ 291733 h 620975"/>
                <a:gd name="connsiteX4" fmla="*/ 344220 w 398810"/>
                <a:gd name="connsiteY4" fmla="*/ 220884 h 620975"/>
                <a:gd name="connsiteX5" fmla="*/ 356633 w 398810"/>
                <a:gd name="connsiteY5" fmla="*/ 258393 h 620975"/>
                <a:gd name="connsiteX6" fmla="*/ 398009 w 398810"/>
                <a:gd name="connsiteY6" fmla="*/ 33341 h 620975"/>
                <a:gd name="connsiteX7" fmla="*/ 373183 w 398810"/>
                <a:gd name="connsiteY7" fmla="*/ 0 h 620975"/>
                <a:gd name="connsiteX8" fmla="*/ 369046 w 398810"/>
                <a:gd name="connsiteY8" fmla="*/ 0 h 620975"/>
                <a:gd name="connsiteX9" fmla="*/ 124929 w 398810"/>
                <a:gd name="connsiteY9" fmla="*/ 12503 h 620975"/>
                <a:gd name="connsiteX10" fmla="*/ 79416 w 398810"/>
                <a:gd name="connsiteY10" fmla="*/ 54179 h 620975"/>
                <a:gd name="connsiteX11" fmla="*/ 802 w 398810"/>
                <a:gd name="connsiteY11" fmla="*/ 587635 h 620975"/>
                <a:gd name="connsiteX12" fmla="*/ 25627 w 398810"/>
                <a:gd name="connsiteY12" fmla="*/ 620975 h 620975"/>
                <a:gd name="connsiteX13" fmla="*/ 33902 w 398810"/>
                <a:gd name="connsiteY13" fmla="*/ 620975 h 620975"/>
                <a:gd name="connsiteX14" fmla="*/ 104241 w 398810"/>
                <a:gd name="connsiteY14" fmla="*/ 616808 h 620975"/>
                <a:gd name="connsiteX15" fmla="*/ 133204 w 398810"/>
                <a:gd name="connsiteY15" fmla="*/ 541791 h 62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8810" h="620975">
                  <a:moveTo>
                    <a:pt x="133204" y="541791"/>
                  </a:moveTo>
                  <a:cubicBezTo>
                    <a:pt x="145617" y="525120"/>
                    <a:pt x="153892" y="508450"/>
                    <a:pt x="158030" y="487612"/>
                  </a:cubicBezTo>
                  <a:cubicBezTo>
                    <a:pt x="158030" y="466774"/>
                    <a:pt x="153892" y="445936"/>
                    <a:pt x="145617" y="429265"/>
                  </a:cubicBezTo>
                  <a:cubicBezTo>
                    <a:pt x="137342" y="395924"/>
                    <a:pt x="112516" y="312572"/>
                    <a:pt x="145617" y="291733"/>
                  </a:cubicBezTo>
                  <a:cubicBezTo>
                    <a:pt x="170442" y="275063"/>
                    <a:pt x="323532" y="191711"/>
                    <a:pt x="344220" y="220884"/>
                  </a:cubicBezTo>
                  <a:cubicBezTo>
                    <a:pt x="348358" y="233387"/>
                    <a:pt x="352495" y="245890"/>
                    <a:pt x="356633" y="258393"/>
                  </a:cubicBezTo>
                  <a:lnTo>
                    <a:pt x="398009" y="33341"/>
                  </a:lnTo>
                  <a:cubicBezTo>
                    <a:pt x="402146" y="16670"/>
                    <a:pt x="389734" y="0"/>
                    <a:pt x="373183" y="0"/>
                  </a:cubicBezTo>
                  <a:cubicBezTo>
                    <a:pt x="373183" y="0"/>
                    <a:pt x="369046" y="0"/>
                    <a:pt x="369046" y="0"/>
                  </a:cubicBezTo>
                  <a:lnTo>
                    <a:pt x="124929" y="12503"/>
                  </a:lnTo>
                  <a:cubicBezTo>
                    <a:pt x="100104" y="12503"/>
                    <a:pt x="83553" y="33341"/>
                    <a:pt x="79416" y="54179"/>
                  </a:cubicBezTo>
                  <a:lnTo>
                    <a:pt x="802" y="587635"/>
                  </a:lnTo>
                  <a:cubicBezTo>
                    <a:pt x="-3336" y="604305"/>
                    <a:pt x="9077" y="620975"/>
                    <a:pt x="25627" y="620975"/>
                  </a:cubicBezTo>
                  <a:cubicBezTo>
                    <a:pt x="29765" y="620975"/>
                    <a:pt x="29765" y="620975"/>
                    <a:pt x="33902" y="620975"/>
                  </a:cubicBezTo>
                  <a:lnTo>
                    <a:pt x="104241" y="616808"/>
                  </a:lnTo>
                  <a:cubicBezTo>
                    <a:pt x="108379" y="595970"/>
                    <a:pt x="120792" y="566796"/>
                    <a:pt x="133204" y="541791"/>
                  </a:cubicBezTo>
                  <a:close/>
                </a:path>
              </a:pathLst>
            </a:custGeom>
            <a:noFill/>
            <a:ln w="28575" cap="rnd">
              <a:solidFill>
                <a:srgbClr val="F2EEEC"/>
              </a:solidFill>
              <a:prstDash val="solid"/>
              <a:round/>
            </a:ln>
          </p:spPr>
          <p:txBody>
            <a:bodyPr rtlCol="0" anchor="ctr"/>
            <a:lstStyle/>
            <a:p>
              <a:endParaRPr lang="en-US" dirty="0"/>
            </a:p>
          </p:txBody>
        </p:sp>
        <p:sp>
          <p:nvSpPr>
            <p:cNvPr id="17" name="Freeform 84">
              <a:extLst>
                <a:ext uri="{FF2B5EF4-FFF2-40B4-BE49-F238E27FC236}">
                  <a16:creationId xmlns:a16="http://schemas.microsoft.com/office/drawing/2014/main" xmlns="" id="{A3EE667E-2078-7179-D094-D70F3EDA935D}"/>
                </a:ext>
              </a:extLst>
            </p:cNvPr>
            <p:cNvSpPr/>
            <p:nvPr/>
          </p:nvSpPr>
          <p:spPr>
            <a:xfrm>
              <a:off x="1838833" y="5182832"/>
              <a:ext cx="612989" cy="287565"/>
            </a:xfrm>
            <a:custGeom>
              <a:avLst/>
              <a:gdLst>
                <a:gd name="connsiteX0" fmla="*/ 612990 w 612989"/>
                <a:gd name="connsiteY0" fmla="*/ 4168 h 287565"/>
                <a:gd name="connsiteX1" fmla="*/ 253021 w 612989"/>
                <a:gd name="connsiteY1" fmla="*/ 0 h 287565"/>
                <a:gd name="connsiteX2" fmla="*/ 170270 w 612989"/>
                <a:gd name="connsiteY2" fmla="*/ 87520 h 287565"/>
                <a:gd name="connsiteX3" fmla="*/ 42005 w 612989"/>
                <a:gd name="connsiteY3" fmla="*/ 162537 h 287565"/>
                <a:gd name="connsiteX4" fmla="*/ 629 w 612989"/>
                <a:gd name="connsiteY4" fmla="*/ 287566 h 287565"/>
                <a:gd name="connsiteX5" fmla="*/ 555064 w 612989"/>
                <a:gd name="connsiteY5" fmla="*/ 287566 h 287565"/>
                <a:gd name="connsiteX6" fmla="*/ 567476 w 612989"/>
                <a:gd name="connsiteY6" fmla="*/ 133364 h 287565"/>
                <a:gd name="connsiteX7" fmla="*/ 612990 w 612989"/>
                <a:gd name="connsiteY7" fmla="*/ 4168 h 28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989" h="287565">
                  <a:moveTo>
                    <a:pt x="612990" y="4168"/>
                  </a:moveTo>
                  <a:cubicBezTo>
                    <a:pt x="493000" y="8335"/>
                    <a:pt x="373011" y="4168"/>
                    <a:pt x="253021" y="0"/>
                  </a:cubicBezTo>
                  <a:cubicBezTo>
                    <a:pt x="228196" y="29173"/>
                    <a:pt x="199233" y="58347"/>
                    <a:pt x="170270" y="87520"/>
                  </a:cubicBezTo>
                  <a:cubicBezTo>
                    <a:pt x="133031" y="120861"/>
                    <a:pt x="91656" y="112526"/>
                    <a:pt x="42005" y="162537"/>
                  </a:cubicBezTo>
                  <a:cubicBezTo>
                    <a:pt x="13042" y="195878"/>
                    <a:pt x="-3508" y="241722"/>
                    <a:pt x="629" y="287566"/>
                  </a:cubicBezTo>
                  <a:cubicBezTo>
                    <a:pt x="99931" y="287566"/>
                    <a:pt x="555064" y="287566"/>
                    <a:pt x="555064" y="287566"/>
                  </a:cubicBezTo>
                  <a:cubicBezTo>
                    <a:pt x="555064" y="287566"/>
                    <a:pt x="592302" y="179208"/>
                    <a:pt x="567476" y="133364"/>
                  </a:cubicBezTo>
                  <a:cubicBezTo>
                    <a:pt x="563339" y="120861"/>
                    <a:pt x="584027" y="70849"/>
                    <a:pt x="612990" y="4168"/>
                  </a:cubicBezTo>
                  <a:close/>
                </a:path>
              </a:pathLst>
            </a:custGeom>
            <a:noFill/>
            <a:ln w="28575" cap="rnd">
              <a:solidFill>
                <a:srgbClr val="F2EEEC"/>
              </a:solidFill>
              <a:prstDash val="solid"/>
              <a:round/>
            </a:ln>
          </p:spPr>
          <p:txBody>
            <a:bodyPr rtlCol="0" anchor="ctr"/>
            <a:lstStyle/>
            <a:p>
              <a:endParaRPr lang="en-US" dirty="0"/>
            </a:p>
          </p:txBody>
        </p:sp>
        <p:sp>
          <p:nvSpPr>
            <p:cNvPr id="18" name="Freeform 85">
              <a:extLst>
                <a:ext uri="{FF2B5EF4-FFF2-40B4-BE49-F238E27FC236}">
                  <a16:creationId xmlns:a16="http://schemas.microsoft.com/office/drawing/2014/main" xmlns="" id="{28D41C26-3DA2-938F-1E30-6787B6F9DE6C}"/>
                </a:ext>
              </a:extLst>
            </p:cNvPr>
            <p:cNvSpPr/>
            <p:nvPr/>
          </p:nvSpPr>
          <p:spPr>
            <a:xfrm>
              <a:off x="1343690" y="3479474"/>
              <a:ext cx="1779572" cy="2224310"/>
            </a:xfrm>
            <a:custGeom>
              <a:avLst/>
              <a:gdLst>
                <a:gd name="connsiteX0" fmla="*/ 1778419 w 1779572"/>
                <a:gd name="connsiteY0" fmla="*/ 219685 h 2224310"/>
                <a:gd name="connsiteX1" fmla="*/ 1745318 w 1779572"/>
                <a:gd name="connsiteY1" fmla="*/ 119662 h 2224310"/>
                <a:gd name="connsiteX2" fmla="*/ 1356386 w 1779572"/>
                <a:gd name="connsiteY2" fmla="*/ 15471 h 2224310"/>
                <a:gd name="connsiteX3" fmla="*/ 578523 w 1779572"/>
                <a:gd name="connsiteY3" fmla="*/ 294702 h 2224310"/>
                <a:gd name="connsiteX4" fmla="*/ 197867 w 1779572"/>
                <a:gd name="connsiteY4" fmla="*/ 303037 h 2224310"/>
                <a:gd name="connsiteX5" fmla="*/ 206142 w 1779572"/>
                <a:gd name="connsiteY5" fmla="*/ 924013 h 2224310"/>
                <a:gd name="connsiteX6" fmla="*/ 487497 w 1779572"/>
                <a:gd name="connsiteY6" fmla="*/ 965689 h 2224310"/>
                <a:gd name="connsiteX7" fmla="*/ 748164 w 1779572"/>
                <a:gd name="connsiteY7" fmla="*/ 1011533 h 2224310"/>
                <a:gd name="connsiteX8" fmla="*/ 797814 w 1779572"/>
                <a:gd name="connsiteY8" fmla="*/ 1294931 h 2224310"/>
                <a:gd name="connsiteX9" fmla="*/ 611624 w 1779572"/>
                <a:gd name="connsiteY9" fmla="*/ 1695023 h 2224310"/>
                <a:gd name="connsiteX10" fmla="*/ 752301 w 1779572"/>
                <a:gd name="connsiteY10" fmla="*/ 1703358 h 2224310"/>
                <a:gd name="connsiteX11" fmla="*/ 934354 w 1779572"/>
                <a:gd name="connsiteY11" fmla="*/ 1707526 h 2224310"/>
                <a:gd name="connsiteX12" fmla="*/ 1112270 w 1779572"/>
                <a:gd name="connsiteY12" fmla="*/ 1707526 h 2224310"/>
                <a:gd name="connsiteX13" fmla="*/ 1066757 w 1779572"/>
                <a:gd name="connsiteY13" fmla="*/ 1832554 h 2224310"/>
                <a:gd name="connsiteX14" fmla="*/ 1054344 w 1779572"/>
                <a:gd name="connsiteY14" fmla="*/ 1986756 h 2224310"/>
                <a:gd name="connsiteX15" fmla="*/ 921942 w 1779572"/>
                <a:gd name="connsiteY15" fmla="*/ 1986756 h 2224310"/>
                <a:gd name="connsiteX16" fmla="*/ 963317 w 1779572"/>
                <a:gd name="connsiteY16" fmla="*/ 2224311 h 2224310"/>
                <a:gd name="connsiteX17" fmla="*/ 1509477 w 1779572"/>
                <a:gd name="connsiteY17" fmla="*/ 2211808 h 2224310"/>
                <a:gd name="connsiteX18" fmla="*/ 1385350 w 1779572"/>
                <a:gd name="connsiteY18" fmla="*/ 1349110 h 2224310"/>
                <a:gd name="connsiteX19" fmla="*/ 1662567 w 1779572"/>
                <a:gd name="connsiteY19" fmla="*/ 673955 h 2224310"/>
                <a:gd name="connsiteX20" fmla="*/ 1778419 w 1779572"/>
                <a:gd name="connsiteY20" fmla="*/ 219685 h 222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9572" h="2224310">
                  <a:moveTo>
                    <a:pt x="1778419" y="219685"/>
                  </a:moveTo>
                  <a:cubicBezTo>
                    <a:pt x="1774281" y="186344"/>
                    <a:pt x="1766006" y="148835"/>
                    <a:pt x="1745318" y="119662"/>
                  </a:cubicBezTo>
                  <a:cubicBezTo>
                    <a:pt x="1674979" y="7136"/>
                    <a:pt x="1554990" y="-22037"/>
                    <a:pt x="1356386" y="15471"/>
                  </a:cubicBezTo>
                  <a:cubicBezTo>
                    <a:pt x="1079169" y="65483"/>
                    <a:pt x="648862" y="282199"/>
                    <a:pt x="578523" y="294702"/>
                  </a:cubicBezTo>
                  <a:cubicBezTo>
                    <a:pt x="450258" y="269696"/>
                    <a:pt x="317856" y="261361"/>
                    <a:pt x="197867" y="303037"/>
                  </a:cubicBezTo>
                  <a:cubicBezTo>
                    <a:pt x="-83488" y="398892"/>
                    <a:pt x="-50387" y="811487"/>
                    <a:pt x="206142" y="924013"/>
                  </a:cubicBezTo>
                  <a:cubicBezTo>
                    <a:pt x="293031" y="961521"/>
                    <a:pt x="392333" y="974024"/>
                    <a:pt x="487497" y="965689"/>
                  </a:cubicBezTo>
                  <a:cubicBezTo>
                    <a:pt x="561973" y="961521"/>
                    <a:pt x="735751" y="928181"/>
                    <a:pt x="748164" y="1011533"/>
                  </a:cubicBezTo>
                  <a:cubicBezTo>
                    <a:pt x="756439" y="1065712"/>
                    <a:pt x="777127" y="1169902"/>
                    <a:pt x="797814" y="1294931"/>
                  </a:cubicBezTo>
                  <a:cubicBezTo>
                    <a:pt x="694375" y="1515815"/>
                    <a:pt x="611624" y="1695023"/>
                    <a:pt x="611624" y="1695023"/>
                  </a:cubicBezTo>
                  <a:cubicBezTo>
                    <a:pt x="657137" y="1699190"/>
                    <a:pt x="702650" y="1699190"/>
                    <a:pt x="752301" y="1703358"/>
                  </a:cubicBezTo>
                  <a:cubicBezTo>
                    <a:pt x="810227" y="1707526"/>
                    <a:pt x="872291" y="1707526"/>
                    <a:pt x="934354" y="1707526"/>
                  </a:cubicBezTo>
                  <a:cubicBezTo>
                    <a:pt x="996418" y="1707526"/>
                    <a:pt x="1054344" y="1707526"/>
                    <a:pt x="1112270" y="1707526"/>
                  </a:cubicBezTo>
                  <a:cubicBezTo>
                    <a:pt x="1083307" y="1774207"/>
                    <a:pt x="1062619" y="1820051"/>
                    <a:pt x="1066757" y="1832554"/>
                  </a:cubicBezTo>
                  <a:cubicBezTo>
                    <a:pt x="1091582" y="1878398"/>
                    <a:pt x="1054344" y="1986756"/>
                    <a:pt x="1054344" y="1986756"/>
                  </a:cubicBezTo>
                  <a:cubicBezTo>
                    <a:pt x="1054344" y="1986756"/>
                    <a:pt x="996418" y="1986756"/>
                    <a:pt x="921942" y="1986756"/>
                  </a:cubicBezTo>
                  <a:cubicBezTo>
                    <a:pt x="946767" y="2128455"/>
                    <a:pt x="963317" y="2224311"/>
                    <a:pt x="963317" y="2224311"/>
                  </a:cubicBezTo>
                  <a:lnTo>
                    <a:pt x="1509477" y="2211808"/>
                  </a:lnTo>
                  <a:cubicBezTo>
                    <a:pt x="1509477" y="2211808"/>
                    <a:pt x="1435000" y="1720029"/>
                    <a:pt x="1385350" y="1349110"/>
                  </a:cubicBezTo>
                  <a:cubicBezTo>
                    <a:pt x="1488789" y="1124059"/>
                    <a:pt x="1579815" y="915678"/>
                    <a:pt x="1662567" y="673955"/>
                  </a:cubicBezTo>
                  <a:cubicBezTo>
                    <a:pt x="1699805" y="569765"/>
                    <a:pt x="1790831" y="353049"/>
                    <a:pt x="1778419" y="219685"/>
                  </a:cubicBezTo>
                  <a:close/>
                </a:path>
              </a:pathLst>
            </a:custGeom>
            <a:noFill/>
            <a:ln w="28575" cap="rnd">
              <a:solidFill>
                <a:srgbClr val="F2EEEC"/>
              </a:solidFill>
              <a:prstDash val="solid"/>
              <a:round/>
            </a:ln>
          </p:spPr>
          <p:txBody>
            <a:bodyPr rtlCol="0" anchor="ctr"/>
            <a:lstStyle/>
            <a:p>
              <a:endParaRPr lang="en-US" dirty="0"/>
            </a:p>
          </p:txBody>
        </p:sp>
        <p:sp>
          <p:nvSpPr>
            <p:cNvPr id="19" name="Freeform 86">
              <a:extLst>
                <a:ext uri="{FF2B5EF4-FFF2-40B4-BE49-F238E27FC236}">
                  <a16:creationId xmlns:a16="http://schemas.microsoft.com/office/drawing/2014/main" xmlns="" id="{2539AB5A-E53D-278D-195E-2E677681934B}"/>
                </a:ext>
              </a:extLst>
            </p:cNvPr>
            <p:cNvSpPr/>
            <p:nvPr/>
          </p:nvSpPr>
          <p:spPr>
            <a:xfrm>
              <a:off x="750355" y="3678320"/>
              <a:ext cx="501572" cy="508449"/>
            </a:xfrm>
            <a:custGeom>
              <a:avLst/>
              <a:gdLst>
                <a:gd name="connsiteX0" fmla="*/ 311244 w 501572"/>
                <a:gd name="connsiteY0" fmla="*/ 0 h 508449"/>
                <a:gd name="connsiteX1" fmla="*/ 257456 w 501572"/>
                <a:gd name="connsiteY1" fmla="*/ 4168 h 508449"/>
                <a:gd name="connsiteX2" fmla="*/ 191254 w 501572"/>
                <a:gd name="connsiteY2" fmla="*/ 62514 h 508449"/>
                <a:gd name="connsiteX3" fmla="*/ 38164 w 501572"/>
                <a:gd name="connsiteY3" fmla="*/ 129196 h 508449"/>
                <a:gd name="connsiteX4" fmla="*/ 21614 w 501572"/>
                <a:gd name="connsiteY4" fmla="*/ 229219 h 508449"/>
                <a:gd name="connsiteX5" fmla="*/ 5064 w 501572"/>
                <a:gd name="connsiteY5" fmla="*/ 366750 h 508449"/>
                <a:gd name="connsiteX6" fmla="*/ 112641 w 501572"/>
                <a:gd name="connsiteY6" fmla="*/ 491779 h 508449"/>
                <a:gd name="connsiteX7" fmla="*/ 220217 w 501572"/>
                <a:gd name="connsiteY7" fmla="*/ 508450 h 508449"/>
                <a:gd name="connsiteX8" fmla="*/ 278143 w 501572"/>
                <a:gd name="connsiteY8" fmla="*/ 470941 h 508449"/>
                <a:gd name="connsiteX9" fmla="*/ 373308 w 501572"/>
                <a:gd name="connsiteY9" fmla="*/ 370918 h 508449"/>
                <a:gd name="connsiteX10" fmla="*/ 443646 w 501572"/>
                <a:gd name="connsiteY10" fmla="*/ 250057 h 508449"/>
                <a:gd name="connsiteX11" fmla="*/ 464334 w 501572"/>
                <a:gd name="connsiteY11" fmla="*/ 133364 h 508449"/>
                <a:gd name="connsiteX12" fmla="*/ 501572 w 501572"/>
                <a:gd name="connsiteY12" fmla="*/ 91688 h 508449"/>
                <a:gd name="connsiteX13" fmla="*/ 311244 w 501572"/>
                <a:gd name="connsiteY13" fmla="*/ 0 h 50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1572" h="508449">
                  <a:moveTo>
                    <a:pt x="311244" y="0"/>
                  </a:moveTo>
                  <a:cubicBezTo>
                    <a:pt x="294694" y="0"/>
                    <a:pt x="278143" y="0"/>
                    <a:pt x="257456" y="4168"/>
                  </a:cubicBezTo>
                  <a:cubicBezTo>
                    <a:pt x="236768" y="25006"/>
                    <a:pt x="216080" y="45844"/>
                    <a:pt x="191254" y="62514"/>
                  </a:cubicBezTo>
                  <a:cubicBezTo>
                    <a:pt x="166429" y="79185"/>
                    <a:pt x="54715" y="100023"/>
                    <a:pt x="38164" y="129196"/>
                  </a:cubicBezTo>
                  <a:cubicBezTo>
                    <a:pt x="25752" y="162537"/>
                    <a:pt x="21614" y="195878"/>
                    <a:pt x="21614" y="229219"/>
                  </a:cubicBezTo>
                  <a:cubicBezTo>
                    <a:pt x="17476" y="275063"/>
                    <a:pt x="-11487" y="325074"/>
                    <a:pt x="5064" y="366750"/>
                  </a:cubicBezTo>
                  <a:cubicBezTo>
                    <a:pt x="29889" y="425097"/>
                    <a:pt x="87815" y="483444"/>
                    <a:pt x="112641" y="491779"/>
                  </a:cubicBezTo>
                  <a:cubicBezTo>
                    <a:pt x="145741" y="500115"/>
                    <a:pt x="182979" y="508450"/>
                    <a:pt x="220217" y="508450"/>
                  </a:cubicBezTo>
                  <a:cubicBezTo>
                    <a:pt x="245043" y="508450"/>
                    <a:pt x="265731" y="491779"/>
                    <a:pt x="278143" y="470941"/>
                  </a:cubicBezTo>
                  <a:cubicBezTo>
                    <a:pt x="290556" y="450103"/>
                    <a:pt x="336069" y="370918"/>
                    <a:pt x="373308" y="370918"/>
                  </a:cubicBezTo>
                  <a:cubicBezTo>
                    <a:pt x="410546" y="370918"/>
                    <a:pt x="439509" y="304236"/>
                    <a:pt x="443646" y="250057"/>
                  </a:cubicBezTo>
                  <a:cubicBezTo>
                    <a:pt x="447784" y="216716"/>
                    <a:pt x="443646" y="166705"/>
                    <a:pt x="464334" y="133364"/>
                  </a:cubicBezTo>
                  <a:cubicBezTo>
                    <a:pt x="468472" y="125029"/>
                    <a:pt x="493297" y="104191"/>
                    <a:pt x="501572" y="91688"/>
                  </a:cubicBezTo>
                  <a:cubicBezTo>
                    <a:pt x="460196" y="33341"/>
                    <a:pt x="381583" y="4168"/>
                    <a:pt x="311244" y="0"/>
                  </a:cubicBezTo>
                  <a:close/>
                </a:path>
              </a:pathLst>
            </a:custGeom>
            <a:noFill/>
            <a:ln w="28575" cap="rnd">
              <a:solidFill>
                <a:srgbClr val="F2EEEC"/>
              </a:solidFill>
              <a:prstDash val="solid"/>
              <a:round/>
            </a:ln>
          </p:spPr>
          <p:txBody>
            <a:bodyPr rtlCol="0" anchor="ctr"/>
            <a:lstStyle/>
            <a:p>
              <a:endParaRPr lang="en-US" dirty="0"/>
            </a:p>
          </p:txBody>
        </p:sp>
        <p:sp>
          <p:nvSpPr>
            <p:cNvPr id="20" name="Freeform 87">
              <a:extLst>
                <a:ext uri="{FF2B5EF4-FFF2-40B4-BE49-F238E27FC236}">
                  <a16:creationId xmlns:a16="http://schemas.microsoft.com/office/drawing/2014/main" xmlns="" id="{6739CA5F-A5BE-403C-8BC4-D1550ACD2A11}"/>
                </a:ext>
              </a:extLst>
            </p:cNvPr>
            <p:cNvSpPr/>
            <p:nvPr/>
          </p:nvSpPr>
          <p:spPr>
            <a:xfrm>
              <a:off x="2551124" y="3782511"/>
              <a:ext cx="570984" cy="1421158"/>
            </a:xfrm>
            <a:custGeom>
              <a:avLst/>
              <a:gdLst>
                <a:gd name="connsiteX0" fmla="*/ 0 w 570984"/>
                <a:gd name="connsiteY0" fmla="*/ 1421159 h 1421158"/>
                <a:gd name="connsiteX1" fmla="*/ 103439 w 570984"/>
                <a:gd name="connsiteY1" fmla="*/ 1212778 h 1421158"/>
                <a:gd name="connsiteX2" fmla="*/ 211016 w 570984"/>
                <a:gd name="connsiteY2" fmla="*/ 979391 h 1421158"/>
                <a:gd name="connsiteX3" fmla="*/ 542022 w 570984"/>
                <a:gd name="connsiteY3" fmla="*/ 120861 h 1421158"/>
                <a:gd name="connsiteX4" fmla="*/ 570985 w 570984"/>
                <a:gd name="connsiteY4" fmla="*/ 0 h 1421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4" h="1421158">
                  <a:moveTo>
                    <a:pt x="0" y="1421159"/>
                  </a:moveTo>
                  <a:cubicBezTo>
                    <a:pt x="28963" y="1366980"/>
                    <a:pt x="62064" y="1296130"/>
                    <a:pt x="103439" y="1212778"/>
                  </a:cubicBezTo>
                  <a:cubicBezTo>
                    <a:pt x="153090" y="1112755"/>
                    <a:pt x="186191" y="1033570"/>
                    <a:pt x="211016" y="979391"/>
                  </a:cubicBezTo>
                  <a:cubicBezTo>
                    <a:pt x="384794" y="579299"/>
                    <a:pt x="475821" y="370918"/>
                    <a:pt x="542022" y="120861"/>
                  </a:cubicBezTo>
                  <a:cubicBezTo>
                    <a:pt x="554435" y="66682"/>
                    <a:pt x="566847" y="20838"/>
                    <a:pt x="570985" y="0"/>
                  </a:cubicBezTo>
                </a:path>
              </a:pathLst>
            </a:custGeom>
            <a:noFill/>
            <a:ln w="28575" cap="rnd">
              <a:solidFill>
                <a:srgbClr val="F2EEEC"/>
              </a:solidFill>
              <a:prstDash val="solid"/>
              <a:miter/>
            </a:ln>
          </p:spPr>
          <p:txBody>
            <a:bodyPr rtlCol="0" anchor="ctr"/>
            <a:lstStyle/>
            <a:p>
              <a:endParaRPr lang="en-US" dirty="0"/>
            </a:p>
          </p:txBody>
        </p:sp>
        <p:grpSp>
          <p:nvGrpSpPr>
            <p:cNvPr id="21" name="Graphic 67">
              <a:extLst>
                <a:ext uri="{FF2B5EF4-FFF2-40B4-BE49-F238E27FC236}">
                  <a16:creationId xmlns:a16="http://schemas.microsoft.com/office/drawing/2014/main" xmlns="" id="{2C898CA2-C1FA-3EE2-4D76-B0291EC633EC}"/>
                </a:ext>
              </a:extLst>
            </p:cNvPr>
            <p:cNvGrpSpPr/>
            <p:nvPr/>
          </p:nvGrpSpPr>
          <p:grpSpPr>
            <a:xfrm>
              <a:off x="3053699" y="1141781"/>
              <a:ext cx="2174226" cy="1935062"/>
              <a:chOff x="3053699" y="1141781"/>
              <a:chExt cx="2174226" cy="1935062"/>
            </a:xfrm>
            <a:solidFill>
              <a:srgbClr val="F2EEEC"/>
            </a:solidFill>
          </p:grpSpPr>
          <p:sp>
            <p:nvSpPr>
              <p:cNvPr id="35" name="Freeform 89">
                <a:extLst>
                  <a:ext uri="{FF2B5EF4-FFF2-40B4-BE49-F238E27FC236}">
                    <a16:creationId xmlns:a16="http://schemas.microsoft.com/office/drawing/2014/main" xmlns="" id="{483DC821-470A-5F6B-C5F2-10F76485B72E}"/>
                  </a:ext>
                </a:extLst>
              </p:cNvPr>
              <p:cNvSpPr/>
              <p:nvPr/>
            </p:nvSpPr>
            <p:spPr>
              <a:xfrm>
                <a:off x="3053699" y="1141781"/>
                <a:ext cx="1779528" cy="1316968"/>
              </a:xfrm>
              <a:custGeom>
                <a:avLst/>
                <a:gdLst>
                  <a:gd name="connsiteX0" fmla="*/ 50024 w 1779528"/>
                  <a:gd name="connsiteY0" fmla="*/ 1308633 h 1316968"/>
                  <a:gd name="connsiteX1" fmla="*/ 343791 w 1779528"/>
                  <a:gd name="connsiteY1" fmla="*/ 900206 h 1316968"/>
                  <a:gd name="connsiteX2" fmla="*/ 554808 w 1779528"/>
                  <a:gd name="connsiteY2" fmla="*/ 1083582 h 1316968"/>
                  <a:gd name="connsiteX3" fmla="*/ 571358 w 1779528"/>
                  <a:gd name="connsiteY3" fmla="*/ 1087749 h 1316968"/>
                  <a:gd name="connsiteX4" fmla="*/ 592046 w 1779528"/>
                  <a:gd name="connsiteY4" fmla="*/ 1079414 h 1316968"/>
                  <a:gd name="connsiteX5" fmla="*/ 931326 w 1779528"/>
                  <a:gd name="connsiteY5" fmla="*/ 633478 h 1316968"/>
                  <a:gd name="connsiteX6" fmla="*/ 1163030 w 1779528"/>
                  <a:gd name="connsiteY6" fmla="*/ 866865 h 1316968"/>
                  <a:gd name="connsiteX7" fmla="*/ 1179581 w 1779528"/>
                  <a:gd name="connsiteY7" fmla="*/ 875201 h 1316968"/>
                  <a:gd name="connsiteX8" fmla="*/ 1179581 w 1779528"/>
                  <a:gd name="connsiteY8" fmla="*/ 875201 h 1316968"/>
                  <a:gd name="connsiteX9" fmla="*/ 1183718 w 1779528"/>
                  <a:gd name="connsiteY9" fmla="*/ 875201 h 1316968"/>
                  <a:gd name="connsiteX10" fmla="*/ 1200269 w 1779528"/>
                  <a:gd name="connsiteY10" fmla="*/ 866865 h 1316968"/>
                  <a:gd name="connsiteX11" fmla="*/ 1729877 w 1779528"/>
                  <a:gd name="connsiteY11" fmla="*/ 108358 h 1316968"/>
                  <a:gd name="connsiteX12" fmla="*/ 1729877 w 1779528"/>
                  <a:gd name="connsiteY12" fmla="*/ 229219 h 1316968"/>
                  <a:gd name="connsiteX13" fmla="*/ 1754703 w 1779528"/>
                  <a:gd name="connsiteY13" fmla="*/ 250057 h 1316968"/>
                  <a:gd name="connsiteX14" fmla="*/ 1758841 w 1779528"/>
                  <a:gd name="connsiteY14" fmla="*/ 250057 h 1316968"/>
                  <a:gd name="connsiteX15" fmla="*/ 1779528 w 1779528"/>
                  <a:gd name="connsiteY15" fmla="*/ 229219 h 1316968"/>
                  <a:gd name="connsiteX16" fmla="*/ 1779528 w 1779528"/>
                  <a:gd name="connsiteY16" fmla="*/ 25006 h 1316968"/>
                  <a:gd name="connsiteX17" fmla="*/ 1754703 w 1779528"/>
                  <a:gd name="connsiteY17" fmla="*/ 0 h 1316968"/>
                  <a:gd name="connsiteX18" fmla="*/ 1754703 w 1779528"/>
                  <a:gd name="connsiteY18" fmla="*/ 0 h 1316968"/>
                  <a:gd name="connsiteX19" fmla="*/ 1754703 w 1779528"/>
                  <a:gd name="connsiteY19" fmla="*/ 0 h 1316968"/>
                  <a:gd name="connsiteX20" fmla="*/ 1750565 w 1779528"/>
                  <a:gd name="connsiteY20" fmla="*/ 0 h 1316968"/>
                  <a:gd name="connsiteX21" fmla="*/ 1568512 w 1779528"/>
                  <a:gd name="connsiteY21" fmla="*/ 79185 h 1316968"/>
                  <a:gd name="connsiteX22" fmla="*/ 1551962 w 1779528"/>
                  <a:gd name="connsiteY22" fmla="*/ 108358 h 1316968"/>
                  <a:gd name="connsiteX23" fmla="*/ 1576787 w 1779528"/>
                  <a:gd name="connsiteY23" fmla="*/ 125029 h 1316968"/>
                  <a:gd name="connsiteX24" fmla="*/ 1585062 w 1779528"/>
                  <a:gd name="connsiteY24" fmla="*/ 125029 h 1316968"/>
                  <a:gd name="connsiteX25" fmla="*/ 1589200 w 1779528"/>
                  <a:gd name="connsiteY25" fmla="*/ 120861 h 1316968"/>
                  <a:gd name="connsiteX26" fmla="*/ 1688502 w 1779528"/>
                  <a:gd name="connsiteY26" fmla="*/ 79185 h 1316968"/>
                  <a:gd name="connsiteX27" fmla="*/ 1171305 w 1779528"/>
                  <a:gd name="connsiteY27" fmla="*/ 812686 h 1316968"/>
                  <a:gd name="connsiteX28" fmla="*/ 939602 w 1779528"/>
                  <a:gd name="connsiteY28" fmla="*/ 579299 h 1316968"/>
                  <a:gd name="connsiteX29" fmla="*/ 923051 w 1779528"/>
                  <a:gd name="connsiteY29" fmla="*/ 575132 h 1316968"/>
                  <a:gd name="connsiteX30" fmla="*/ 902363 w 1779528"/>
                  <a:gd name="connsiteY30" fmla="*/ 583467 h 1316968"/>
                  <a:gd name="connsiteX31" fmla="*/ 563083 w 1779528"/>
                  <a:gd name="connsiteY31" fmla="*/ 1029402 h 1316968"/>
                  <a:gd name="connsiteX32" fmla="*/ 352067 w 1779528"/>
                  <a:gd name="connsiteY32" fmla="*/ 846027 h 1316968"/>
                  <a:gd name="connsiteX33" fmla="*/ 335516 w 1779528"/>
                  <a:gd name="connsiteY33" fmla="*/ 841859 h 1316968"/>
                  <a:gd name="connsiteX34" fmla="*/ 331379 w 1779528"/>
                  <a:gd name="connsiteY34" fmla="*/ 841859 h 1316968"/>
                  <a:gd name="connsiteX35" fmla="*/ 314828 w 1779528"/>
                  <a:gd name="connsiteY35" fmla="*/ 850195 h 1316968"/>
                  <a:gd name="connsiteX36" fmla="*/ 4511 w 1779528"/>
                  <a:gd name="connsiteY36" fmla="*/ 1279460 h 1316968"/>
                  <a:gd name="connsiteX37" fmla="*/ 8648 w 1779528"/>
                  <a:gd name="connsiteY37" fmla="*/ 1312801 h 1316968"/>
                  <a:gd name="connsiteX38" fmla="*/ 21061 w 1779528"/>
                  <a:gd name="connsiteY38" fmla="*/ 1316968 h 1316968"/>
                  <a:gd name="connsiteX39" fmla="*/ 50024 w 1779528"/>
                  <a:gd name="connsiteY39" fmla="*/ 1308633 h 1316968"/>
                  <a:gd name="connsiteX40" fmla="*/ 1754703 w 1779528"/>
                  <a:gd name="connsiteY40" fmla="*/ 16670 h 1316968"/>
                  <a:gd name="connsiteX41" fmla="*/ 1754703 w 1779528"/>
                  <a:gd name="connsiteY41" fmla="*/ 16670 h 1316968"/>
                  <a:gd name="connsiteX42" fmla="*/ 1754703 w 1779528"/>
                  <a:gd name="connsiteY42" fmla="*/ 16670 h 1316968"/>
                  <a:gd name="connsiteX43" fmla="*/ 1754703 w 1779528"/>
                  <a:gd name="connsiteY43" fmla="*/ 16670 h 1316968"/>
                  <a:gd name="connsiteX44" fmla="*/ 1758841 w 1779528"/>
                  <a:gd name="connsiteY44" fmla="*/ 241722 h 1316968"/>
                  <a:gd name="connsiteX45" fmla="*/ 1758841 w 1779528"/>
                  <a:gd name="connsiteY45" fmla="*/ 241722 h 1316968"/>
                  <a:gd name="connsiteX46" fmla="*/ 1758841 w 1779528"/>
                  <a:gd name="connsiteY46" fmla="*/ 241722 h 1316968"/>
                  <a:gd name="connsiteX47" fmla="*/ 1758841 w 1779528"/>
                  <a:gd name="connsiteY47" fmla="*/ 241722 h 1316968"/>
                  <a:gd name="connsiteX48" fmla="*/ 1572650 w 1779528"/>
                  <a:gd name="connsiteY48" fmla="*/ 120861 h 1316968"/>
                  <a:gd name="connsiteX49" fmla="*/ 1572650 w 1779528"/>
                  <a:gd name="connsiteY49" fmla="*/ 120861 h 1316968"/>
                  <a:gd name="connsiteX50" fmla="*/ 1572650 w 1779528"/>
                  <a:gd name="connsiteY50" fmla="*/ 120861 h 1316968"/>
                  <a:gd name="connsiteX51" fmla="*/ 1572650 w 1779528"/>
                  <a:gd name="connsiteY51" fmla="*/ 120861 h 1316968"/>
                  <a:gd name="connsiteX52" fmla="*/ 923051 w 1779528"/>
                  <a:gd name="connsiteY52" fmla="*/ 583467 h 1316968"/>
                  <a:gd name="connsiteX53" fmla="*/ 923051 w 1779528"/>
                  <a:gd name="connsiteY53" fmla="*/ 583467 h 1316968"/>
                  <a:gd name="connsiteX54" fmla="*/ 923051 w 1779528"/>
                  <a:gd name="connsiteY54" fmla="*/ 583467 h 1316968"/>
                  <a:gd name="connsiteX55" fmla="*/ 923051 w 1779528"/>
                  <a:gd name="connsiteY55" fmla="*/ 583467 h 1316968"/>
                  <a:gd name="connsiteX56" fmla="*/ 37611 w 1779528"/>
                  <a:gd name="connsiteY56" fmla="*/ 1304465 h 1316968"/>
                  <a:gd name="connsiteX57" fmla="*/ 33474 w 1779528"/>
                  <a:gd name="connsiteY57" fmla="*/ 1304465 h 1316968"/>
                  <a:gd name="connsiteX58" fmla="*/ 33474 w 1779528"/>
                  <a:gd name="connsiteY58" fmla="*/ 1304465 h 1316968"/>
                  <a:gd name="connsiteX59" fmla="*/ 37611 w 1779528"/>
                  <a:gd name="connsiteY59" fmla="*/ 1304465 h 13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779528" h="1316968">
                    <a:moveTo>
                      <a:pt x="50024" y="1308633"/>
                    </a:moveTo>
                    <a:lnTo>
                      <a:pt x="343791" y="900206"/>
                    </a:lnTo>
                    <a:lnTo>
                      <a:pt x="554808" y="1083582"/>
                    </a:lnTo>
                    <a:cubicBezTo>
                      <a:pt x="558945" y="1087749"/>
                      <a:pt x="563083" y="1087749"/>
                      <a:pt x="571358" y="1087749"/>
                    </a:cubicBezTo>
                    <a:cubicBezTo>
                      <a:pt x="579633" y="1087749"/>
                      <a:pt x="583771" y="1083582"/>
                      <a:pt x="592046" y="1079414"/>
                    </a:cubicBezTo>
                    <a:lnTo>
                      <a:pt x="931326" y="633478"/>
                    </a:lnTo>
                    <a:lnTo>
                      <a:pt x="1163030" y="866865"/>
                    </a:lnTo>
                    <a:cubicBezTo>
                      <a:pt x="1167168" y="871033"/>
                      <a:pt x="1175443" y="875201"/>
                      <a:pt x="1179581" y="875201"/>
                    </a:cubicBezTo>
                    <a:lnTo>
                      <a:pt x="1179581" y="875201"/>
                    </a:lnTo>
                    <a:lnTo>
                      <a:pt x="1183718" y="875201"/>
                    </a:lnTo>
                    <a:cubicBezTo>
                      <a:pt x="1191993" y="875201"/>
                      <a:pt x="1196131" y="871033"/>
                      <a:pt x="1200269" y="866865"/>
                    </a:cubicBezTo>
                    <a:lnTo>
                      <a:pt x="1729877" y="108358"/>
                    </a:lnTo>
                    <a:lnTo>
                      <a:pt x="1729877" y="229219"/>
                    </a:lnTo>
                    <a:cubicBezTo>
                      <a:pt x="1734015" y="241722"/>
                      <a:pt x="1742290" y="250057"/>
                      <a:pt x="1754703" y="250057"/>
                    </a:cubicBezTo>
                    <a:cubicBezTo>
                      <a:pt x="1754703" y="250057"/>
                      <a:pt x="1758841" y="250057"/>
                      <a:pt x="1758841" y="250057"/>
                    </a:cubicBezTo>
                    <a:cubicBezTo>
                      <a:pt x="1767116" y="250057"/>
                      <a:pt x="1775391" y="241722"/>
                      <a:pt x="1779528" y="229219"/>
                    </a:cubicBezTo>
                    <a:lnTo>
                      <a:pt x="1779528" y="25006"/>
                    </a:lnTo>
                    <a:cubicBezTo>
                      <a:pt x="1779528" y="12503"/>
                      <a:pt x="1767116" y="0"/>
                      <a:pt x="1754703" y="0"/>
                    </a:cubicBezTo>
                    <a:lnTo>
                      <a:pt x="1754703" y="0"/>
                    </a:lnTo>
                    <a:lnTo>
                      <a:pt x="1754703" y="0"/>
                    </a:lnTo>
                    <a:cubicBezTo>
                      <a:pt x="1754703" y="0"/>
                      <a:pt x="1750565" y="0"/>
                      <a:pt x="1750565" y="0"/>
                    </a:cubicBezTo>
                    <a:lnTo>
                      <a:pt x="1568512" y="79185"/>
                    </a:lnTo>
                    <a:cubicBezTo>
                      <a:pt x="1556100" y="83352"/>
                      <a:pt x="1547825" y="95855"/>
                      <a:pt x="1551962" y="108358"/>
                    </a:cubicBezTo>
                    <a:cubicBezTo>
                      <a:pt x="1556100" y="120861"/>
                      <a:pt x="1564375" y="125029"/>
                      <a:pt x="1576787" y="125029"/>
                    </a:cubicBezTo>
                    <a:cubicBezTo>
                      <a:pt x="1580925" y="125029"/>
                      <a:pt x="1580925" y="125029"/>
                      <a:pt x="1585062" y="125029"/>
                    </a:cubicBezTo>
                    <a:cubicBezTo>
                      <a:pt x="1585062" y="125029"/>
                      <a:pt x="1589200" y="125029"/>
                      <a:pt x="1589200" y="120861"/>
                    </a:cubicBezTo>
                    <a:lnTo>
                      <a:pt x="1688502" y="79185"/>
                    </a:lnTo>
                    <a:lnTo>
                      <a:pt x="1171305" y="812686"/>
                    </a:lnTo>
                    <a:lnTo>
                      <a:pt x="939602" y="579299"/>
                    </a:lnTo>
                    <a:cubicBezTo>
                      <a:pt x="939602" y="575132"/>
                      <a:pt x="931326" y="575132"/>
                      <a:pt x="923051" y="575132"/>
                    </a:cubicBezTo>
                    <a:cubicBezTo>
                      <a:pt x="914776" y="575132"/>
                      <a:pt x="906501" y="579299"/>
                      <a:pt x="902363" y="583467"/>
                    </a:cubicBezTo>
                    <a:lnTo>
                      <a:pt x="563083" y="1029402"/>
                    </a:lnTo>
                    <a:lnTo>
                      <a:pt x="352067" y="846027"/>
                    </a:lnTo>
                    <a:cubicBezTo>
                      <a:pt x="347929" y="841859"/>
                      <a:pt x="343791" y="841859"/>
                      <a:pt x="335516" y="841859"/>
                    </a:cubicBezTo>
                    <a:cubicBezTo>
                      <a:pt x="335516" y="841859"/>
                      <a:pt x="331379" y="841859"/>
                      <a:pt x="331379" y="841859"/>
                    </a:cubicBezTo>
                    <a:cubicBezTo>
                      <a:pt x="323104" y="841859"/>
                      <a:pt x="318966" y="846027"/>
                      <a:pt x="314828" y="850195"/>
                    </a:cubicBezTo>
                    <a:lnTo>
                      <a:pt x="4511" y="1279460"/>
                    </a:lnTo>
                    <a:cubicBezTo>
                      <a:pt x="-3765" y="1291963"/>
                      <a:pt x="373" y="1308633"/>
                      <a:pt x="8648" y="1312801"/>
                    </a:cubicBezTo>
                    <a:cubicBezTo>
                      <a:pt x="12786" y="1316968"/>
                      <a:pt x="16923" y="1316968"/>
                      <a:pt x="21061" y="1316968"/>
                    </a:cubicBezTo>
                    <a:cubicBezTo>
                      <a:pt x="37611" y="1316968"/>
                      <a:pt x="45886" y="1312801"/>
                      <a:pt x="50024" y="1308633"/>
                    </a:cubicBezTo>
                    <a:close/>
                    <a:moveTo>
                      <a:pt x="1754703" y="16670"/>
                    </a:moveTo>
                    <a:cubicBezTo>
                      <a:pt x="1754703" y="16670"/>
                      <a:pt x="1754703" y="16670"/>
                      <a:pt x="1754703" y="16670"/>
                    </a:cubicBezTo>
                    <a:cubicBezTo>
                      <a:pt x="1754703" y="16670"/>
                      <a:pt x="1754703" y="16670"/>
                      <a:pt x="1754703" y="16670"/>
                    </a:cubicBezTo>
                    <a:cubicBezTo>
                      <a:pt x="1754703" y="16670"/>
                      <a:pt x="1754703" y="16670"/>
                      <a:pt x="1754703" y="16670"/>
                    </a:cubicBezTo>
                    <a:close/>
                    <a:moveTo>
                      <a:pt x="1758841" y="241722"/>
                    </a:moveTo>
                    <a:cubicBezTo>
                      <a:pt x="1754703" y="241722"/>
                      <a:pt x="1754703" y="241722"/>
                      <a:pt x="1758841" y="241722"/>
                    </a:cubicBezTo>
                    <a:cubicBezTo>
                      <a:pt x="1754703" y="241722"/>
                      <a:pt x="1754703" y="241722"/>
                      <a:pt x="1758841" y="241722"/>
                    </a:cubicBezTo>
                    <a:cubicBezTo>
                      <a:pt x="1754703" y="241722"/>
                      <a:pt x="1754703" y="241722"/>
                      <a:pt x="1758841" y="241722"/>
                    </a:cubicBezTo>
                    <a:close/>
                    <a:moveTo>
                      <a:pt x="1572650" y="120861"/>
                    </a:moveTo>
                    <a:cubicBezTo>
                      <a:pt x="1572650" y="120861"/>
                      <a:pt x="1572650" y="120861"/>
                      <a:pt x="1572650" y="120861"/>
                    </a:cubicBezTo>
                    <a:cubicBezTo>
                      <a:pt x="1572650" y="120861"/>
                      <a:pt x="1576787" y="120861"/>
                      <a:pt x="1572650" y="120861"/>
                    </a:cubicBezTo>
                    <a:cubicBezTo>
                      <a:pt x="1576787" y="120861"/>
                      <a:pt x="1572650" y="120861"/>
                      <a:pt x="1572650" y="120861"/>
                    </a:cubicBezTo>
                    <a:close/>
                    <a:moveTo>
                      <a:pt x="923051" y="583467"/>
                    </a:moveTo>
                    <a:cubicBezTo>
                      <a:pt x="923051" y="583467"/>
                      <a:pt x="923051" y="583467"/>
                      <a:pt x="923051" y="583467"/>
                    </a:cubicBezTo>
                    <a:cubicBezTo>
                      <a:pt x="923051" y="583467"/>
                      <a:pt x="923051" y="583467"/>
                      <a:pt x="923051" y="583467"/>
                    </a:cubicBezTo>
                    <a:cubicBezTo>
                      <a:pt x="923051" y="583467"/>
                      <a:pt x="923051" y="583467"/>
                      <a:pt x="923051" y="583467"/>
                    </a:cubicBezTo>
                    <a:close/>
                    <a:moveTo>
                      <a:pt x="37611" y="1304465"/>
                    </a:moveTo>
                    <a:cubicBezTo>
                      <a:pt x="37611" y="1304465"/>
                      <a:pt x="33474" y="1304465"/>
                      <a:pt x="33474" y="1304465"/>
                    </a:cubicBezTo>
                    <a:cubicBezTo>
                      <a:pt x="33474" y="1304465"/>
                      <a:pt x="33474" y="1304465"/>
                      <a:pt x="33474" y="1304465"/>
                    </a:cubicBezTo>
                    <a:cubicBezTo>
                      <a:pt x="33474" y="1308633"/>
                      <a:pt x="33474" y="1304465"/>
                      <a:pt x="37611" y="1304465"/>
                    </a:cubicBezTo>
                    <a:close/>
                  </a:path>
                </a:pathLst>
              </a:custGeom>
              <a:solidFill>
                <a:schemeClr val="accent4"/>
              </a:solidFill>
              <a:ln w="28575" cap="flat">
                <a:noFill/>
                <a:prstDash val="solid"/>
                <a:miter/>
              </a:ln>
            </p:spPr>
            <p:txBody>
              <a:bodyPr rtlCol="0" anchor="ctr"/>
              <a:lstStyle/>
              <a:p>
                <a:endParaRPr lang="en-US" dirty="0"/>
              </a:p>
            </p:txBody>
          </p:sp>
          <p:sp>
            <p:nvSpPr>
              <p:cNvPr id="36" name="Freeform 90">
                <a:extLst>
                  <a:ext uri="{FF2B5EF4-FFF2-40B4-BE49-F238E27FC236}">
                    <a16:creationId xmlns:a16="http://schemas.microsoft.com/office/drawing/2014/main" xmlns="" id="{53A72D3F-43DA-81CE-896A-626D055FCE2C}"/>
                  </a:ext>
                </a:extLst>
              </p:cNvPr>
              <p:cNvSpPr/>
              <p:nvPr/>
            </p:nvSpPr>
            <p:spPr>
              <a:xfrm rot="1336769">
                <a:off x="3280825" y="1805719"/>
                <a:ext cx="1947100" cy="1271124"/>
              </a:xfrm>
              <a:custGeom>
                <a:avLst/>
                <a:gdLst>
                  <a:gd name="connsiteX0" fmla="*/ 1940894 w 1947099"/>
                  <a:gd name="connsiteY0" fmla="*/ 4168 h 1271124"/>
                  <a:gd name="connsiteX1" fmla="*/ 1924343 w 1947099"/>
                  <a:gd name="connsiteY1" fmla="*/ 0 h 1271124"/>
                  <a:gd name="connsiteX2" fmla="*/ 1907793 w 1947099"/>
                  <a:gd name="connsiteY2" fmla="*/ 4168 h 1271124"/>
                  <a:gd name="connsiteX3" fmla="*/ 1345083 w 1947099"/>
                  <a:gd name="connsiteY3" fmla="*/ 679322 h 1271124"/>
                  <a:gd name="connsiteX4" fmla="*/ 1229231 w 1947099"/>
                  <a:gd name="connsiteY4" fmla="*/ 783513 h 1271124"/>
                  <a:gd name="connsiteX5" fmla="*/ 1179581 w 1947099"/>
                  <a:gd name="connsiteY5" fmla="*/ 796016 h 1271124"/>
                  <a:gd name="connsiteX6" fmla="*/ 1055454 w 1947099"/>
                  <a:gd name="connsiteY6" fmla="*/ 741837 h 1271124"/>
                  <a:gd name="connsiteX7" fmla="*/ 931326 w 1947099"/>
                  <a:gd name="connsiteY7" fmla="*/ 683490 h 1271124"/>
                  <a:gd name="connsiteX8" fmla="*/ 906501 w 1947099"/>
                  <a:gd name="connsiteY8" fmla="*/ 683490 h 1271124"/>
                  <a:gd name="connsiteX9" fmla="*/ 691347 w 1947099"/>
                  <a:gd name="connsiteY9" fmla="*/ 833524 h 1271124"/>
                  <a:gd name="connsiteX10" fmla="*/ 505157 w 1947099"/>
                  <a:gd name="connsiteY10" fmla="*/ 996061 h 1271124"/>
                  <a:gd name="connsiteX11" fmla="*/ 501019 w 1947099"/>
                  <a:gd name="connsiteY11" fmla="*/ 996061 h 1271124"/>
                  <a:gd name="connsiteX12" fmla="*/ 443093 w 1947099"/>
                  <a:gd name="connsiteY12" fmla="*/ 983559 h 1271124"/>
                  <a:gd name="connsiteX13" fmla="*/ 381030 w 1947099"/>
                  <a:gd name="connsiteY13" fmla="*/ 966888 h 1271124"/>
                  <a:gd name="connsiteX14" fmla="*/ 364479 w 1947099"/>
                  <a:gd name="connsiteY14" fmla="*/ 966888 h 1271124"/>
                  <a:gd name="connsiteX15" fmla="*/ 182426 w 1947099"/>
                  <a:gd name="connsiteY15" fmla="*/ 1037738 h 1271124"/>
                  <a:gd name="connsiteX16" fmla="*/ 4511 w 1947099"/>
                  <a:gd name="connsiteY16" fmla="*/ 1237784 h 1271124"/>
                  <a:gd name="connsiteX17" fmla="*/ 8648 w 1947099"/>
                  <a:gd name="connsiteY17" fmla="*/ 1266957 h 1271124"/>
                  <a:gd name="connsiteX18" fmla="*/ 21061 w 1947099"/>
                  <a:gd name="connsiteY18" fmla="*/ 1271125 h 1271124"/>
                  <a:gd name="connsiteX19" fmla="*/ 37611 w 1947099"/>
                  <a:gd name="connsiteY19" fmla="*/ 1262789 h 1271124"/>
                  <a:gd name="connsiteX20" fmla="*/ 207252 w 1947099"/>
                  <a:gd name="connsiteY20" fmla="*/ 1071079 h 1271124"/>
                  <a:gd name="connsiteX21" fmla="*/ 364479 w 1947099"/>
                  <a:gd name="connsiteY21" fmla="*/ 1008564 h 1271124"/>
                  <a:gd name="connsiteX22" fmla="*/ 376892 w 1947099"/>
                  <a:gd name="connsiteY22" fmla="*/ 1008564 h 1271124"/>
                  <a:gd name="connsiteX23" fmla="*/ 426543 w 1947099"/>
                  <a:gd name="connsiteY23" fmla="*/ 1021067 h 1271124"/>
                  <a:gd name="connsiteX24" fmla="*/ 501019 w 1947099"/>
                  <a:gd name="connsiteY24" fmla="*/ 1037738 h 1271124"/>
                  <a:gd name="connsiteX25" fmla="*/ 509294 w 1947099"/>
                  <a:gd name="connsiteY25" fmla="*/ 1037738 h 1271124"/>
                  <a:gd name="connsiteX26" fmla="*/ 728585 w 1947099"/>
                  <a:gd name="connsiteY26" fmla="*/ 858530 h 1271124"/>
                  <a:gd name="connsiteX27" fmla="*/ 906501 w 1947099"/>
                  <a:gd name="connsiteY27" fmla="*/ 725166 h 1271124"/>
                  <a:gd name="connsiteX28" fmla="*/ 923051 w 1947099"/>
                  <a:gd name="connsiteY28" fmla="*/ 725166 h 1271124"/>
                  <a:gd name="connsiteX29" fmla="*/ 1030628 w 1947099"/>
                  <a:gd name="connsiteY29" fmla="*/ 779345 h 1271124"/>
                  <a:gd name="connsiteX30" fmla="*/ 1175443 w 1947099"/>
                  <a:gd name="connsiteY30" fmla="*/ 837692 h 1271124"/>
                  <a:gd name="connsiteX31" fmla="*/ 1245782 w 1947099"/>
                  <a:gd name="connsiteY31" fmla="*/ 821021 h 1271124"/>
                  <a:gd name="connsiteX32" fmla="*/ 1374046 w 1947099"/>
                  <a:gd name="connsiteY32" fmla="*/ 708496 h 1271124"/>
                  <a:gd name="connsiteX33" fmla="*/ 1940894 w 1947099"/>
                  <a:gd name="connsiteY33" fmla="*/ 33341 h 1271124"/>
                  <a:gd name="connsiteX34" fmla="*/ 1940894 w 1947099"/>
                  <a:gd name="connsiteY34" fmla="*/ 4168 h 1271124"/>
                  <a:gd name="connsiteX35" fmla="*/ 1916068 w 1947099"/>
                  <a:gd name="connsiteY35" fmla="*/ 12503 h 1271124"/>
                  <a:gd name="connsiteX36" fmla="*/ 1924343 w 1947099"/>
                  <a:gd name="connsiteY36" fmla="*/ 8335 h 1271124"/>
                  <a:gd name="connsiteX37" fmla="*/ 1924343 w 1947099"/>
                  <a:gd name="connsiteY37" fmla="*/ 8335 h 1271124"/>
                  <a:gd name="connsiteX38" fmla="*/ 1916068 w 1947099"/>
                  <a:gd name="connsiteY38" fmla="*/ 12503 h 127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099" h="1271124">
                    <a:moveTo>
                      <a:pt x="1940894" y="4168"/>
                    </a:moveTo>
                    <a:cubicBezTo>
                      <a:pt x="1936756" y="0"/>
                      <a:pt x="1932618" y="0"/>
                      <a:pt x="1924343" y="0"/>
                    </a:cubicBezTo>
                    <a:cubicBezTo>
                      <a:pt x="1920206" y="0"/>
                      <a:pt x="1911930" y="4168"/>
                      <a:pt x="1907793" y="4168"/>
                    </a:cubicBezTo>
                    <a:lnTo>
                      <a:pt x="1345083" y="679322"/>
                    </a:lnTo>
                    <a:cubicBezTo>
                      <a:pt x="1316121" y="720998"/>
                      <a:pt x="1274745" y="758507"/>
                      <a:pt x="1229231" y="783513"/>
                    </a:cubicBezTo>
                    <a:cubicBezTo>
                      <a:pt x="1212681" y="791848"/>
                      <a:pt x="1196131" y="796016"/>
                      <a:pt x="1179581" y="796016"/>
                    </a:cubicBezTo>
                    <a:cubicBezTo>
                      <a:pt x="1138205" y="796016"/>
                      <a:pt x="1096829" y="771010"/>
                      <a:pt x="1055454" y="741837"/>
                    </a:cubicBezTo>
                    <a:cubicBezTo>
                      <a:pt x="1018215" y="712663"/>
                      <a:pt x="976840" y="691825"/>
                      <a:pt x="931326" y="683490"/>
                    </a:cubicBezTo>
                    <a:cubicBezTo>
                      <a:pt x="923051" y="683490"/>
                      <a:pt x="914776" y="683490"/>
                      <a:pt x="906501" y="683490"/>
                    </a:cubicBezTo>
                    <a:cubicBezTo>
                      <a:pt x="836162" y="683490"/>
                      <a:pt x="761686" y="733501"/>
                      <a:pt x="691347" y="833524"/>
                    </a:cubicBezTo>
                    <a:cubicBezTo>
                      <a:pt x="641696" y="904374"/>
                      <a:pt x="583770" y="987726"/>
                      <a:pt x="505157" y="996061"/>
                    </a:cubicBezTo>
                    <a:lnTo>
                      <a:pt x="501019" y="996061"/>
                    </a:lnTo>
                    <a:cubicBezTo>
                      <a:pt x="480331" y="996061"/>
                      <a:pt x="459643" y="991894"/>
                      <a:pt x="443093" y="983559"/>
                    </a:cubicBezTo>
                    <a:cubicBezTo>
                      <a:pt x="422405" y="975223"/>
                      <a:pt x="401717" y="971056"/>
                      <a:pt x="381030" y="966888"/>
                    </a:cubicBezTo>
                    <a:cubicBezTo>
                      <a:pt x="376892" y="966888"/>
                      <a:pt x="368617" y="966888"/>
                      <a:pt x="364479" y="966888"/>
                    </a:cubicBezTo>
                    <a:cubicBezTo>
                      <a:pt x="281728" y="966888"/>
                      <a:pt x="207252" y="1016900"/>
                      <a:pt x="182426" y="1037738"/>
                    </a:cubicBezTo>
                    <a:cubicBezTo>
                      <a:pt x="112088" y="1096084"/>
                      <a:pt x="50024" y="1162766"/>
                      <a:pt x="4511" y="1237784"/>
                    </a:cubicBezTo>
                    <a:cubicBezTo>
                      <a:pt x="-3764" y="1246119"/>
                      <a:pt x="373" y="1258622"/>
                      <a:pt x="8648" y="1266957"/>
                    </a:cubicBezTo>
                    <a:cubicBezTo>
                      <a:pt x="12786" y="1271125"/>
                      <a:pt x="16923" y="1271125"/>
                      <a:pt x="21061" y="1271125"/>
                    </a:cubicBezTo>
                    <a:cubicBezTo>
                      <a:pt x="29336" y="1271125"/>
                      <a:pt x="33474" y="1266957"/>
                      <a:pt x="37611" y="1262789"/>
                    </a:cubicBezTo>
                    <a:cubicBezTo>
                      <a:pt x="83124" y="1191940"/>
                      <a:pt x="141051" y="1125258"/>
                      <a:pt x="207252" y="1071079"/>
                    </a:cubicBezTo>
                    <a:cubicBezTo>
                      <a:pt x="244490" y="1041905"/>
                      <a:pt x="306553" y="1008564"/>
                      <a:pt x="364479" y="1008564"/>
                    </a:cubicBezTo>
                    <a:cubicBezTo>
                      <a:pt x="368617" y="1008564"/>
                      <a:pt x="372754" y="1008564"/>
                      <a:pt x="376892" y="1008564"/>
                    </a:cubicBezTo>
                    <a:cubicBezTo>
                      <a:pt x="393442" y="1012732"/>
                      <a:pt x="409993" y="1016900"/>
                      <a:pt x="426543" y="1021067"/>
                    </a:cubicBezTo>
                    <a:cubicBezTo>
                      <a:pt x="451368" y="1033570"/>
                      <a:pt x="476194" y="1037738"/>
                      <a:pt x="501019" y="1037738"/>
                    </a:cubicBezTo>
                    <a:cubicBezTo>
                      <a:pt x="505157" y="1037738"/>
                      <a:pt x="505157" y="1037738"/>
                      <a:pt x="509294" y="1037738"/>
                    </a:cubicBezTo>
                    <a:cubicBezTo>
                      <a:pt x="608596" y="1029403"/>
                      <a:pt x="670659" y="937715"/>
                      <a:pt x="728585" y="858530"/>
                    </a:cubicBezTo>
                    <a:cubicBezTo>
                      <a:pt x="790649" y="771010"/>
                      <a:pt x="848575" y="725166"/>
                      <a:pt x="906501" y="725166"/>
                    </a:cubicBezTo>
                    <a:cubicBezTo>
                      <a:pt x="910639" y="725166"/>
                      <a:pt x="918914" y="725166"/>
                      <a:pt x="923051" y="725166"/>
                    </a:cubicBezTo>
                    <a:cubicBezTo>
                      <a:pt x="964427" y="733501"/>
                      <a:pt x="997527" y="754339"/>
                      <a:pt x="1030628" y="779345"/>
                    </a:cubicBezTo>
                    <a:cubicBezTo>
                      <a:pt x="1076141" y="808519"/>
                      <a:pt x="1121655" y="837692"/>
                      <a:pt x="1175443" y="837692"/>
                    </a:cubicBezTo>
                    <a:cubicBezTo>
                      <a:pt x="1200269" y="837692"/>
                      <a:pt x="1220956" y="833524"/>
                      <a:pt x="1245782" y="821021"/>
                    </a:cubicBezTo>
                    <a:cubicBezTo>
                      <a:pt x="1295433" y="791848"/>
                      <a:pt x="1340946" y="754339"/>
                      <a:pt x="1374046" y="708496"/>
                    </a:cubicBezTo>
                    <a:lnTo>
                      <a:pt x="1940894" y="33341"/>
                    </a:lnTo>
                    <a:cubicBezTo>
                      <a:pt x="1949169" y="20838"/>
                      <a:pt x="1949169" y="12503"/>
                      <a:pt x="1940894" y="4168"/>
                    </a:cubicBezTo>
                    <a:close/>
                    <a:moveTo>
                      <a:pt x="1916068" y="12503"/>
                    </a:moveTo>
                    <a:cubicBezTo>
                      <a:pt x="1920206" y="12503"/>
                      <a:pt x="1920206" y="8335"/>
                      <a:pt x="1924343" y="8335"/>
                    </a:cubicBezTo>
                    <a:cubicBezTo>
                      <a:pt x="1924343" y="8335"/>
                      <a:pt x="1924343" y="8335"/>
                      <a:pt x="1924343" y="8335"/>
                    </a:cubicBezTo>
                    <a:cubicBezTo>
                      <a:pt x="1924343" y="8335"/>
                      <a:pt x="1920206" y="8335"/>
                      <a:pt x="1916068" y="12503"/>
                    </a:cubicBezTo>
                    <a:close/>
                  </a:path>
                </a:pathLst>
              </a:custGeom>
              <a:solidFill>
                <a:schemeClr val="accent4">
                  <a:lumMod val="60000"/>
                  <a:lumOff val="40000"/>
                </a:schemeClr>
              </a:solidFill>
              <a:ln w="28575" cap="flat">
                <a:noFill/>
                <a:prstDash val="solid"/>
                <a:miter/>
              </a:ln>
            </p:spPr>
            <p:txBody>
              <a:bodyPr rtlCol="0" anchor="ctr"/>
              <a:lstStyle/>
              <a:p>
                <a:endParaRPr lang="en-US" dirty="0"/>
              </a:p>
            </p:txBody>
          </p:sp>
        </p:grpSp>
        <p:sp>
          <p:nvSpPr>
            <p:cNvPr id="22" name="Freeform 91">
              <a:extLst>
                <a:ext uri="{FF2B5EF4-FFF2-40B4-BE49-F238E27FC236}">
                  <a16:creationId xmlns:a16="http://schemas.microsoft.com/office/drawing/2014/main" xmlns="" id="{C130ABAB-7EEF-3138-92F2-8ABA6EAF6A51}"/>
                </a:ext>
              </a:extLst>
            </p:cNvPr>
            <p:cNvSpPr/>
            <p:nvPr/>
          </p:nvSpPr>
          <p:spPr>
            <a:xfrm>
              <a:off x="1955314" y="3069848"/>
              <a:ext cx="103439" cy="658484"/>
            </a:xfrm>
            <a:custGeom>
              <a:avLst/>
              <a:gdLst>
                <a:gd name="connsiteX0" fmla="*/ 0 w 103439"/>
                <a:gd name="connsiteY0" fmla="*/ 0 h 658484"/>
                <a:gd name="connsiteX1" fmla="*/ 49651 w 103439"/>
                <a:gd name="connsiteY1" fmla="*/ 50011 h 658484"/>
                <a:gd name="connsiteX2" fmla="*/ 86889 w 103439"/>
                <a:gd name="connsiteY2" fmla="*/ 129196 h 658484"/>
                <a:gd name="connsiteX3" fmla="*/ 103439 w 103439"/>
                <a:gd name="connsiteY3" fmla="*/ 245890 h 658484"/>
                <a:gd name="connsiteX4" fmla="*/ 82751 w 103439"/>
                <a:gd name="connsiteY4" fmla="*/ 475109 h 658484"/>
                <a:gd name="connsiteX5" fmla="*/ 70339 w 103439"/>
                <a:gd name="connsiteY5" fmla="*/ 658484 h 658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39" h="658484">
                  <a:moveTo>
                    <a:pt x="0" y="0"/>
                  </a:moveTo>
                  <a:cubicBezTo>
                    <a:pt x="12413" y="8335"/>
                    <a:pt x="33101" y="25006"/>
                    <a:pt x="49651" y="50011"/>
                  </a:cubicBezTo>
                  <a:cubicBezTo>
                    <a:pt x="53788" y="58347"/>
                    <a:pt x="74476" y="83352"/>
                    <a:pt x="86889" y="129196"/>
                  </a:cubicBezTo>
                  <a:cubicBezTo>
                    <a:pt x="103439" y="179208"/>
                    <a:pt x="103439" y="220884"/>
                    <a:pt x="103439" y="245890"/>
                  </a:cubicBezTo>
                  <a:cubicBezTo>
                    <a:pt x="103439" y="337577"/>
                    <a:pt x="91027" y="395924"/>
                    <a:pt x="82751" y="475109"/>
                  </a:cubicBezTo>
                  <a:cubicBezTo>
                    <a:pt x="78614" y="516785"/>
                    <a:pt x="70339" y="579299"/>
                    <a:pt x="70339" y="658484"/>
                  </a:cubicBezTo>
                </a:path>
              </a:pathLst>
            </a:custGeom>
            <a:noFill/>
            <a:ln w="28575" cap="rnd">
              <a:solidFill>
                <a:srgbClr val="F2EEEC"/>
              </a:solidFill>
              <a:prstDash val="solid"/>
              <a:round/>
            </a:ln>
          </p:spPr>
          <p:txBody>
            <a:bodyPr rtlCol="0" anchor="ctr"/>
            <a:lstStyle/>
            <a:p>
              <a:endParaRPr lang="en-US" dirty="0"/>
            </a:p>
          </p:txBody>
        </p:sp>
        <p:sp>
          <p:nvSpPr>
            <p:cNvPr id="23" name="Freeform 92">
              <a:extLst>
                <a:ext uri="{FF2B5EF4-FFF2-40B4-BE49-F238E27FC236}">
                  <a16:creationId xmlns:a16="http://schemas.microsoft.com/office/drawing/2014/main" xmlns="" id="{28423E51-A3E7-472A-F90E-4F21AB77A4E4}"/>
                </a:ext>
              </a:extLst>
            </p:cNvPr>
            <p:cNvSpPr/>
            <p:nvPr/>
          </p:nvSpPr>
          <p:spPr>
            <a:xfrm>
              <a:off x="1951177" y="3820019"/>
              <a:ext cx="554434" cy="1354476"/>
            </a:xfrm>
            <a:custGeom>
              <a:avLst/>
              <a:gdLst>
                <a:gd name="connsiteX0" fmla="*/ 0 w 554434"/>
                <a:gd name="connsiteY0" fmla="*/ 1354477 h 1354476"/>
                <a:gd name="connsiteX1" fmla="*/ 211016 w 554434"/>
                <a:gd name="connsiteY1" fmla="*/ 904374 h 1354476"/>
                <a:gd name="connsiteX2" fmla="*/ 322731 w 554434"/>
                <a:gd name="connsiteY2" fmla="*/ 654317 h 1354476"/>
                <a:gd name="connsiteX3" fmla="*/ 401344 w 554434"/>
                <a:gd name="connsiteY3" fmla="*/ 487612 h 1354476"/>
                <a:gd name="connsiteX4" fmla="*/ 463408 w 554434"/>
                <a:gd name="connsiteY4" fmla="*/ 350080 h 1354476"/>
                <a:gd name="connsiteX5" fmla="*/ 513059 w 554434"/>
                <a:gd name="connsiteY5" fmla="*/ 237555 h 1354476"/>
                <a:gd name="connsiteX6" fmla="*/ 546159 w 554434"/>
                <a:gd name="connsiteY6" fmla="*/ 133364 h 1354476"/>
                <a:gd name="connsiteX7" fmla="*/ 554435 w 554434"/>
                <a:gd name="connsiteY7" fmla="*/ 83352 h 1354476"/>
                <a:gd name="connsiteX8" fmla="*/ 542022 w 554434"/>
                <a:gd name="connsiteY8" fmla="*/ 0 h 135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434" h="1354476">
                  <a:moveTo>
                    <a:pt x="0" y="1354477"/>
                  </a:moveTo>
                  <a:cubicBezTo>
                    <a:pt x="99302" y="1150264"/>
                    <a:pt x="169640" y="1004397"/>
                    <a:pt x="211016" y="904374"/>
                  </a:cubicBezTo>
                  <a:cubicBezTo>
                    <a:pt x="231704" y="858530"/>
                    <a:pt x="268942" y="779345"/>
                    <a:pt x="322731" y="654317"/>
                  </a:cubicBezTo>
                  <a:cubicBezTo>
                    <a:pt x="351693" y="591802"/>
                    <a:pt x="364106" y="562629"/>
                    <a:pt x="401344" y="487612"/>
                  </a:cubicBezTo>
                  <a:cubicBezTo>
                    <a:pt x="455133" y="370918"/>
                    <a:pt x="446858" y="383421"/>
                    <a:pt x="463408" y="350080"/>
                  </a:cubicBezTo>
                  <a:cubicBezTo>
                    <a:pt x="484096" y="308404"/>
                    <a:pt x="496508" y="283398"/>
                    <a:pt x="513059" y="237555"/>
                  </a:cubicBezTo>
                  <a:cubicBezTo>
                    <a:pt x="521334" y="216716"/>
                    <a:pt x="533747" y="179208"/>
                    <a:pt x="546159" y="133364"/>
                  </a:cubicBezTo>
                  <a:cubicBezTo>
                    <a:pt x="554435" y="104191"/>
                    <a:pt x="554435" y="87520"/>
                    <a:pt x="554435" y="83352"/>
                  </a:cubicBezTo>
                  <a:cubicBezTo>
                    <a:pt x="554435" y="50012"/>
                    <a:pt x="550297" y="20838"/>
                    <a:pt x="542022" y="0"/>
                  </a:cubicBezTo>
                </a:path>
              </a:pathLst>
            </a:custGeom>
            <a:noFill/>
            <a:ln w="28575" cap="rnd">
              <a:solidFill>
                <a:srgbClr val="F2EEEC"/>
              </a:solidFill>
              <a:prstDash val="solid"/>
              <a:miter/>
            </a:ln>
          </p:spPr>
          <p:txBody>
            <a:bodyPr rtlCol="0" anchor="ctr"/>
            <a:lstStyle/>
            <a:p>
              <a:endParaRPr lang="en-US" dirty="0"/>
            </a:p>
          </p:txBody>
        </p:sp>
        <p:sp>
          <p:nvSpPr>
            <p:cNvPr id="24" name="Freeform 93">
              <a:extLst>
                <a:ext uri="{FF2B5EF4-FFF2-40B4-BE49-F238E27FC236}">
                  <a16:creationId xmlns:a16="http://schemas.microsoft.com/office/drawing/2014/main" xmlns="" id="{023E61DD-792B-B983-DB04-511CA14DCF73}"/>
                </a:ext>
              </a:extLst>
            </p:cNvPr>
            <p:cNvSpPr/>
            <p:nvPr/>
          </p:nvSpPr>
          <p:spPr>
            <a:xfrm>
              <a:off x="1371917" y="3753337"/>
              <a:ext cx="1125419" cy="212548"/>
            </a:xfrm>
            <a:custGeom>
              <a:avLst/>
              <a:gdLst>
                <a:gd name="connsiteX0" fmla="*/ 1125419 w 1125419"/>
                <a:gd name="connsiteY0" fmla="*/ 212549 h 212548"/>
                <a:gd name="connsiteX1" fmla="*/ 1075768 w 1125419"/>
                <a:gd name="connsiteY1" fmla="*/ 187543 h 212548"/>
                <a:gd name="connsiteX2" fmla="*/ 835789 w 1125419"/>
                <a:gd name="connsiteY2" fmla="*/ 95855 h 212548"/>
                <a:gd name="connsiteX3" fmla="*/ 670286 w 1125419"/>
                <a:gd name="connsiteY3" fmla="*/ 50012 h 212548"/>
                <a:gd name="connsiteX4" fmla="*/ 471683 w 1125419"/>
                <a:gd name="connsiteY4" fmla="*/ 8335 h 212548"/>
                <a:gd name="connsiteX5" fmla="*/ 339281 w 1125419"/>
                <a:gd name="connsiteY5" fmla="*/ 0 h 212548"/>
                <a:gd name="connsiteX6" fmla="*/ 244117 w 1125419"/>
                <a:gd name="connsiteY6" fmla="*/ 8335 h 212548"/>
                <a:gd name="connsiteX7" fmla="*/ 86889 w 1125419"/>
                <a:gd name="connsiteY7" fmla="*/ 75017 h 212548"/>
                <a:gd name="connsiteX8" fmla="*/ 0 w 1125419"/>
                <a:gd name="connsiteY8" fmla="*/ 187543 h 21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5419" h="212548">
                  <a:moveTo>
                    <a:pt x="1125419" y="212549"/>
                  </a:moveTo>
                  <a:cubicBezTo>
                    <a:pt x="1113006" y="208381"/>
                    <a:pt x="1096456" y="200046"/>
                    <a:pt x="1075768" y="187543"/>
                  </a:cubicBezTo>
                  <a:cubicBezTo>
                    <a:pt x="1050943" y="175040"/>
                    <a:pt x="964054" y="137532"/>
                    <a:pt x="835789" y="95855"/>
                  </a:cubicBezTo>
                  <a:cubicBezTo>
                    <a:pt x="773726" y="75017"/>
                    <a:pt x="728212" y="62514"/>
                    <a:pt x="670286" y="50012"/>
                  </a:cubicBezTo>
                  <a:cubicBezTo>
                    <a:pt x="550297" y="20838"/>
                    <a:pt x="492371" y="12503"/>
                    <a:pt x="471683" y="8335"/>
                  </a:cubicBezTo>
                  <a:cubicBezTo>
                    <a:pt x="405482" y="0"/>
                    <a:pt x="364106" y="0"/>
                    <a:pt x="339281" y="0"/>
                  </a:cubicBezTo>
                  <a:cubicBezTo>
                    <a:pt x="310318" y="0"/>
                    <a:pt x="281355" y="0"/>
                    <a:pt x="244117" y="8335"/>
                  </a:cubicBezTo>
                  <a:cubicBezTo>
                    <a:pt x="206879" y="16671"/>
                    <a:pt x="144815" y="29174"/>
                    <a:pt x="86889" y="75017"/>
                  </a:cubicBezTo>
                  <a:cubicBezTo>
                    <a:pt x="66201" y="91688"/>
                    <a:pt x="28963" y="125029"/>
                    <a:pt x="0" y="187543"/>
                  </a:cubicBezTo>
                </a:path>
              </a:pathLst>
            </a:custGeom>
            <a:noFill/>
            <a:ln w="28575" cap="rnd">
              <a:solidFill>
                <a:srgbClr val="F2EEEC"/>
              </a:solidFill>
              <a:prstDash val="solid"/>
              <a:round/>
            </a:ln>
          </p:spPr>
          <p:txBody>
            <a:bodyPr rtlCol="0" anchor="ctr"/>
            <a:lstStyle/>
            <a:p>
              <a:endParaRPr lang="en-US" dirty="0"/>
            </a:p>
          </p:txBody>
        </p:sp>
        <p:sp>
          <p:nvSpPr>
            <p:cNvPr id="25" name="Freeform 94">
              <a:extLst>
                <a:ext uri="{FF2B5EF4-FFF2-40B4-BE49-F238E27FC236}">
                  <a16:creationId xmlns:a16="http://schemas.microsoft.com/office/drawing/2014/main" xmlns="" id="{B41F162D-3350-17E1-EE55-A84B3165D49E}"/>
                </a:ext>
              </a:extLst>
            </p:cNvPr>
            <p:cNvSpPr/>
            <p:nvPr/>
          </p:nvSpPr>
          <p:spPr>
            <a:xfrm>
              <a:off x="2129092" y="3036507"/>
              <a:ext cx="194465" cy="491779"/>
            </a:xfrm>
            <a:custGeom>
              <a:avLst/>
              <a:gdLst>
                <a:gd name="connsiteX0" fmla="*/ 0 w 194465"/>
                <a:gd name="connsiteY0" fmla="*/ 491779 h 491779"/>
                <a:gd name="connsiteX1" fmla="*/ 99302 w 194465"/>
                <a:gd name="connsiteY1" fmla="*/ 300069 h 491779"/>
                <a:gd name="connsiteX2" fmla="*/ 144815 w 194465"/>
                <a:gd name="connsiteY2" fmla="*/ 166705 h 491779"/>
                <a:gd name="connsiteX3" fmla="*/ 194466 w 194465"/>
                <a:gd name="connsiteY3" fmla="*/ 0 h 491779"/>
              </a:gdLst>
              <a:ahLst/>
              <a:cxnLst>
                <a:cxn ang="0">
                  <a:pos x="connsiteX0" y="connsiteY0"/>
                </a:cxn>
                <a:cxn ang="0">
                  <a:pos x="connsiteX1" y="connsiteY1"/>
                </a:cxn>
                <a:cxn ang="0">
                  <a:pos x="connsiteX2" y="connsiteY2"/>
                </a:cxn>
                <a:cxn ang="0">
                  <a:pos x="connsiteX3" y="connsiteY3"/>
                </a:cxn>
              </a:cxnLst>
              <a:rect l="l" t="t" r="r" b="b"/>
              <a:pathLst>
                <a:path w="194465" h="491779">
                  <a:moveTo>
                    <a:pt x="0" y="491779"/>
                  </a:moveTo>
                  <a:cubicBezTo>
                    <a:pt x="49651" y="412594"/>
                    <a:pt x="78614" y="345913"/>
                    <a:pt x="99302" y="300069"/>
                  </a:cubicBezTo>
                  <a:cubicBezTo>
                    <a:pt x="115852" y="262560"/>
                    <a:pt x="124127" y="229219"/>
                    <a:pt x="144815" y="166705"/>
                  </a:cubicBezTo>
                  <a:cubicBezTo>
                    <a:pt x="165503" y="95855"/>
                    <a:pt x="182053" y="41676"/>
                    <a:pt x="194466" y="0"/>
                  </a:cubicBezTo>
                </a:path>
              </a:pathLst>
            </a:custGeom>
            <a:solidFill>
              <a:schemeClr val="accent1"/>
            </a:solidFill>
            <a:ln w="28575" cap="rnd">
              <a:solidFill>
                <a:srgbClr val="F2EEEC"/>
              </a:solidFill>
              <a:prstDash val="solid"/>
              <a:round/>
            </a:ln>
          </p:spPr>
          <p:txBody>
            <a:bodyPr rtlCol="0" anchor="ctr"/>
            <a:lstStyle/>
            <a:p>
              <a:endParaRPr lang="en-US" dirty="0"/>
            </a:p>
          </p:txBody>
        </p:sp>
        <p:grpSp>
          <p:nvGrpSpPr>
            <p:cNvPr id="26" name="Graphic 135">
              <a:extLst>
                <a:ext uri="{FF2B5EF4-FFF2-40B4-BE49-F238E27FC236}">
                  <a16:creationId xmlns:a16="http://schemas.microsoft.com/office/drawing/2014/main" xmlns="" id="{98CC49D9-EB52-B405-2767-0EEA9F637A94}"/>
                </a:ext>
              </a:extLst>
            </p:cNvPr>
            <p:cNvGrpSpPr/>
            <p:nvPr/>
          </p:nvGrpSpPr>
          <p:grpSpPr>
            <a:xfrm rot="3185356">
              <a:off x="2569156" y="392413"/>
              <a:ext cx="830709" cy="583442"/>
              <a:chOff x="1280434" y="1536154"/>
              <a:chExt cx="481130" cy="337918"/>
            </a:xfrm>
            <a:solidFill>
              <a:schemeClr val="accent2"/>
            </a:solidFill>
          </p:grpSpPr>
          <p:sp>
            <p:nvSpPr>
              <p:cNvPr id="33" name="Freeform 96">
                <a:extLst>
                  <a:ext uri="{FF2B5EF4-FFF2-40B4-BE49-F238E27FC236}">
                    <a16:creationId xmlns:a16="http://schemas.microsoft.com/office/drawing/2014/main" xmlns="" id="{CBB9EAF8-0CD6-1856-89EA-F7FC5C359ADA}"/>
                  </a:ext>
                </a:extLst>
              </p:cNvPr>
              <p:cNvSpPr/>
              <p:nvPr/>
            </p:nvSpPr>
            <p:spPr>
              <a:xfrm>
                <a:off x="1280434" y="1571661"/>
                <a:ext cx="481130" cy="302411"/>
              </a:xfrm>
              <a:custGeom>
                <a:avLst/>
                <a:gdLst>
                  <a:gd name="connsiteX0" fmla="*/ 474345 w 481130"/>
                  <a:gd name="connsiteY0" fmla="*/ 55066 h 302411"/>
                  <a:gd name="connsiteX1" fmla="*/ 468630 w 481130"/>
                  <a:gd name="connsiteY1" fmla="*/ 38926 h 302411"/>
                  <a:gd name="connsiteX2" fmla="*/ 445770 w 481130"/>
                  <a:gd name="connsiteY2" fmla="*/ 0 h 302411"/>
                  <a:gd name="connsiteX3" fmla="*/ 448628 w 481130"/>
                  <a:gd name="connsiteY3" fmla="*/ 4747 h 302411"/>
                  <a:gd name="connsiteX4" fmla="*/ 409575 w 481130"/>
                  <a:gd name="connsiteY4" fmla="*/ 143362 h 302411"/>
                  <a:gd name="connsiteX5" fmla="*/ 219075 w 481130"/>
                  <a:gd name="connsiteY5" fmla="*/ 239253 h 302411"/>
                  <a:gd name="connsiteX6" fmla="*/ 43815 w 481130"/>
                  <a:gd name="connsiteY6" fmla="*/ 242101 h 302411"/>
                  <a:gd name="connsiteX7" fmla="*/ 7620 w 481130"/>
                  <a:gd name="connsiteY7" fmla="*/ 215518 h 302411"/>
                  <a:gd name="connsiteX8" fmla="*/ 952 w 481130"/>
                  <a:gd name="connsiteY8" fmla="*/ 204125 h 302411"/>
                  <a:gd name="connsiteX9" fmla="*/ 0 w 481130"/>
                  <a:gd name="connsiteY9" fmla="*/ 199378 h 302411"/>
                  <a:gd name="connsiteX10" fmla="*/ 0 w 481130"/>
                  <a:gd name="connsiteY10" fmla="*/ 201277 h 302411"/>
                  <a:gd name="connsiteX11" fmla="*/ 13335 w 481130"/>
                  <a:gd name="connsiteY11" fmla="*/ 228810 h 302411"/>
                  <a:gd name="connsiteX12" fmla="*/ 21908 w 481130"/>
                  <a:gd name="connsiteY12" fmla="*/ 243051 h 302411"/>
                  <a:gd name="connsiteX13" fmla="*/ 29527 w 481130"/>
                  <a:gd name="connsiteY13" fmla="*/ 255393 h 302411"/>
                  <a:gd name="connsiteX14" fmla="*/ 66675 w 481130"/>
                  <a:gd name="connsiteY14" fmla="*/ 288623 h 302411"/>
                  <a:gd name="connsiteX15" fmla="*/ 241935 w 481130"/>
                  <a:gd name="connsiteY15" fmla="*/ 285775 h 302411"/>
                  <a:gd name="connsiteX16" fmla="*/ 432435 w 481130"/>
                  <a:gd name="connsiteY16" fmla="*/ 189883 h 302411"/>
                  <a:gd name="connsiteX17" fmla="*/ 474345 w 481130"/>
                  <a:gd name="connsiteY17" fmla="*/ 55066 h 302411"/>
                  <a:gd name="connsiteX18" fmla="*/ 54293 w 481130"/>
                  <a:gd name="connsiteY18" fmla="*/ 268685 h 302411"/>
                  <a:gd name="connsiteX19" fmla="*/ 45720 w 481130"/>
                  <a:gd name="connsiteY19" fmla="*/ 270584 h 302411"/>
                  <a:gd name="connsiteX20" fmla="*/ 40005 w 481130"/>
                  <a:gd name="connsiteY20" fmla="*/ 259191 h 302411"/>
                  <a:gd name="connsiteX21" fmla="*/ 39052 w 481130"/>
                  <a:gd name="connsiteY21" fmla="*/ 248747 h 302411"/>
                  <a:gd name="connsiteX22" fmla="*/ 45720 w 481130"/>
                  <a:gd name="connsiteY22" fmla="*/ 245899 h 302411"/>
                  <a:gd name="connsiteX23" fmla="*/ 52388 w 481130"/>
                  <a:gd name="connsiteY23" fmla="*/ 256343 h 302411"/>
                  <a:gd name="connsiteX24" fmla="*/ 54293 w 481130"/>
                  <a:gd name="connsiteY24" fmla="*/ 268685 h 302411"/>
                  <a:gd name="connsiteX25" fmla="*/ 89535 w 481130"/>
                  <a:gd name="connsiteY25" fmla="*/ 282926 h 302411"/>
                  <a:gd name="connsiteX26" fmla="*/ 80010 w 481130"/>
                  <a:gd name="connsiteY26" fmla="*/ 286724 h 302411"/>
                  <a:gd name="connsiteX27" fmla="*/ 71438 w 481130"/>
                  <a:gd name="connsiteY27" fmla="*/ 263938 h 302411"/>
                  <a:gd name="connsiteX28" fmla="*/ 82868 w 481130"/>
                  <a:gd name="connsiteY28" fmla="*/ 261090 h 302411"/>
                  <a:gd name="connsiteX29" fmla="*/ 89535 w 481130"/>
                  <a:gd name="connsiteY29" fmla="*/ 282926 h 302411"/>
                  <a:gd name="connsiteX30" fmla="*/ 112395 w 481130"/>
                  <a:gd name="connsiteY30" fmla="*/ 291471 h 302411"/>
                  <a:gd name="connsiteX31" fmla="*/ 107633 w 481130"/>
                  <a:gd name="connsiteY31" fmla="*/ 279129 h 302411"/>
                  <a:gd name="connsiteX32" fmla="*/ 105727 w 481130"/>
                  <a:gd name="connsiteY32" fmla="*/ 265837 h 302411"/>
                  <a:gd name="connsiteX33" fmla="*/ 116205 w 481130"/>
                  <a:gd name="connsiteY33" fmla="*/ 262989 h 302411"/>
                  <a:gd name="connsiteX34" fmla="*/ 121920 w 481130"/>
                  <a:gd name="connsiteY34" fmla="*/ 274382 h 302411"/>
                  <a:gd name="connsiteX35" fmla="*/ 125730 w 481130"/>
                  <a:gd name="connsiteY35" fmla="*/ 287674 h 302411"/>
                  <a:gd name="connsiteX36" fmla="*/ 112395 w 481130"/>
                  <a:gd name="connsiteY36" fmla="*/ 291471 h 302411"/>
                  <a:gd name="connsiteX37" fmla="*/ 147638 w 481130"/>
                  <a:gd name="connsiteY37" fmla="*/ 288623 h 302411"/>
                  <a:gd name="connsiteX38" fmla="*/ 141923 w 481130"/>
                  <a:gd name="connsiteY38" fmla="*/ 266786 h 302411"/>
                  <a:gd name="connsiteX39" fmla="*/ 154305 w 481130"/>
                  <a:gd name="connsiteY39" fmla="*/ 262989 h 302411"/>
                  <a:gd name="connsiteX40" fmla="*/ 161925 w 481130"/>
                  <a:gd name="connsiteY40" fmla="*/ 284825 h 302411"/>
                  <a:gd name="connsiteX41" fmla="*/ 147638 w 481130"/>
                  <a:gd name="connsiteY41" fmla="*/ 288623 h 302411"/>
                  <a:gd name="connsiteX42" fmla="*/ 202883 w 481130"/>
                  <a:gd name="connsiteY42" fmla="*/ 283876 h 302411"/>
                  <a:gd name="connsiteX43" fmla="*/ 192405 w 481130"/>
                  <a:gd name="connsiteY43" fmla="*/ 288623 h 302411"/>
                  <a:gd name="connsiteX44" fmla="*/ 183833 w 481130"/>
                  <a:gd name="connsiteY44" fmla="*/ 274382 h 302411"/>
                  <a:gd name="connsiteX45" fmla="*/ 180975 w 481130"/>
                  <a:gd name="connsiteY45" fmla="*/ 259191 h 302411"/>
                  <a:gd name="connsiteX46" fmla="*/ 191452 w 481130"/>
                  <a:gd name="connsiteY46" fmla="*/ 256343 h 302411"/>
                  <a:gd name="connsiteX47" fmla="*/ 199073 w 481130"/>
                  <a:gd name="connsiteY47" fmla="*/ 269635 h 302411"/>
                  <a:gd name="connsiteX48" fmla="*/ 202883 w 481130"/>
                  <a:gd name="connsiteY48" fmla="*/ 283876 h 302411"/>
                  <a:gd name="connsiteX49" fmla="*/ 227648 w 481130"/>
                  <a:gd name="connsiteY49" fmla="*/ 279129 h 302411"/>
                  <a:gd name="connsiteX50" fmla="*/ 221933 w 481130"/>
                  <a:gd name="connsiteY50" fmla="*/ 265837 h 302411"/>
                  <a:gd name="connsiteX51" fmla="*/ 219075 w 481130"/>
                  <a:gd name="connsiteY51" fmla="*/ 252545 h 302411"/>
                  <a:gd name="connsiteX52" fmla="*/ 229552 w 481130"/>
                  <a:gd name="connsiteY52" fmla="*/ 247798 h 302411"/>
                  <a:gd name="connsiteX53" fmla="*/ 236220 w 481130"/>
                  <a:gd name="connsiteY53" fmla="*/ 260140 h 302411"/>
                  <a:gd name="connsiteX54" fmla="*/ 240030 w 481130"/>
                  <a:gd name="connsiteY54" fmla="*/ 274382 h 302411"/>
                  <a:gd name="connsiteX55" fmla="*/ 227648 w 481130"/>
                  <a:gd name="connsiteY55" fmla="*/ 279129 h 302411"/>
                  <a:gd name="connsiteX56" fmla="*/ 279083 w 481130"/>
                  <a:gd name="connsiteY56" fmla="*/ 267736 h 302411"/>
                  <a:gd name="connsiteX57" fmla="*/ 267653 w 481130"/>
                  <a:gd name="connsiteY57" fmla="*/ 269635 h 302411"/>
                  <a:gd name="connsiteX58" fmla="*/ 261938 w 481130"/>
                  <a:gd name="connsiteY58" fmla="*/ 256343 h 302411"/>
                  <a:gd name="connsiteX59" fmla="*/ 259080 w 481130"/>
                  <a:gd name="connsiteY59" fmla="*/ 242101 h 302411"/>
                  <a:gd name="connsiteX60" fmla="*/ 271463 w 481130"/>
                  <a:gd name="connsiteY60" fmla="*/ 238304 h 302411"/>
                  <a:gd name="connsiteX61" fmla="*/ 279083 w 481130"/>
                  <a:gd name="connsiteY61" fmla="*/ 267736 h 302411"/>
                  <a:gd name="connsiteX62" fmla="*/ 304800 w 481130"/>
                  <a:gd name="connsiteY62" fmla="*/ 254444 h 302411"/>
                  <a:gd name="connsiteX63" fmla="*/ 295275 w 481130"/>
                  <a:gd name="connsiteY63" fmla="*/ 227860 h 302411"/>
                  <a:gd name="connsiteX64" fmla="*/ 305753 w 481130"/>
                  <a:gd name="connsiteY64" fmla="*/ 225012 h 302411"/>
                  <a:gd name="connsiteX65" fmla="*/ 316230 w 481130"/>
                  <a:gd name="connsiteY65" fmla="*/ 249697 h 302411"/>
                  <a:gd name="connsiteX66" fmla="*/ 304800 w 481130"/>
                  <a:gd name="connsiteY66" fmla="*/ 254444 h 302411"/>
                  <a:gd name="connsiteX67" fmla="*/ 341948 w 481130"/>
                  <a:gd name="connsiteY67" fmla="*/ 238304 h 302411"/>
                  <a:gd name="connsiteX68" fmla="*/ 335280 w 481130"/>
                  <a:gd name="connsiteY68" fmla="*/ 226911 h 302411"/>
                  <a:gd name="connsiteX69" fmla="*/ 330518 w 481130"/>
                  <a:gd name="connsiteY69" fmla="*/ 214568 h 302411"/>
                  <a:gd name="connsiteX70" fmla="*/ 339090 w 481130"/>
                  <a:gd name="connsiteY70" fmla="*/ 207922 h 302411"/>
                  <a:gd name="connsiteX71" fmla="*/ 354330 w 481130"/>
                  <a:gd name="connsiteY71" fmla="*/ 233557 h 302411"/>
                  <a:gd name="connsiteX72" fmla="*/ 341948 w 481130"/>
                  <a:gd name="connsiteY72" fmla="*/ 238304 h 302411"/>
                  <a:gd name="connsiteX73" fmla="*/ 380048 w 481130"/>
                  <a:gd name="connsiteY73" fmla="*/ 218366 h 302411"/>
                  <a:gd name="connsiteX74" fmla="*/ 368618 w 481130"/>
                  <a:gd name="connsiteY74" fmla="*/ 204125 h 302411"/>
                  <a:gd name="connsiteX75" fmla="*/ 364808 w 481130"/>
                  <a:gd name="connsiteY75" fmla="*/ 189883 h 302411"/>
                  <a:gd name="connsiteX76" fmla="*/ 374333 w 481130"/>
                  <a:gd name="connsiteY76" fmla="*/ 186086 h 302411"/>
                  <a:gd name="connsiteX77" fmla="*/ 383858 w 481130"/>
                  <a:gd name="connsiteY77" fmla="*/ 197479 h 302411"/>
                  <a:gd name="connsiteX78" fmla="*/ 390525 w 481130"/>
                  <a:gd name="connsiteY78" fmla="*/ 209821 h 302411"/>
                  <a:gd name="connsiteX79" fmla="*/ 380048 w 481130"/>
                  <a:gd name="connsiteY79" fmla="*/ 218366 h 302411"/>
                  <a:gd name="connsiteX80" fmla="*/ 422910 w 481130"/>
                  <a:gd name="connsiteY80" fmla="*/ 188934 h 302411"/>
                  <a:gd name="connsiteX81" fmla="*/ 413385 w 481130"/>
                  <a:gd name="connsiteY81" fmla="*/ 193681 h 302411"/>
                  <a:gd name="connsiteX82" fmla="*/ 402908 w 481130"/>
                  <a:gd name="connsiteY82" fmla="*/ 184187 h 302411"/>
                  <a:gd name="connsiteX83" fmla="*/ 396240 w 481130"/>
                  <a:gd name="connsiteY83" fmla="*/ 171845 h 302411"/>
                  <a:gd name="connsiteX84" fmla="*/ 405765 w 481130"/>
                  <a:gd name="connsiteY84" fmla="*/ 164249 h 302411"/>
                  <a:gd name="connsiteX85" fmla="*/ 422910 w 481130"/>
                  <a:gd name="connsiteY85" fmla="*/ 188934 h 302411"/>
                  <a:gd name="connsiteX86" fmla="*/ 440055 w 481130"/>
                  <a:gd name="connsiteY86" fmla="*/ 161401 h 302411"/>
                  <a:gd name="connsiteX87" fmla="*/ 430530 w 481130"/>
                  <a:gd name="connsiteY87" fmla="*/ 150008 h 302411"/>
                  <a:gd name="connsiteX88" fmla="*/ 425768 w 481130"/>
                  <a:gd name="connsiteY88" fmla="*/ 137666 h 302411"/>
                  <a:gd name="connsiteX89" fmla="*/ 433388 w 481130"/>
                  <a:gd name="connsiteY89" fmla="*/ 131969 h 302411"/>
                  <a:gd name="connsiteX90" fmla="*/ 442913 w 481130"/>
                  <a:gd name="connsiteY90" fmla="*/ 140514 h 302411"/>
                  <a:gd name="connsiteX91" fmla="*/ 450533 w 481130"/>
                  <a:gd name="connsiteY91" fmla="*/ 152856 h 302411"/>
                  <a:gd name="connsiteX92" fmla="*/ 440055 w 481130"/>
                  <a:gd name="connsiteY92" fmla="*/ 161401 h 302411"/>
                  <a:gd name="connsiteX93" fmla="*/ 461010 w 481130"/>
                  <a:gd name="connsiteY93" fmla="*/ 128171 h 302411"/>
                  <a:gd name="connsiteX94" fmla="*/ 444818 w 481130"/>
                  <a:gd name="connsiteY94" fmla="*/ 106335 h 302411"/>
                  <a:gd name="connsiteX95" fmla="*/ 454343 w 481130"/>
                  <a:gd name="connsiteY95" fmla="*/ 99689 h 302411"/>
                  <a:gd name="connsiteX96" fmla="*/ 463868 w 481130"/>
                  <a:gd name="connsiteY96" fmla="*/ 108234 h 302411"/>
                  <a:gd name="connsiteX97" fmla="*/ 470535 w 481130"/>
                  <a:gd name="connsiteY97" fmla="*/ 120576 h 302411"/>
                  <a:gd name="connsiteX98" fmla="*/ 461010 w 481130"/>
                  <a:gd name="connsiteY98" fmla="*/ 128171 h 302411"/>
                  <a:gd name="connsiteX99" fmla="*/ 472440 w 481130"/>
                  <a:gd name="connsiteY99" fmla="*/ 88296 h 302411"/>
                  <a:gd name="connsiteX100" fmla="*/ 458153 w 481130"/>
                  <a:gd name="connsiteY100" fmla="*/ 70257 h 302411"/>
                  <a:gd name="connsiteX101" fmla="*/ 466725 w 481130"/>
                  <a:gd name="connsiteY101" fmla="*/ 62662 h 302411"/>
                  <a:gd name="connsiteX102" fmla="*/ 478155 w 481130"/>
                  <a:gd name="connsiteY102" fmla="*/ 82599 h 302411"/>
                  <a:gd name="connsiteX103" fmla="*/ 472440 w 481130"/>
                  <a:gd name="connsiteY103" fmla="*/ 88296 h 30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1130" h="302411">
                    <a:moveTo>
                      <a:pt x="474345" y="55066"/>
                    </a:moveTo>
                    <a:cubicBezTo>
                      <a:pt x="472440" y="49370"/>
                      <a:pt x="470535" y="43673"/>
                      <a:pt x="468630" y="38926"/>
                    </a:cubicBezTo>
                    <a:cubicBezTo>
                      <a:pt x="463868" y="25634"/>
                      <a:pt x="456248" y="10444"/>
                      <a:pt x="445770" y="0"/>
                    </a:cubicBezTo>
                    <a:cubicBezTo>
                      <a:pt x="446723" y="949"/>
                      <a:pt x="447675" y="2848"/>
                      <a:pt x="448628" y="4747"/>
                    </a:cubicBezTo>
                    <a:cubicBezTo>
                      <a:pt x="474345" y="48420"/>
                      <a:pt x="441960" y="112031"/>
                      <a:pt x="409575" y="143362"/>
                    </a:cubicBezTo>
                    <a:cubicBezTo>
                      <a:pt x="357188" y="193681"/>
                      <a:pt x="288608" y="224063"/>
                      <a:pt x="219075" y="239253"/>
                    </a:cubicBezTo>
                    <a:cubicBezTo>
                      <a:pt x="165735" y="250646"/>
                      <a:pt x="95250" y="268685"/>
                      <a:pt x="43815" y="242101"/>
                    </a:cubicBezTo>
                    <a:cubicBezTo>
                      <a:pt x="25718" y="232607"/>
                      <a:pt x="16193" y="226911"/>
                      <a:pt x="7620" y="215518"/>
                    </a:cubicBezTo>
                    <a:cubicBezTo>
                      <a:pt x="2858" y="210771"/>
                      <a:pt x="1905" y="206973"/>
                      <a:pt x="952" y="204125"/>
                    </a:cubicBezTo>
                    <a:cubicBezTo>
                      <a:pt x="952" y="202226"/>
                      <a:pt x="0" y="201277"/>
                      <a:pt x="0" y="199378"/>
                    </a:cubicBezTo>
                    <a:cubicBezTo>
                      <a:pt x="0" y="200327"/>
                      <a:pt x="0" y="201277"/>
                      <a:pt x="0" y="201277"/>
                    </a:cubicBezTo>
                    <a:cubicBezTo>
                      <a:pt x="3810" y="210771"/>
                      <a:pt x="8573" y="220265"/>
                      <a:pt x="13335" y="228810"/>
                    </a:cubicBezTo>
                    <a:cubicBezTo>
                      <a:pt x="15240" y="232607"/>
                      <a:pt x="19050" y="238304"/>
                      <a:pt x="21908" y="243051"/>
                    </a:cubicBezTo>
                    <a:cubicBezTo>
                      <a:pt x="22860" y="245899"/>
                      <a:pt x="25718" y="249697"/>
                      <a:pt x="29527" y="255393"/>
                    </a:cubicBezTo>
                    <a:cubicBezTo>
                      <a:pt x="37148" y="267736"/>
                      <a:pt x="48577" y="279129"/>
                      <a:pt x="66675" y="288623"/>
                    </a:cubicBezTo>
                    <a:cubicBezTo>
                      <a:pt x="118110" y="315207"/>
                      <a:pt x="188595" y="297168"/>
                      <a:pt x="241935" y="285775"/>
                    </a:cubicBezTo>
                    <a:cubicBezTo>
                      <a:pt x="312420" y="270584"/>
                      <a:pt x="381000" y="240203"/>
                      <a:pt x="432435" y="189883"/>
                    </a:cubicBezTo>
                    <a:cubicBezTo>
                      <a:pt x="463868" y="159502"/>
                      <a:pt x="495300" y="98739"/>
                      <a:pt x="474345" y="55066"/>
                    </a:cubicBezTo>
                    <a:close/>
                    <a:moveTo>
                      <a:pt x="54293" y="268685"/>
                    </a:moveTo>
                    <a:cubicBezTo>
                      <a:pt x="52388" y="273432"/>
                      <a:pt x="49530" y="273432"/>
                      <a:pt x="45720" y="270584"/>
                    </a:cubicBezTo>
                    <a:cubicBezTo>
                      <a:pt x="41910" y="267736"/>
                      <a:pt x="40958" y="262989"/>
                      <a:pt x="40005" y="259191"/>
                    </a:cubicBezTo>
                    <a:cubicBezTo>
                      <a:pt x="39052" y="255393"/>
                      <a:pt x="37148" y="252545"/>
                      <a:pt x="39052" y="248747"/>
                    </a:cubicBezTo>
                    <a:cubicBezTo>
                      <a:pt x="40005" y="244950"/>
                      <a:pt x="41910" y="244000"/>
                      <a:pt x="45720" y="245899"/>
                    </a:cubicBezTo>
                    <a:cubicBezTo>
                      <a:pt x="49530" y="248747"/>
                      <a:pt x="50483" y="251596"/>
                      <a:pt x="52388" y="256343"/>
                    </a:cubicBezTo>
                    <a:cubicBezTo>
                      <a:pt x="53340" y="260140"/>
                      <a:pt x="55245" y="263938"/>
                      <a:pt x="54293" y="268685"/>
                    </a:cubicBezTo>
                    <a:close/>
                    <a:moveTo>
                      <a:pt x="89535" y="282926"/>
                    </a:moveTo>
                    <a:cubicBezTo>
                      <a:pt x="88583" y="286724"/>
                      <a:pt x="83820" y="289572"/>
                      <a:pt x="80010" y="286724"/>
                    </a:cubicBezTo>
                    <a:cubicBezTo>
                      <a:pt x="73343" y="281977"/>
                      <a:pt x="71438" y="271533"/>
                      <a:pt x="71438" y="263938"/>
                    </a:cubicBezTo>
                    <a:cubicBezTo>
                      <a:pt x="71438" y="257292"/>
                      <a:pt x="79058" y="255393"/>
                      <a:pt x="82868" y="261090"/>
                    </a:cubicBezTo>
                    <a:cubicBezTo>
                      <a:pt x="86677" y="265837"/>
                      <a:pt x="91440" y="276281"/>
                      <a:pt x="89535" y="282926"/>
                    </a:cubicBezTo>
                    <a:close/>
                    <a:moveTo>
                      <a:pt x="112395" y="291471"/>
                    </a:moveTo>
                    <a:cubicBezTo>
                      <a:pt x="109538" y="287674"/>
                      <a:pt x="108585" y="282926"/>
                      <a:pt x="107633" y="279129"/>
                    </a:cubicBezTo>
                    <a:cubicBezTo>
                      <a:pt x="106680" y="274382"/>
                      <a:pt x="104775" y="270584"/>
                      <a:pt x="105727" y="265837"/>
                    </a:cubicBezTo>
                    <a:cubicBezTo>
                      <a:pt x="107633" y="261090"/>
                      <a:pt x="112395" y="260140"/>
                      <a:pt x="116205" y="262989"/>
                    </a:cubicBezTo>
                    <a:cubicBezTo>
                      <a:pt x="119063" y="265837"/>
                      <a:pt x="120015" y="270584"/>
                      <a:pt x="121920" y="274382"/>
                    </a:cubicBezTo>
                    <a:cubicBezTo>
                      <a:pt x="123825" y="279129"/>
                      <a:pt x="125730" y="282926"/>
                      <a:pt x="125730" y="287674"/>
                    </a:cubicBezTo>
                    <a:cubicBezTo>
                      <a:pt x="125730" y="295269"/>
                      <a:pt x="117158" y="297168"/>
                      <a:pt x="112395" y="291471"/>
                    </a:cubicBezTo>
                    <a:close/>
                    <a:moveTo>
                      <a:pt x="147638" y="288623"/>
                    </a:moveTo>
                    <a:cubicBezTo>
                      <a:pt x="144780" y="281977"/>
                      <a:pt x="142875" y="274382"/>
                      <a:pt x="141923" y="266786"/>
                    </a:cubicBezTo>
                    <a:cubicBezTo>
                      <a:pt x="140970" y="260140"/>
                      <a:pt x="151448" y="257292"/>
                      <a:pt x="154305" y="262989"/>
                    </a:cubicBezTo>
                    <a:cubicBezTo>
                      <a:pt x="157163" y="269635"/>
                      <a:pt x="160020" y="277230"/>
                      <a:pt x="161925" y="284825"/>
                    </a:cubicBezTo>
                    <a:cubicBezTo>
                      <a:pt x="164783" y="294319"/>
                      <a:pt x="151448" y="298117"/>
                      <a:pt x="147638" y="288623"/>
                    </a:cubicBezTo>
                    <a:close/>
                    <a:moveTo>
                      <a:pt x="202883" y="283876"/>
                    </a:moveTo>
                    <a:cubicBezTo>
                      <a:pt x="200977" y="288623"/>
                      <a:pt x="196215" y="290522"/>
                      <a:pt x="192405" y="288623"/>
                    </a:cubicBezTo>
                    <a:cubicBezTo>
                      <a:pt x="187643" y="285775"/>
                      <a:pt x="185738" y="280078"/>
                      <a:pt x="183833" y="274382"/>
                    </a:cubicBezTo>
                    <a:cubicBezTo>
                      <a:pt x="181927" y="269635"/>
                      <a:pt x="180023" y="264887"/>
                      <a:pt x="180975" y="259191"/>
                    </a:cubicBezTo>
                    <a:cubicBezTo>
                      <a:pt x="181927" y="254444"/>
                      <a:pt x="188595" y="253494"/>
                      <a:pt x="191452" y="256343"/>
                    </a:cubicBezTo>
                    <a:cubicBezTo>
                      <a:pt x="195263" y="260140"/>
                      <a:pt x="197168" y="264887"/>
                      <a:pt x="199073" y="269635"/>
                    </a:cubicBezTo>
                    <a:cubicBezTo>
                      <a:pt x="200977" y="274382"/>
                      <a:pt x="204788" y="279129"/>
                      <a:pt x="202883" y="283876"/>
                    </a:cubicBezTo>
                    <a:close/>
                    <a:moveTo>
                      <a:pt x="227648" y="279129"/>
                    </a:moveTo>
                    <a:cubicBezTo>
                      <a:pt x="223838" y="275331"/>
                      <a:pt x="222885" y="270584"/>
                      <a:pt x="221933" y="265837"/>
                    </a:cubicBezTo>
                    <a:cubicBezTo>
                      <a:pt x="220980" y="261090"/>
                      <a:pt x="219075" y="257292"/>
                      <a:pt x="219075" y="252545"/>
                    </a:cubicBezTo>
                    <a:cubicBezTo>
                      <a:pt x="219075" y="246849"/>
                      <a:pt x="226695" y="244000"/>
                      <a:pt x="229552" y="247798"/>
                    </a:cubicBezTo>
                    <a:cubicBezTo>
                      <a:pt x="232410" y="251596"/>
                      <a:pt x="234315" y="255393"/>
                      <a:pt x="236220" y="260140"/>
                    </a:cubicBezTo>
                    <a:cubicBezTo>
                      <a:pt x="238125" y="264887"/>
                      <a:pt x="240983" y="269635"/>
                      <a:pt x="240030" y="274382"/>
                    </a:cubicBezTo>
                    <a:cubicBezTo>
                      <a:pt x="239077" y="280078"/>
                      <a:pt x="232410" y="282926"/>
                      <a:pt x="227648" y="279129"/>
                    </a:cubicBezTo>
                    <a:close/>
                    <a:moveTo>
                      <a:pt x="279083" y="267736"/>
                    </a:moveTo>
                    <a:cubicBezTo>
                      <a:pt x="277178" y="272483"/>
                      <a:pt x="270510" y="272483"/>
                      <a:pt x="267653" y="269635"/>
                    </a:cubicBezTo>
                    <a:cubicBezTo>
                      <a:pt x="263843" y="265837"/>
                      <a:pt x="263843" y="261090"/>
                      <a:pt x="261938" y="256343"/>
                    </a:cubicBezTo>
                    <a:cubicBezTo>
                      <a:pt x="260033" y="251596"/>
                      <a:pt x="259080" y="246849"/>
                      <a:pt x="259080" y="242101"/>
                    </a:cubicBezTo>
                    <a:cubicBezTo>
                      <a:pt x="259080" y="235456"/>
                      <a:pt x="268605" y="233557"/>
                      <a:pt x="271463" y="238304"/>
                    </a:cubicBezTo>
                    <a:cubicBezTo>
                      <a:pt x="275273" y="245899"/>
                      <a:pt x="282893" y="259191"/>
                      <a:pt x="279083" y="267736"/>
                    </a:cubicBezTo>
                    <a:close/>
                    <a:moveTo>
                      <a:pt x="304800" y="254444"/>
                    </a:moveTo>
                    <a:cubicBezTo>
                      <a:pt x="299085" y="247798"/>
                      <a:pt x="296228" y="236405"/>
                      <a:pt x="295275" y="227860"/>
                    </a:cubicBezTo>
                    <a:cubicBezTo>
                      <a:pt x="294323" y="221214"/>
                      <a:pt x="302895" y="220265"/>
                      <a:pt x="305753" y="225012"/>
                    </a:cubicBezTo>
                    <a:cubicBezTo>
                      <a:pt x="310515" y="231658"/>
                      <a:pt x="315278" y="241152"/>
                      <a:pt x="316230" y="249697"/>
                    </a:cubicBezTo>
                    <a:cubicBezTo>
                      <a:pt x="317183" y="256343"/>
                      <a:pt x="308610" y="259191"/>
                      <a:pt x="304800" y="254444"/>
                    </a:cubicBezTo>
                    <a:close/>
                    <a:moveTo>
                      <a:pt x="341948" y="238304"/>
                    </a:moveTo>
                    <a:cubicBezTo>
                      <a:pt x="338138" y="235456"/>
                      <a:pt x="337185" y="230708"/>
                      <a:pt x="335280" y="226911"/>
                    </a:cubicBezTo>
                    <a:cubicBezTo>
                      <a:pt x="333375" y="224063"/>
                      <a:pt x="331470" y="218366"/>
                      <a:pt x="330518" y="214568"/>
                    </a:cubicBezTo>
                    <a:cubicBezTo>
                      <a:pt x="329565" y="209821"/>
                      <a:pt x="334328" y="206024"/>
                      <a:pt x="339090" y="207922"/>
                    </a:cubicBezTo>
                    <a:cubicBezTo>
                      <a:pt x="345758" y="211720"/>
                      <a:pt x="353378" y="225961"/>
                      <a:pt x="354330" y="233557"/>
                    </a:cubicBezTo>
                    <a:cubicBezTo>
                      <a:pt x="354330" y="240203"/>
                      <a:pt x="346710" y="243051"/>
                      <a:pt x="341948" y="238304"/>
                    </a:cubicBezTo>
                    <a:close/>
                    <a:moveTo>
                      <a:pt x="380048" y="218366"/>
                    </a:moveTo>
                    <a:cubicBezTo>
                      <a:pt x="375285" y="216467"/>
                      <a:pt x="371475" y="208872"/>
                      <a:pt x="368618" y="204125"/>
                    </a:cubicBezTo>
                    <a:cubicBezTo>
                      <a:pt x="365760" y="199378"/>
                      <a:pt x="363855" y="195580"/>
                      <a:pt x="364808" y="189883"/>
                    </a:cubicBezTo>
                    <a:cubicBezTo>
                      <a:pt x="365760" y="185136"/>
                      <a:pt x="370523" y="184187"/>
                      <a:pt x="374333" y="186086"/>
                    </a:cubicBezTo>
                    <a:cubicBezTo>
                      <a:pt x="379095" y="187985"/>
                      <a:pt x="381000" y="193681"/>
                      <a:pt x="383858" y="197479"/>
                    </a:cubicBezTo>
                    <a:cubicBezTo>
                      <a:pt x="385763" y="201277"/>
                      <a:pt x="389573" y="205074"/>
                      <a:pt x="390525" y="209821"/>
                    </a:cubicBezTo>
                    <a:cubicBezTo>
                      <a:pt x="391478" y="216467"/>
                      <a:pt x="385763" y="220265"/>
                      <a:pt x="380048" y="218366"/>
                    </a:cubicBezTo>
                    <a:close/>
                    <a:moveTo>
                      <a:pt x="422910" y="188934"/>
                    </a:moveTo>
                    <a:cubicBezTo>
                      <a:pt x="421958" y="193681"/>
                      <a:pt x="417195" y="194631"/>
                      <a:pt x="413385" y="193681"/>
                    </a:cubicBezTo>
                    <a:cubicBezTo>
                      <a:pt x="407670" y="192732"/>
                      <a:pt x="405765" y="187985"/>
                      <a:pt x="402908" y="184187"/>
                    </a:cubicBezTo>
                    <a:cubicBezTo>
                      <a:pt x="400050" y="180389"/>
                      <a:pt x="398145" y="176592"/>
                      <a:pt x="396240" y="171845"/>
                    </a:cubicBezTo>
                    <a:cubicBezTo>
                      <a:pt x="394335" y="166148"/>
                      <a:pt x="401003" y="162350"/>
                      <a:pt x="405765" y="164249"/>
                    </a:cubicBezTo>
                    <a:cubicBezTo>
                      <a:pt x="414338" y="168996"/>
                      <a:pt x="424815" y="179440"/>
                      <a:pt x="422910" y="188934"/>
                    </a:cubicBezTo>
                    <a:close/>
                    <a:moveTo>
                      <a:pt x="440055" y="161401"/>
                    </a:moveTo>
                    <a:cubicBezTo>
                      <a:pt x="435293" y="159502"/>
                      <a:pt x="433388" y="154755"/>
                      <a:pt x="430530" y="150008"/>
                    </a:cubicBezTo>
                    <a:cubicBezTo>
                      <a:pt x="428625" y="146210"/>
                      <a:pt x="424815" y="142413"/>
                      <a:pt x="425768" y="137666"/>
                    </a:cubicBezTo>
                    <a:cubicBezTo>
                      <a:pt x="425768" y="133868"/>
                      <a:pt x="429578" y="130070"/>
                      <a:pt x="433388" y="131969"/>
                    </a:cubicBezTo>
                    <a:cubicBezTo>
                      <a:pt x="438150" y="132918"/>
                      <a:pt x="441008" y="136716"/>
                      <a:pt x="442913" y="140514"/>
                    </a:cubicBezTo>
                    <a:cubicBezTo>
                      <a:pt x="445770" y="144311"/>
                      <a:pt x="449580" y="148109"/>
                      <a:pt x="450533" y="152856"/>
                    </a:cubicBezTo>
                    <a:cubicBezTo>
                      <a:pt x="452438" y="159502"/>
                      <a:pt x="446723" y="164249"/>
                      <a:pt x="440055" y="161401"/>
                    </a:cubicBezTo>
                    <a:close/>
                    <a:moveTo>
                      <a:pt x="461010" y="128171"/>
                    </a:moveTo>
                    <a:cubicBezTo>
                      <a:pt x="453390" y="123424"/>
                      <a:pt x="447675" y="113930"/>
                      <a:pt x="444818" y="106335"/>
                    </a:cubicBezTo>
                    <a:cubicBezTo>
                      <a:pt x="442913" y="101588"/>
                      <a:pt x="449580" y="96841"/>
                      <a:pt x="454343" y="99689"/>
                    </a:cubicBezTo>
                    <a:cubicBezTo>
                      <a:pt x="458153" y="101588"/>
                      <a:pt x="461010" y="105385"/>
                      <a:pt x="463868" y="108234"/>
                    </a:cubicBezTo>
                    <a:cubicBezTo>
                      <a:pt x="466725" y="112031"/>
                      <a:pt x="470535" y="115829"/>
                      <a:pt x="470535" y="120576"/>
                    </a:cubicBezTo>
                    <a:cubicBezTo>
                      <a:pt x="470535" y="126273"/>
                      <a:pt x="464820" y="131020"/>
                      <a:pt x="461010" y="128171"/>
                    </a:cubicBezTo>
                    <a:close/>
                    <a:moveTo>
                      <a:pt x="472440" y="88296"/>
                    </a:moveTo>
                    <a:cubicBezTo>
                      <a:pt x="466725" y="84498"/>
                      <a:pt x="461963" y="76903"/>
                      <a:pt x="458153" y="70257"/>
                    </a:cubicBezTo>
                    <a:cubicBezTo>
                      <a:pt x="454343" y="63611"/>
                      <a:pt x="461963" y="56016"/>
                      <a:pt x="466725" y="62662"/>
                    </a:cubicBezTo>
                    <a:cubicBezTo>
                      <a:pt x="471488" y="69307"/>
                      <a:pt x="478155" y="73105"/>
                      <a:pt x="478155" y="82599"/>
                    </a:cubicBezTo>
                    <a:cubicBezTo>
                      <a:pt x="480060" y="87346"/>
                      <a:pt x="477203" y="91144"/>
                      <a:pt x="472440" y="88296"/>
                    </a:cubicBezTo>
                    <a:close/>
                  </a:path>
                </a:pathLst>
              </a:custGeom>
              <a:grpFill/>
              <a:ln w="28575" cap="flat">
                <a:noFill/>
                <a:prstDash val="solid"/>
                <a:miter/>
              </a:ln>
            </p:spPr>
            <p:txBody>
              <a:bodyPr rtlCol="0" anchor="ctr"/>
              <a:lstStyle/>
              <a:p>
                <a:endParaRPr lang="en-US" dirty="0"/>
              </a:p>
            </p:txBody>
          </p:sp>
          <p:sp>
            <p:nvSpPr>
              <p:cNvPr id="34" name="Freeform 97">
                <a:extLst>
                  <a:ext uri="{FF2B5EF4-FFF2-40B4-BE49-F238E27FC236}">
                    <a16:creationId xmlns:a16="http://schemas.microsoft.com/office/drawing/2014/main" xmlns="" id="{8F5BDFF4-444C-8F58-64C2-E85E54B07757}"/>
                  </a:ext>
                </a:extLst>
              </p:cNvPr>
              <p:cNvSpPr/>
              <p:nvPr/>
            </p:nvSpPr>
            <p:spPr>
              <a:xfrm>
                <a:off x="1292592" y="1536154"/>
                <a:ext cx="423723" cy="274114"/>
              </a:xfrm>
              <a:custGeom>
                <a:avLst/>
                <a:gdLst>
                  <a:gd name="connsiteX0" fmla="*/ 44040 w 423723"/>
                  <a:gd name="connsiteY0" fmla="*/ 264317 h 274114"/>
                  <a:gd name="connsiteX1" fmla="*/ 234540 w 423723"/>
                  <a:gd name="connsiteY1" fmla="*/ 248177 h 274114"/>
                  <a:gd name="connsiteX2" fmla="*/ 420277 w 423723"/>
                  <a:gd name="connsiteY2" fmla="*/ 47850 h 274114"/>
                  <a:gd name="connsiteX3" fmla="*/ 415515 w 423723"/>
                  <a:gd name="connsiteY3" fmla="*/ 43103 h 274114"/>
                  <a:gd name="connsiteX4" fmla="*/ 404085 w 423723"/>
                  <a:gd name="connsiteY4" fmla="*/ 28862 h 274114"/>
                  <a:gd name="connsiteX5" fmla="*/ 371700 w 423723"/>
                  <a:gd name="connsiteY5" fmla="*/ 8924 h 274114"/>
                  <a:gd name="connsiteX6" fmla="*/ 152625 w 423723"/>
                  <a:gd name="connsiteY6" fmla="*/ 45951 h 274114"/>
                  <a:gd name="connsiteX7" fmla="*/ 7845 w 423723"/>
                  <a:gd name="connsiteY7" fmla="*/ 169375 h 274114"/>
                  <a:gd name="connsiteX8" fmla="*/ 2130 w 423723"/>
                  <a:gd name="connsiteY8" fmla="*/ 217796 h 274114"/>
                  <a:gd name="connsiteX9" fmla="*/ 44040 w 423723"/>
                  <a:gd name="connsiteY9" fmla="*/ 264317 h 274114"/>
                  <a:gd name="connsiteX10" fmla="*/ 32610 w 423723"/>
                  <a:gd name="connsiteY10" fmla="*/ 169375 h 274114"/>
                  <a:gd name="connsiteX11" fmla="*/ 261210 w 423723"/>
                  <a:gd name="connsiteY11" fmla="*/ 29811 h 274114"/>
                  <a:gd name="connsiteX12" fmla="*/ 382177 w 423723"/>
                  <a:gd name="connsiteY12" fmla="*/ 35507 h 274114"/>
                  <a:gd name="connsiteX13" fmla="*/ 401227 w 423723"/>
                  <a:gd name="connsiteY13" fmla="*/ 98169 h 274114"/>
                  <a:gd name="connsiteX14" fmla="*/ 292642 w 423723"/>
                  <a:gd name="connsiteY14" fmla="*/ 206403 h 274114"/>
                  <a:gd name="connsiteX15" fmla="*/ 265972 w 423723"/>
                  <a:gd name="connsiteY15" fmla="*/ 218745 h 274114"/>
                  <a:gd name="connsiteX16" fmla="*/ 186915 w 423723"/>
                  <a:gd name="connsiteY16" fmla="*/ 241531 h 274114"/>
                  <a:gd name="connsiteX17" fmla="*/ 109762 w 423723"/>
                  <a:gd name="connsiteY17" fmla="*/ 255772 h 274114"/>
                  <a:gd name="connsiteX18" fmla="*/ 25942 w 423723"/>
                  <a:gd name="connsiteY18" fmla="*/ 200706 h 274114"/>
                  <a:gd name="connsiteX19" fmla="*/ 32610 w 423723"/>
                  <a:gd name="connsiteY19" fmla="*/ 169375 h 2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723" h="274114">
                    <a:moveTo>
                      <a:pt x="44040" y="264317"/>
                    </a:moveTo>
                    <a:cubicBezTo>
                      <a:pt x="104047" y="287103"/>
                      <a:pt x="175485" y="265267"/>
                      <a:pt x="234540" y="248177"/>
                    </a:cubicBezTo>
                    <a:cubicBezTo>
                      <a:pt x="322170" y="222543"/>
                      <a:pt x="445995" y="156084"/>
                      <a:pt x="420277" y="47850"/>
                    </a:cubicBezTo>
                    <a:cubicBezTo>
                      <a:pt x="419325" y="45002"/>
                      <a:pt x="417420" y="44052"/>
                      <a:pt x="415515" y="43103"/>
                    </a:cubicBezTo>
                    <a:cubicBezTo>
                      <a:pt x="412657" y="38356"/>
                      <a:pt x="408847" y="33609"/>
                      <a:pt x="404085" y="28862"/>
                    </a:cubicBezTo>
                    <a:cubicBezTo>
                      <a:pt x="395512" y="21266"/>
                      <a:pt x="385035" y="14620"/>
                      <a:pt x="371700" y="8924"/>
                    </a:cubicBezTo>
                    <a:cubicBezTo>
                      <a:pt x="305977" y="-17660"/>
                      <a:pt x="212632" y="21266"/>
                      <a:pt x="152625" y="45951"/>
                    </a:cubicBezTo>
                    <a:cubicBezTo>
                      <a:pt x="93570" y="70636"/>
                      <a:pt x="37372" y="112410"/>
                      <a:pt x="7845" y="169375"/>
                    </a:cubicBezTo>
                    <a:cubicBezTo>
                      <a:pt x="-728" y="185515"/>
                      <a:pt x="-1680" y="202605"/>
                      <a:pt x="2130" y="217796"/>
                    </a:cubicBezTo>
                    <a:cubicBezTo>
                      <a:pt x="7845" y="238683"/>
                      <a:pt x="22132" y="255772"/>
                      <a:pt x="44040" y="264317"/>
                    </a:cubicBezTo>
                    <a:close/>
                    <a:moveTo>
                      <a:pt x="32610" y="169375"/>
                    </a:moveTo>
                    <a:cubicBezTo>
                      <a:pt x="74520" y="90574"/>
                      <a:pt x="180247" y="51648"/>
                      <a:pt x="261210" y="29811"/>
                    </a:cubicBezTo>
                    <a:cubicBezTo>
                      <a:pt x="297405" y="20317"/>
                      <a:pt x="351697" y="15570"/>
                      <a:pt x="382177" y="35507"/>
                    </a:cubicBezTo>
                    <a:cubicBezTo>
                      <a:pt x="400275" y="46900"/>
                      <a:pt x="408847" y="65889"/>
                      <a:pt x="401227" y="98169"/>
                    </a:cubicBezTo>
                    <a:cubicBezTo>
                      <a:pt x="386940" y="154185"/>
                      <a:pt x="343125" y="185515"/>
                      <a:pt x="292642" y="206403"/>
                    </a:cubicBezTo>
                    <a:cubicBezTo>
                      <a:pt x="290737" y="207352"/>
                      <a:pt x="269782" y="216846"/>
                      <a:pt x="265972" y="218745"/>
                    </a:cubicBezTo>
                    <a:cubicBezTo>
                      <a:pt x="240255" y="229189"/>
                      <a:pt x="213585" y="235835"/>
                      <a:pt x="186915" y="241531"/>
                    </a:cubicBezTo>
                    <a:cubicBezTo>
                      <a:pt x="161197" y="246278"/>
                      <a:pt x="136432" y="252924"/>
                      <a:pt x="109762" y="255772"/>
                    </a:cubicBezTo>
                    <a:cubicBezTo>
                      <a:pt x="68805" y="260519"/>
                      <a:pt x="26895" y="236784"/>
                      <a:pt x="25942" y="200706"/>
                    </a:cubicBezTo>
                    <a:cubicBezTo>
                      <a:pt x="24990" y="190263"/>
                      <a:pt x="26895" y="179819"/>
                      <a:pt x="32610" y="169375"/>
                    </a:cubicBezTo>
                    <a:close/>
                  </a:path>
                </a:pathLst>
              </a:custGeom>
              <a:grpFill/>
              <a:ln w="28575" cap="flat">
                <a:noFill/>
                <a:prstDash val="solid"/>
                <a:miter/>
              </a:ln>
            </p:spPr>
            <p:txBody>
              <a:bodyPr rtlCol="0" anchor="ctr"/>
              <a:lstStyle/>
              <a:p>
                <a:endParaRPr lang="en-US" dirty="0"/>
              </a:p>
            </p:txBody>
          </p:sp>
        </p:grpSp>
        <p:grpSp>
          <p:nvGrpSpPr>
            <p:cNvPr id="27" name="Graphic 135">
              <a:extLst>
                <a:ext uri="{FF2B5EF4-FFF2-40B4-BE49-F238E27FC236}">
                  <a16:creationId xmlns:a16="http://schemas.microsoft.com/office/drawing/2014/main" xmlns="" id="{9F17CBCD-3B5B-30E2-B79B-0B27151F7157}"/>
                </a:ext>
              </a:extLst>
            </p:cNvPr>
            <p:cNvGrpSpPr/>
            <p:nvPr/>
          </p:nvGrpSpPr>
          <p:grpSpPr>
            <a:xfrm rot="17453591">
              <a:off x="2012327" y="1737991"/>
              <a:ext cx="439641" cy="370702"/>
              <a:chOff x="851109" y="1746154"/>
              <a:chExt cx="449327" cy="378870"/>
            </a:xfrm>
            <a:solidFill>
              <a:schemeClr val="accent2"/>
            </a:solidFill>
          </p:grpSpPr>
          <p:sp>
            <p:nvSpPr>
              <p:cNvPr id="31" name="Freeform 99">
                <a:extLst>
                  <a:ext uri="{FF2B5EF4-FFF2-40B4-BE49-F238E27FC236}">
                    <a16:creationId xmlns:a16="http://schemas.microsoft.com/office/drawing/2014/main" xmlns="" id="{296E7763-D4EC-A538-541D-CE6ADBBB8CB0}"/>
                  </a:ext>
                </a:extLst>
              </p:cNvPr>
              <p:cNvSpPr/>
              <p:nvPr/>
            </p:nvSpPr>
            <p:spPr>
              <a:xfrm>
                <a:off x="851109" y="1767241"/>
                <a:ext cx="449327" cy="357782"/>
              </a:xfrm>
              <a:custGeom>
                <a:avLst/>
                <a:gdLst>
                  <a:gd name="connsiteX0" fmla="*/ 448375 w 449327"/>
                  <a:gd name="connsiteY0" fmla="*/ 265837 h 357782"/>
                  <a:gd name="connsiteX1" fmla="*/ 311215 w 449327"/>
                  <a:gd name="connsiteY1" fmla="*/ 309510 h 357782"/>
                  <a:gd name="connsiteX2" fmla="*/ 125478 w 449327"/>
                  <a:gd name="connsiteY2" fmla="*/ 204125 h 357782"/>
                  <a:gd name="connsiteX3" fmla="*/ 26418 w 449327"/>
                  <a:gd name="connsiteY3" fmla="*/ 59813 h 357782"/>
                  <a:gd name="connsiteX4" fmla="*/ 28323 w 449327"/>
                  <a:gd name="connsiteY4" fmla="*/ 15191 h 357782"/>
                  <a:gd name="connsiteX5" fmla="*/ 34990 w 449327"/>
                  <a:gd name="connsiteY5" fmla="*/ 3798 h 357782"/>
                  <a:gd name="connsiteX6" fmla="*/ 37848 w 449327"/>
                  <a:gd name="connsiteY6" fmla="*/ 0 h 357782"/>
                  <a:gd name="connsiteX7" fmla="*/ 35943 w 449327"/>
                  <a:gd name="connsiteY7" fmla="*/ 949 h 357782"/>
                  <a:gd name="connsiteX8" fmla="*/ 20703 w 449327"/>
                  <a:gd name="connsiteY8" fmla="*/ 27533 h 357782"/>
                  <a:gd name="connsiteX9" fmla="*/ 13083 w 449327"/>
                  <a:gd name="connsiteY9" fmla="*/ 42724 h 357782"/>
                  <a:gd name="connsiteX10" fmla="*/ 7368 w 449327"/>
                  <a:gd name="connsiteY10" fmla="*/ 55066 h 357782"/>
                  <a:gd name="connsiteX11" fmla="*/ 700 w 449327"/>
                  <a:gd name="connsiteY11" fmla="*/ 104436 h 357782"/>
                  <a:gd name="connsiteX12" fmla="*/ 99760 w 449327"/>
                  <a:gd name="connsiteY12" fmla="*/ 248747 h 357782"/>
                  <a:gd name="connsiteX13" fmla="*/ 285498 w 449327"/>
                  <a:gd name="connsiteY13" fmla="*/ 354133 h 357782"/>
                  <a:gd name="connsiteX14" fmla="*/ 419800 w 449327"/>
                  <a:gd name="connsiteY14" fmla="*/ 314257 h 357782"/>
                  <a:gd name="connsiteX15" fmla="*/ 429325 w 449327"/>
                  <a:gd name="connsiteY15" fmla="*/ 300965 h 357782"/>
                  <a:gd name="connsiteX16" fmla="*/ 449328 w 449327"/>
                  <a:gd name="connsiteY16" fmla="*/ 261090 h 357782"/>
                  <a:gd name="connsiteX17" fmla="*/ 448375 w 449327"/>
                  <a:gd name="connsiteY17" fmla="*/ 265837 h 357782"/>
                  <a:gd name="connsiteX18" fmla="*/ 3558 w 449327"/>
                  <a:gd name="connsiteY18" fmla="*/ 76903 h 357782"/>
                  <a:gd name="connsiteX19" fmla="*/ 10225 w 449327"/>
                  <a:gd name="connsiteY19" fmla="*/ 65510 h 357782"/>
                  <a:gd name="connsiteX20" fmla="*/ 17845 w 449327"/>
                  <a:gd name="connsiteY20" fmla="*/ 58864 h 357782"/>
                  <a:gd name="connsiteX21" fmla="*/ 23560 w 449327"/>
                  <a:gd name="connsiteY21" fmla="*/ 63611 h 357782"/>
                  <a:gd name="connsiteX22" fmla="*/ 18798 w 449327"/>
                  <a:gd name="connsiteY22" fmla="*/ 75004 h 357782"/>
                  <a:gd name="connsiteX23" fmla="*/ 9273 w 449327"/>
                  <a:gd name="connsiteY23" fmla="*/ 83549 h 357782"/>
                  <a:gd name="connsiteX24" fmla="*/ 3558 w 449327"/>
                  <a:gd name="connsiteY24" fmla="*/ 76903 h 357782"/>
                  <a:gd name="connsiteX25" fmla="*/ 7368 w 449327"/>
                  <a:gd name="connsiteY25" fmla="*/ 113930 h 357782"/>
                  <a:gd name="connsiteX26" fmla="*/ 21655 w 449327"/>
                  <a:gd name="connsiteY26" fmla="*/ 93992 h 357782"/>
                  <a:gd name="connsiteX27" fmla="*/ 31180 w 449327"/>
                  <a:gd name="connsiteY27" fmla="*/ 102537 h 357782"/>
                  <a:gd name="connsiteX28" fmla="*/ 15940 w 449327"/>
                  <a:gd name="connsiteY28" fmla="*/ 119627 h 357782"/>
                  <a:gd name="connsiteX29" fmla="*/ 7368 w 449327"/>
                  <a:gd name="connsiteY29" fmla="*/ 113930 h 357782"/>
                  <a:gd name="connsiteX30" fmla="*/ 32133 w 449327"/>
                  <a:gd name="connsiteY30" fmla="*/ 153806 h 357782"/>
                  <a:gd name="connsiteX31" fmla="*/ 21655 w 449327"/>
                  <a:gd name="connsiteY31" fmla="*/ 144311 h 357782"/>
                  <a:gd name="connsiteX32" fmla="*/ 29275 w 449327"/>
                  <a:gd name="connsiteY32" fmla="*/ 132918 h 357782"/>
                  <a:gd name="connsiteX33" fmla="*/ 39753 w 449327"/>
                  <a:gd name="connsiteY33" fmla="*/ 124374 h 357782"/>
                  <a:gd name="connsiteX34" fmla="*/ 47373 w 449327"/>
                  <a:gd name="connsiteY34" fmla="*/ 131969 h 357782"/>
                  <a:gd name="connsiteX35" fmla="*/ 40705 w 449327"/>
                  <a:gd name="connsiteY35" fmla="*/ 143362 h 357782"/>
                  <a:gd name="connsiteX36" fmla="*/ 32133 w 449327"/>
                  <a:gd name="connsiteY36" fmla="*/ 153806 h 357782"/>
                  <a:gd name="connsiteX37" fmla="*/ 43563 w 449327"/>
                  <a:gd name="connsiteY37" fmla="*/ 172794 h 357782"/>
                  <a:gd name="connsiteX38" fmla="*/ 58803 w 449327"/>
                  <a:gd name="connsiteY38" fmla="*/ 155704 h 357782"/>
                  <a:gd name="connsiteX39" fmla="*/ 68328 w 449327"/>
                  <a:gd name="connsiteY39" fmla="*/ 164249 h 357782"/>
                  <a:gd name="connsiteX40" fmla="*/ 54040 w 449327"/>
                  <a:gd name="connsiteY40" fmla="*/ 182288 h 357782"/>
                  <a:gd name="connsiteX41" fmla="*/ 43563 w 449327"/>
                  <a:gd name="connsiteY41" fmla="*/ 172794 h 357782"/>
                  <a:gd name="connsiteX42" fmla="*/ 95950 w 449327"/>
                  <a:gd name="connsiteY42" fmla="*/ 191782 h 357782"/>
                  <a:gd name="connsiteX43" fmla="*/ 89283 w 449327"/>
                  <a:gd name="connsiteY43" fmla="*/ 206024 h 357782"/>
                  <a:gd name="connsiteX44" fmla="*/ 78805 w 449327"/>
                  <a:gd name="connsiteY44" fmla="*/ 216467 h 357782"/>
                  <a:gd name="connsiteX45" fmla="*/ 69280 w 449327"/>
                  <a:gd name="connsiteY45" fmla="*/ 209821 h 357782"/>
                  <a:gd name="connsiteX46" fmla="*/ 75948 w 449327"/>
                  <a:gd name="connsiteY46" fmla="*/ 195580 h 357782"/>
                  <a:gd name="connsiteX47" fmla="*/ 87378 w 449327"/>
                  <a:gd name="connsiteY47" fmla="*/ 185136 h 357782"/>
                  <a:gd name="connsiteX48" fmla="*/ 95950 w 449327"/>
                  <a:gd name="connsiteY48" fmla="*/ 191782 h 357782"/>
                  <a:gd name="connsiteX49" fmla="*/ 123573 w 449327"/>
                  <a:gd name="connsiteY49" fmla="*/ 217417 h 357782"/>
                  <a:gd name="connsiteX50" fmla="*/ 116905 w 449327"/>
                  <a:gd name="connsiteY50" fmla="*/ 229759 h 357782"/>
                  <a:gd name="connsiteX51" fmla="*/ 107380 w 449327"/>
                  <a:gd name="connsiteY51" fmla="*/ 241152 h 357782"/>
                  <a:gd name="connsiteX52" fmla="*/ 96903 w 449327"/>
                  <a:gd name="connsiteY52" fmla="*/ 233557 h 357782"/>
                  <a:gd name="connsiteX53" fmla="*/ 104523 w 449327"/>
                  <a:gd name="connsiteY53" fmla="*/ 221214 h 357782"/>
                  <a:gd name="connsiteX54" fmla="*/ 114048 w 449327"/>
                  <a:gd name="connsiteY54" fmla="*/ 211720 h 357782"/>
                  <a:gd name="connsiteX55" fmla="*/ 123573 w 449327"/>
                  <a:gd name="connsiteY55" fmla="*/ 217417 h 357782"/>
                  <a:gd name="connsiteX56" fmla="*/ 154053 w 449327"/>
                  <a:gd name="connsiteY56" fmla="*/ 246849 h 357782"/>
                  <a:gd name="connsiteX57" fmla="*/ 133098 w 449327"/>
                  <a:gd name="connsiteY57" fmla="*/ 269635 h 357782"/>
                  <a:gd name="connsiteX58" fmla="*/ 125478 w 449327"/>
                  <a:gd name="connsiteY58" fmla="*/ 261090 h 357782"/>
                  <a:gd name="connsiteX59" fmla="*/ 134050 w 449327"/>
                  <a:gd name="connsiteY59" fmla="*/ 248747 h 357782"/>
                  <a:gd name="connsiteX60" fmla="*/ 144528 w 449327"/>
                  <a:gd name="connsiteY60" fmla="*/ 238304 h 357782"/>
                  <a:gd name="connsiteX61" fmla="*/ 154053 w 449327"/>
                  <a:gd name="connsiteY61" fmla="*/ 246849 h 357782"/>
                  <a:gd name="connsiteX62" fmla="*/ 184533 w 449327"/>
                  <a:gd name="connsiteY62" fmla="*/ 269635 h 357782"/>
                  <a:gd name="connsiteX63" fmla="*/ 169293 w 449327"/>
                  <a:gd name="connsiteY63" fmla="*/ 291471 h 357782"/>
                  <a:gd name="connsiteX64" fmla="*/ 158815 w 449327"/>
                  <a:gd name="connsiteY64" fmla="*/ 283876 h 357782"/>
                  <a:gd name="connsiteX65" fmla="*/ 175960 w 449327"/>
                  <a:gd name="connsiteY65" fmla="*/ 262039 h 357782"/>
                  <a:gd name="connsiteX66" fmla="*/ 184533 w 449327"/>
                  <a:gd name="connsiteY66" fmla="*/ 269635 h 357782"/>
                  <a:gd name="connsiteX67" fmla="*/ 203583 w 449327"/>
                  <a:gd name="connsiteY67" fmla="*/ 313308 h 357782"/>
                  <a:gd name="connsiteX68" fmla="*/ 193105 w 449327"/>
                  <a:gd name="connsiteY68" fmla="*/ 305712 h 357782"/>
                  <a:gd name="connsiteX69" fmla="*/ 198820 w 449327"/>
                  <a:gd name="connsiteY69" fmla="*/ 294319 h 357782"/>
                  <a:gd name="connsiteX70" fmla="*/ 206440 w 449327"/>
                  <a:gd name="connsiteY70" fmla="*/ 283876 h 357782"/>
                  <a:gd name="connsiteX71" fmla="*/ 216918 w 449327"/>
                  <a:gd name="connsiteY71" fmla="*/ 287674 h 357782"/>
                  <a:gd name="connsiteX72" fmla="*/ 203583 w 449327"/>
                  <a:gd name="connsiteY72" fmla="*/ 313308 h 357782"/>
                  <a:gd name="connsiteX73" fmla="*/ 250255 w 449327"/>
                  <a:gd name="connsiteY73" fmla="*/ 318055 h 357782"/>
                  <a:gd name="connsiteX74" fmla="*/ 243588 w 449327"/>
                  <a:gd name="connsiteY74" fmla="*/ 330397 h 357782"/>
                  <a:gd name="connsiteX75" fmla="*/ 231205 w 449327"/>
                  <a:gd name="connsiteY75" fmla="*/ 325650 h 357782"/>
                  <a:gd name="connsiteX76" fmla="*/ 236920 w 449327"/>
                  <a:gd name="connsiteY76" fmla="*/ 308561 h 357782"/>
                  <a:gd name="connsiteX77" fmla="*/ 246445 w 449327"/>
                  <a:gd name="connsiteY77" fmla="*/ 297168 h 357782"/>
                  <a:gd name="connsiteX78" fmla="*/ 255018 w 449327"/>
                  <a:gd name="connsiteY78" fmla="*/ 302864 h 357782"/>
                  <a:gd name="connsiteX79" fmla="*/ 250255 w 449327"/>
                  <a:gd name="connsiteY79" fmla="*/ 318055 h 357782"/>
                  <a:gd name="connsiteX80" fmla="*/ 278830 w 449327"/>
                  <a:gd name="connsiteY80" fmla="*/ 345588 h 357782"/>
                  <a:gd name="connsiteX81" fmla="*/ 269305 w 449327"/>
                  <a:gd name="connsiteY81" fmla="*/ 340841 h 357782"/>
                  <a:gd name="connsiteX82" fmla="*/ 271210 w 449327"/>
                  <a:gd name="connsiteY82" fmla="*/ 326600 h 357782"/>
                  <a:gd name="connsiteX83" fmla="*/ 277878 w 449327"/>
                  <a:gd name="connsiteY83" fmla="*/ 314257 h 357782"/>
                  <a:gd name="connsiteX84" fmla="*/ 289308 w 449327"/>
                  <a:gd name="connsiteY84" fmla="*/ 318055 h 357782"/>
                  <a:gd name="connsiteX85" fmla="*/ 278830 w 449327"/>
                  <a:gd name="connsiteY85" fmla="*/ 345588 h 357782"/>
                  <a:gd name="connsiteX86" fmla="*/ 331218 w 449327"/>
                  <a:gd name="connsiteY86" fmla="*/ 336094 h 357782"/>
                  <a:gd name="connsiteX87" fmla="*/ 324550 w 449327"/>
                  <a:gd name="connsiteY87" fmla="*/ 349386 h 357782"/>
                  <a:gd name="connsiteX88" fmla="*/ 311215 w 449327"/>
                  <a:gd name="connsiteY88" fmla="*/ 344639 h 357782"/>
                  <a:gd name="connsiteX89" fmla="*/ 315025 w 449327"/>
                  <a:gd name="connsiteY89" fmla="*/ 330397 h 357782"/>
                  <a:gd name="connsiteX90" fmla="*/ 322645 w 449327"/>
                  <a:gd name="connsiteY90" fmla="*/ 319004 h 357782"/>
                  <a:gd name="connsiteX91" fmla="*/ 332170 w 449327"/>
                  <a:gd name="connsiteY91" fmla="*/ 321853 h 357782"/>
                  <a:gd name="connsiteX92" fmla="*/ 331218 w 449327"/>
                  <a:gd name="connsiteY92" fmla="*/ 336094 h 357782"/>
                  <a:gd name="connsiteX93" fmla="*/ 369318 w 449327"/>
                  <a:gd name="connsiteY93" fmla="*/ 336094 h 357782"/>
                  <a:gd name="connsiteX94" fmla="*/ 362650 w 449327"/>
                  <a:gd name="connsiteY94" fmla="*/ 348436 h 357782"/>
                  <a:gd name="connsiteX95" fmla="*/ 351220 w 449327"/>
                  <a:gd name="connsiteY95" fmla="*/ 344639 h 357782"/>
                  <a:gd name="connsiteX96" fmla="*/ 360745 w 449327"/>
                  <a:gd name="connsiteY96" fmla="*/ 319004 h 357782"/>
                  <a:gd name="connsiteX97" fmla="*/ 372175 w 449327"/>
                  <a:gd name="connsiteY97" fmla="*/ 322802 h 357782"/>
                  <a:gd name="connsiteX98" fmla="*/ 369318 w 449327"/>
                  <a:gd name="connsiteY98" fmla="*/ 336094 h 357782"/>
                  <a:gd name="connsiteX99" fmla="*/ 409323 w 449327"/>
                  <a:gd name="connsiteY99" fmla="*/ 313308 h 357782"/>
                  <a:gd name="connsiteX100" fmla="*/ 399798 w 449327"/>
                  <a:gd name="connsiteY100" fmla="*/ 333246 h 357782"/>
                  <a:gd name="connsiteX101" fmla="*/ 391225 w 449327"/>
                  <a:gd name="connsiteY101" fmla="*/ 331347 h 357782"/>
                  <a:gd name="connsiteX102" fmla="*/ 397893 w 449327"/>
                  <a:gd name="connsiteY102" fmla="*/ 310460 h 357782"/>
                  <a:gd name="connsiteX103" fmla="*/ 409323 w 449327"/>
                  <a:gd name="connsiteY103" fmla="*/ 313308 h 35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49327" h="357782">
                    <a:moveTo>
                      <a:pt x="448375" y="265837"/>
                    </a:moveTo>
                    <a:cubicBezTo>
                      <a:pt x="426468" y="311409"/>
                      <a:pt x="355030" y="319954"/>
                      <a:pt x="311215" y="309510"/>
                    </a:cubicBezTo>
                    <a:cubicBezTo>
                      <a:pt x="240730" y="294319"/>
                      <a:pt x="176913" y="253494"/>
                      <a:pt x="125478" y="204125"/>
                    </a:cubicBezTo>
                    <a:cubicBezTo>
                      <a:pt x="86425" y="166148"/>
                      <a:pt x="32133" y="116778"/>
                      <a:pt x="26418" y="59813"/>
                    </a:cubicBezTo>
                    <a:cubicBezTo>
                      <a:pt x="24513" y="39876"/>
                      <a:pt x="24513" y="28483"/>
                      <a:pt x="28323" y="15191"/>
                    </a:cubicBezTo>
                    <a:cubicBezTo>
                      <a:pt x="30228" y="8545"/>
                      <a:pt x="33085" y="5696"/>
                      <a:pt x="34990" y="3798"/>
                    </a:cubicBezTo>
                    <a:cubicBezTo>
                      <a:pt x="35943" y="2848"/>
                      <a:pt x="36895" y="1899"/>
                      <a:pt x="37848" y="0"/>
                    </a:cubicBezTo>
                    <a:cubicBezTo>
                      <a:pt x="36895" y="0"/>
                      <a:pt x="35943" y="949"/>
                      <a:pt x="35943" y="949"/>
                    </a:cubicBezTo>
                    <a:cubicBezTo>
                      <a:pt x="30228" y="9494"/>
                      <a:pt x="24513" y="18039"/>
                      <a:pt x="20703" y="27533"/>
                    </a:cubicBezTo>
                    <a:cubicBezTo>
                      <a:pt x="18798" y="31331"/>
                      <a:pt x="14988" y="37027"/>
                      <a:pt x="13083" y="42724"/>
                    </a:cubicBezTo>
                    <a:cubicBezTo>
                      <a:pt x="11178" y="45572"/>
                      <a:pt x="9273" y="49370"/>
                      <a:pt x="7368" y="55066"/>
                    </a:cubicBezTo>
                    <a:cubicBezTo>
                      <a:pt x="700" y="68358"/>
                      <a:pt x="-1205" y="84498"/>
                      <a:pt x="700" y="104436"/>
                    </a:cubicBezTo>
                    <a:cubicBezTo>
                      <a:pt x="7368" y="162350"/>
                      <a:pt x="60708" y="210771"/>
                      <a:pt x="99760" y="248747"/>
                    </a:cubicBezTo>
                    <a:cubicBezTo>
                      <a:pt x="151195" y="299066"/>
                      <a:pt x="214060" y="338942"/>
                      <a:pt x="285498" y="354133"/>
                    </a:cubicBezTo>
                    <a:cubicBezTo>
                      <a:pt x="327408" y="363627"/>
                      <a:pt x="395035" y="356032"/>
                      <a:pt x="419800" y="314257"/>
                    </a:cubicBezTo>
                    <a:cubicBezTo>
                      <a:pt x="423610" y="309510"/>
                      <a:pt x="427420" y="304763"/>
                      <a:pt x="429325" y="300965"/>
                    </a:cubicBezTo>
                    <a:cubicBezTo>
                      <a:pt x="437898" y="289572"/>
                      <a:pt x="445518" y="275331"/>
                      <a:pt x="449328" y="261090"/>
                    </a:cubicBezTo>
                    <a:cubicBezTo>
                      <a:pt x="449328" y="262989"/>
                      <a:pt x="448375" y="263938"/>
                      <a:pt x="448375" y="265837"/>
                    </a:cubicBezTo>
                    <a:close/>
                    <a:moveTo>
                      <a:pt x="3558" y="76903"/>
                    </a:moveTo>
                    <a:cubicBezTo>
                      <a:pt x="3558" y="72156"/>
                      <a:pt x="7368" y="69307"/>
                      <a:pt x="10225" y="65510"/>
                    </a:cubicBezTo>
                    <a:cubicBezTo>
                      <a:pt x="12130" y="62662"/>
                      <a:pt x="14035" y="59813"/>
                      <a:pt x="17845" y="58864"/>
                    </a:cubicBezTo>
                    <a:cubicBezTo>
                      <a:pt x="21655" y="57914"/>
                      <a:pt x="23560" y="58864"/>
                      <a:pt x="23560" y="63611"/>
                    </a:cubicBezTo>
                    <a:cubicBezTo>
                      <a:pt x="23560" y="68358"/>
                      <a:pt x="21655" y="71206"/>
                      <a:pt x="18798" y="75004"/>
                    </a:cubicBezTo>
                    <a:cubicBezTo>
                      <a:pt x="15940" y="78802"/>
                      <a:pt x="14035" y="82599"/>
                      <a:pt x="9273" y="83549"/>
                    </a:cubicBezTo>
                    <a:cubicBezTo>
                      <a:pt x="4510" y="84498"/>
                      <a:pt x="2605" y="81650"/>
                      <a:pt x="3558" y="76903"/>
                    </a:cubicBezTo>
                    <a:close/>
                    <a:moveTo>
                      <a:pt x="7368" y="113930"/>
                    </a:moveTo>
                    <a:cubicBezTo>
                      <a:pt x="7368" y="106335"/>
                      <a:pt x="14988" y="97790"/>
                      <a:pt x="21655" y="93992"/>
                    </a:cubicBezTo>
                    <a:cubicBezTo>
                      <a:pt x="27370" y="91144"/>
                      <a:pt x="33085" y="95891"/>
                      <a:pt x="31180" y="102537"/>
                    </a:cubicBezTo>
                    <a:cubicBezTo>
                      <a:pt x="29275" y="108234"/>
                      <a:pt x="22608" y="117728"/>
                      <a:pt x="15940" y="119627"/>
                    </a:cubicBezTo>
                    <a:cubicBezTo>
                      <a:pt x="13083" y="121525"/>
                      <a:pt x="7368" y="118677"/>
                      <a:pt x="7368" y="113930"/>
                    </a:cubicBezTo>
                    <a:close/>
                    <a:moveTo>
                      <a:pt x="32133" y="153806"/>
                    </a:moveTo>
                    <a:cubicBezTo>
                      <a:pt x="25465" y="157603"/>
                      <a:pt x="19750" y="150957"/>
                      <a:pt x="21655" y="144311"/>
                    </a:cubicBezTo>
                    <a:cubicBezTo>
                      <a:pt x="23560" y="140514"/>
                      <a:pt x="26418" y="136716"/>
                      <a:pt x="29275" y="132918"/>
                    </a:cubicBezTo>
                    <a:cubicBezTo>
                      <a:pt x="32133" y="129121"/>
                      <a:pt x="34990" y="125323"/>
                      <a:pt x="39753" y="124374"/>
                    </a:cubicBezTo>
                    <a:cubicBezTo>
                      <a:pt x="44515" y="123424"/>
                      <a:pt x="48325" y="126273"/>
                      <a:pt x="47373" y="131969"/>
                    </a:cubicBezTo>
                    <a:cubicBezTo>
                      <a:pt x="46420" y="136716"/>
                      <a:pt x="43563" y="139564"/>
                      <a:pt x="40705" y="143362"/>
                    </a:cubicBezTo>
                    <a:cubicBezTo>
                      <a:pt x="38800" y="147160"/>
                      <a:pt x="35943" y="150957"/>
                      <a:pt x="32133" y="153806"/>
                    </a:cubicBezTo>
                    <a:close/>
                    <a:moveTo>
                      <a:pt x="43563" y="172794"/>
                    </a:moveTo>
                    <a:cubicBezTo>
                      <a:pt x="48325" y="166148"/>
                      <a:pt x="53088" y="160452"/>
                      <a:pt x="58803" y="155704"/>
                    </a:cubicBezTo>
                    <a:cubicBezTo>
                      <a:pt x="63565" y="150957"/>
                      <a:pt x="72138" y="158553"/>
                      <a:pt x="68328" y="164249"/>
                    </a:cubicBezTo>
                    <a:cubicBezTo>
                      <a:pt x="64518" y="170895"/>
                      <a:pt x="59755" y="177541"/>
                      <a:pt x="54040" y="182288"/>
                    </a:cubicBezTo>
                    <a:cubicBezTo>
                      <a:pt x="48325" y="188934"/>
                      <a:pt x="37848" y="180389"/>
                      <a:pt x="43563" y="172794"/>
                    </a:cubicBezTo>
                    <a:close/>
                    <a:moveTo>
                      <a:pt x="95950" y="191782"/>
                    </a:moveTo>
                    <a:cubicBezTo>
                      <a:pt x="94998" y="196529"/>
                      <a:pt x="91188" y="201277"/>
                      <a:pt x="89283" y="206024"/>
                    </a:cubicBezTo>
                    <a:cubicBezTo>
                      <a:pt x="86425" y="210771"/>
                      <a:pt x="84520" y="214568"/>
                      <a:pt x="78805" y="216467"/>
                    </a:cubicBezTo>
                    <a:cubicBezTo>
                      <a:pt x="74043" y="217417"/>
                      <a:pt x="69280" y="214568"/>
                      <a:pt x="69280" y="209821"/>
                    </a:cubicBezTo>
                    <a:cubicBezTo>
                      <a:pt x="69280" y="204125"/>
                      <a:pt x="73090" y="200327"/>
                      <a:pt x="75948" y="195580"/>
                    </a:cubicBezTo>
                    <a:cubicBezTo>
                      <a:pt x="79758" y="190833"/>
                      <a:pt x="82615" y="187035"/>
                      <a:pt x="87378" y="185136"/>
                    </a:cubicBezTo>
                    <a:cubicBezTo>
                      <a:pt x="92140" y="182288"/>
                      <a:pt x="96903" y="187035"/>
                      <a:pt x="95950" y="191782"/>
                    </a:cubicBezTo>
                    <a:close/>
                    <a:moveTo>
                      <a:pt x="123573" y="217417"/>
                    </a:moveTo>
                    <a:cubicBezTo>
                      <a:pt x="122620" y="222164"/>
                      <a:pt x="119763" y="225961"/>
                      <a:pt x="116905" y="229759"/>
                    </a:cubicBezTo>
                    <a:cubicBezTo>
                      <a:pt x="114048" y="233557"/>
                      <a:pt x="112143" y="238304"/>
                      <a:pt x="107380" y="241152"/>
                    </a:cubicBezTo>
                    <a:cubicBezTo>
                      <a:pt x="101665" y="244000"/>
                      <a:pt x="95950" y="240203"/>
                      <a:pt x="96903" y="233557"/>
                    </a:cubicBezTo>
                    <a:cubicBezTo>
                      <a:pt x="97855" y="228810"/>
                      <a:pt x="100713" y="225012"/>
                      <a:pt x="104523" y="221214"/>
                    </a:cubicBezTo>
                    <a:cubicBezTo>
                      <a:pt x="107380" y="217417"/>
                      <a:pt x="110238" y="213619"/>
                      <a:pt x="114048" y="211720"/>
                    </a:cubicBezTo>
                    <a:cubicBezTo>
                      <a:pt x="117858" y="207922"/>
                      <a:pt x="124525" y="212670"/>
                      <a:pt x="123573" y="217417"/>
                    </a:cubicBezTo>
                    <a:close/>
                    <a:moveTo>
                      <a:pt x="154053" y="246849"/>
                    </a:moveTo>
                    <a:cubicBezTo>
                      <a:pt x="150243" y="255393"/>
                      <a:pt x="143575" y="268685"/>
                      <a:pt x="133098" y="269635"/>
                    </a:cubicBezTo>
                    <a:cubicBezTo>
                      <a:pt x="128335" y="270584"/>
                      <a:pt x="124525" y="264887"/>
                      <a:pt x="125478" y="261090"/>
                    </a:cubicBezTo>
                    <a:cubicBezTo>
                      <a:pt x="126430" y="256343"/>
                      <a:pt x="131193" y="252545"/>
                      <a:pt x="134050" y="248747"/>
                    </a:cubicBezTo>
                    <a:cubicBezTo>
                      <a:pt x="136908" y="244950"/>
                      <a:pt x="140718" y="241152"/>
                      <a:pt x="144528" y="238304"/>
                    </a:cubicBezTo>
                    <a:cubicBezTo>
                      <a:pt x="150243" y="234506"/>
                      <a:pt x="156910" y="241152"/>
                      <a:pt x="154053" y="246849"/>
                    </a:cubicBezTo>
                    <a:close/>
                    <a:moveTo>
                      <a:pt x="184533" y="269635"/>
                    </a:moveTo>
                    <a:cubicBezTo>
                      <a:pt x="181675" y="277230"/>
                      <a:pt x="175960" y="286724"/>
                      <a:pt x="169293" y="291471"/>
                    </a:cubicBezTo>
                    <a:cubicBezTo>
                      <a:pt x="164530" y="295269"/>
                      <a:pt x="156910" y="289572"/>
                      <a:pt x="158815" y="283876"/>
                    </a:cubicBezTo>
                    <a:cubicBezTo>
                      <a:pt x="161673" y="275331"/>
                      <a:pt x="169293" y="266786"/>
                      <a:pt x="175960" y="262039"/>
                    </a:cubicBezTo>
                    <a:cubicBezTo>
                      <a:pt x="180723" y="258242"/>
                      <a:pt x="186438" y="264887"/>
                      <a:pt x="184533" y="269635"/>
                    </a:cubicBezTo>
                    <a:close/>
                    <a:moveTo>
                      <a:pt x="203583" y="313308"/>
                    </a:moveTo>
                    <a:cubicBezTo>
                      <a:pt x="197868" y="317105"/>
                      <a:pt x="192153" y="311409"/>
                      <a:pt x="193105" y="305712"/>
                    </a:cubicBezTo>
                    <a:cubicBezTo>
                      <a:pt x="194058" y="300965"/>
                      <a:pt x="196915" y="298117"/>
                      <a:pt x="198820" y="294319"/>
                    </a:cubicBezTo>
                    <a:cubicBezTo>
                      <a:pt x="200725" y="291471"/>
                      <a:pt x="203583" y="285775"/>
                      <a:pt x="206440" y="283876"/>
                    </a:cubicBezTo>
                    <a:cubicBezTo>
                      <a:pt x="210250" y="280078"/>
                      <a:pt x="215965" y="281977"/>
                      <a:pt x="216918" y="287674"/>
                    </a:cubicBezTo>
                    <a:cubicBezTo>
                      <a:pt x="217870" y="294319"/>
                      <a:pt x="210250" y="308561"/>
                      <a:pt x="203583" y="313308"/>
                    </a:cubicBezTo>
                    <a:close/>
                    <a:moveTo>
                      <a:pt x="250255" y="318055"/>
                    </a:moveTo>
                    <a:cubicBezTo>
                      <a:pt x="248350" y="321853"/>
                      <a:pt x="247398" y="327549"/>
                      <a:pt x="243588" y="330397"/>
                    </a:cubicBezTo>
                    <a:cubicBezTo>
                      <a:pt x="238825" y="334195"/>
                      <a:pt x="232158" y="332296"/>
                      <a:pt x="231205" y="325650"/>
                    </a:cubicBezTo>
                    <a:cubicBezTo>
                      <a:pt x="230253" y="319954"/>
                      <a:pt x="234063" y="313308"/>
                      <a:pt x="236920" y="308561"/>
                    </a:cubicBezTo>
                    <a:cubicBezTo>
                      <a:pt x="239778" y="303814"/>
                      <a:pt x="241683" y="300016"/>
                      <a:pt x="246445" y="297168"/>
                    </a:cubicBezTo>
                    <a:cubicBezTo>
                      <a:pt x="250255" y="295269"/>
                      <a:pt x="254065" y="299066"/>
                      <a:pt x="255018" y="302864"/>
                    </a:cubicBezTo>
                    <a:cubicBezTo>
                      <a:pt x="255970" y="308561"/>
                      <a:pt x="252160" y="313308"/>
                      <a:pt x="250255" y="318055"/>
                    </a:cubicBezTo>
                    <a:close/>
                    <a:moveTo>
                      <a:pt x="278830" y="345588"/>
                    </a:moveTo>
                    <a:cubicBezTo>
                      <a:pt x="275020" y="347487"/>
                      <a:pt x="271210" y="344639"/>
                      <a:pt x="269305" y="340841"/>
                    </a:cubicBezTo>
                    <a:cubicBezTo>
                      <a:pt x="267400" y="336094"/>
                      <a:pt x="269305" y="331347"/>
                      <a:pt x="271210" y="326600"/>
                    </a:cubicBezTo>
                    <a:cubicBezTo>
                      <a:pt x="273115" y="321853"/>
                      <a:pt x="275020" y="318055"/>
                      <a:pt x="277878" y="314257"/>
                    </a:cubicBezTo>
                    <a:cubicBezTo>
                      <a:pt x="281688" y="309510"/>
                      <a:pt x="288355" y="313308"/>
                      <a:pt x="289308" y="318055"/>
                    </a:cubicBezTo>
                    <a:cubicBezTo>
                      <a:pt x="291213" y="327549"/>
                      <a:pt x="288355" y="342740"/>
                      <a:pt x="278830" y="345588"/>
                    </a:cubicBezTo>
                    <a:close/>
                    <a:moveTo>
                      <a:pt x="331218" y="336094"/>
                    </a:moveTo>
                    <a:cubicBezTo>
                      <a:pt x="329313" y="340841"/>
                      <a:pt x="328360" y="345588"/>
                      <a:pt x="324550" y="349386"/>
                    </a:cubicBezTo>
                    <a:cubicBezTo>
                      <a:pt x="319788" y="354133"/>
                      <a:pt x="313120" y="351284"/>
                      <a:pt x="311215" y="344639"/>
                    </a:cubicBezTo>
                    <a:cubicBezTo>
                      <a:pt x="310263" y="339891"/>
                      <a:pt x="313120" y="335144"/>
                      <a:pt x="315025" y="330397"/>
                    </a:cubicBezTo>
                    <a:cubicBezTo>
                      <a:pt x="316930" y="326600"/>
                      <a:pt x="318835" y="321853"/>
                      <a:pt x="322645" y="319004"/>
                    </a:cubicBezTo>
                    <a:cubicBezTo>
                      <a:pt x="326455" y="317105"/>
                      <a:pt x="330265" y="318055"/>
                      <a:pt x="332170" y="321853"/>
                    </a:cubicBezTo>
                    <a:cubicBezTo>
                      <a:pt x="335028" y="327549"/>
                      <a:pt x="333123" y="331347"/>
                      <a:pt x="331218" y="336094"/>
                    </a:cubicBezTo>
                    <a:close/>
                    <a:moveTo>
                      <a:pt x="369318" y="336094"/>
                    </a:moveTo>
                    <a:cubicBezTo>
                      <a:pt x="367413" y="340841"/>
                      <a:pt x="367413" y="345588"/>
                      <a:pt x="362650" y="348436"/>
                    </a:cubicBezTo>
                    <a:cubicBezTo>
                      <a:pt x="357888" y="351284"/>
                      <a:pt x="351220" y="349386"/>
                      <a:pt x="351220" y="344639"/>
                    </a:cubicBezTo>
                    <a:cubicBezTo>
                      <a:pt x="351220" y="336094"/>
                      <a:pt x="355983" y="325650"/>
                      <a:pt x="360745" y="319004"/>
                    </a:cubicBezTo>
                    <a:cubicBezTo>
                      <a:pt x="364555" y="314257"/>
                      <a:pt x="371223" y="317105"/>
                      <a:pt x="372175" y="322802"/>
                    </a:cubicBezTo>
                    <a:cubicBezTo>
                      <a:pt x="371223" y="327549"/>
                      <a:pt x="370270" y="331347"/>
                      <a:pt x="369318" y="336094"/>
                    </a:cubicBezTo>
                    <a:close/>
                    <a:moveTo>
                      <a:pt x="409323" y="313308"/>
                    </a:moveTo>
                    <a:cubicBezTo>
                      <a:pt x="406465" y="320903"/>
                      <a:pt x="406465" y="328498"/>
                      <a:pt x="399798" y="333246"/>
                    </a:cubicBezTo>
                    <a:cubicBezTo>
                      <a:pt x="395035" y="336094"/>
                      <a:pt x="391225" y="336094"/>
                      <a:pt x="391225" y="331347"/>
                    </a:cubicBezTo>
                    <a:cubicBezTo>
                      <a:pt x="391225" y="323751"/>
                      <a:pt x="395035" y="316156"/>
                      <a:pt x="397893" y="310460"/>
                    </a:cubicBezTo>
                    <a:cubicBezTo>
                      <a:pt x="401703" y="303814"/>
                      <a:pt x="412180" y="305712"/>
                      <a:pt x="409323" y="313308"/>
                    </a:cubicBezTo>
                    <a:close/>
                  </a:path>
                </a:pathLst>
              </a:custGeom>
              <a:grpFill/>
              <a:ln w="28575" cap="flat">
                <a:noFill/>
                <a:prstDash val="solid"/>
                <a:miter/>
              </a:ln>
            </p:spPr>
            <p:txBody>
              <a:bodyPr rtlCol="0" anchor="ctr"/>
              <a:lstStyle/>
              <a:p>
                <a:endParaRPr lang="en-US" dirty="0"/>
              </a:p>
            </p:txBody>
          </p:sp>
          <p:sp>
            <p:nvSpPr>
              <p:cNvPr id="32" name="Freeform 100">
                <a:extLst>
                  <a:ext uri="{FF2B5EF4-FFF2-40B4-BE49-F238E27FC236}">
                    <a16:creationId xmlns:a16="http://schemas.microsoft.com/office/drawing/2014/main" xmlns="" id="{28911BD6-44F6-34E2-AC5F-83CC94234784}"/>
                  </a:ext>
                </a:extLst>
              </p:cNvPr>
              <p:cNvSpPr/>
              <p:nvPr/>
            </p:nvSpPr>
            <p:spPr>
              <a:xfrm>
                <a:off x="892617" y="1746154"/>
                <a:ext cx="398593" cy="314528"/>
              </a:xfrm>
              <a:custGeom>
                <a:avLst/>
                <a:gdLst>
                  <a:gd name="connsiteX0" fmla="*/ 121117 w 398593"/>
                  <a:gd name="connsiteY0" fmla="*/ 232808 h 314528"/>
                  <a:gd name="connsiteX1" fmla="*/ 390675 w 398593"/>
                  <a:gd name="connsiteY1" fmla="*/ 276481 h 314528"/>
                  <a:gd name="connsiteX2" fmla="*/ 391627 w 398593"/>
                  <a:gd name="connsiteY2" fmla="*/ 269835 h 314528"/>
                  <a:gd name="connsiteX3" fmla="*/ 397342 w 398593"/>
                  <a:gd name="connsiteY3" fmla="*/ 252746 h 314528"/>
                  <a:gd name="connsiteX4" fmla="*/ 395437 w 398593"/>
                  <a:gd name="connsiteY4" fmla="*/ 214769 h 314528"/>
                  <a:gd name="connsiteX5" fmla="*/ 243037 w 398593"/>
                  <a:gd name="connsiteY5" fmla="*/ 53368 h 314528"/>
                  <a:gd name="connsiteX6" fmla="*/ 60157 w 398593"/>
                  <a:gd name="connsiteY6" fmla="*/ 1150 h 314528"/>
                  <a:gd name="connsiteX7" fmla="*/ 16342 w 398593"/>
                  <a:gd name="connsiteY7" fmla="*/ 22987 h 314528"/>
                  <a:gd name="connsiteX8" fmla="*/ 2055 w 398593"/>
                  <a:gd name="connsiteY8" fmla="*/ 82800 h 314528"/>
                  <a:gd name="connsiteX9" fmla="*/ 121117 w 398593"/>
                  <a:gd name="connsiteY9" fmla="*/ 232808 h 314528"/>
                  <a:gd name="connsiteX10" fmla="*/ 45870 w 398593"/>
                  <a:gd name="connsiteY10" fmla="*/ 32481 h 314528"/>
                  <a:gd name="connsiteX11" fmla="*/ 76350 w 398593"/>
                  <a:gd name="connsiteY11" fmla="*/ 22037 h 314528"/>
                  <a:gd name="connsiteX12" fmla="*/ 319237 w 398593"/>
                  <a:gd name="connsiteY12" fmla="*/ 135018 h 314528"/>
                  <a:gd name="connsiteX13" fmla="*/ 381150 w 398593"/>
                  <a:gd name="connsiteY13" fmla="*/ 238504 h 314528"/>
                  <a:gd name="connsiteX14" fmla="*/ 339240 w 398593"/>
                  <a:gd name="connsiteY14" fmla="*/ 288823 h 314528"/>
                  <a:gd name="connsiteX15" fmla="*/ 188745 w 398593"/>
                  <a:gd name="connsiteY15" fmla="*/ 258442 h 314528"/>
                  <a:gd name="connsiteX16" fmla="*/ 163027 w 398593"/>
                  <a:gd name="connsiteY16" fmla="*/ 243251 h 314528"/>
                  <a:gd name="connsiteX17" fmla="*/ 100162 w 398593"/>
                  <a:gd name="connsiteY17" fmla="*/ 190084 h 314528"/>
                  <a:gd name="connsiteX18" fmla="*/ 45870 w 398593"/>
                  <a:gd name="connsiteY18" fmla="*/ 134068 h 314528"/>
                  <a:gd name="connsiteX19" fmla="*/ 45870 w 398593"/>
                  <a:gd name="connsiteY19" fmla="*/ 32481 h 3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8593" h="314528">
                    <a:moveTo>
                      <a:pt x="121117" y="232808"/>
                    </a:moveTo>
                    <a:cubicBezTo>
                      <a:pt x="190650" y="291672"/>
                      <a:pt x="315427" y="358131"/>
                      <a:pt x="390675" y="276481"/>
                    </a:cubicBezTo>
                    <a:cubicBezTo>
                      <a:pt x="392580" y="274582"/>
                      <a:pt x="392580" y="271734"/>
                      <a:pt x="391627" y="269835"/>
                    </a:cubicBezTo>
                    <a:cubicBezTo>
                      <a:pt x="394485" y="265088"/>
                      <a:pt x="396390" y="259391"/>
                      <a:pt x="397342" y="252746"/>
                    </a:cubicBezTo>
                    <a:cubicBezTo>
                      <a:pt x="399247" y="242302"/>
                      <a:pt x="399247" y="229010"/>
                      <a:pt x="395437" y="214769"/>
                    </a:cubicBezTo>
                    <a:cubicBezTo>
                      <a:pt x="381150" y="145461"/>
                      <a:pt x="297330" y="89446"/>
                      <a:pt x="243037" y="53368"/>
                    </a:cubicBezTo>
                    <a:cubicBezTo>
                      <a:pt x="189697" y="17290"/>
                      <a:pt x="123975" y="-5496"/>
                      <a:pt x="60157" y="1150"/>
                    </a:cubicBezTo>
                    <a:cubicBezTo>
                      <a:pt x="42060" y="3049"/>
                      <a:pt x="26820" y="11594"/>
                      <a:pt x="16342" y="22987"/>
                    </a:cubicBezTo>
                    <a:cubicBezTo>
                      <a:pt x="3007" y="38177"/>
                      <a:pt x="-3660" y="60014"/>
                      <a:pt x="2055" y="82800"/>
                    </a:cubicBezTo>
                    <a:cubicBezTo>
                      <a:pt x="16342" y="146411"/>
                      <a:pt x="74445" y="192932"/>
                      <a:pt x="121117" y="232808"/>
                    </a:cubicBezTo>
                    <a:close/>
                    <a:moveTo>
                      <a:pt x="45870" y="32481"/>
                    </a:moveTo>
                    <a:cubicBezTo>
                      <a:pt x="53490" y="26784"/>
                      <a:pt x="63967" y="22987"/>
                      <a:pt x="76350" y="22037"/>
                    </a:cubicBezTo>
                    <a:cubicBezTo>
                      <a:pt x="164932" y="13492"/>
                      <a:pt x="256372" y="79952"/>
                      <a:pt x="319237" y="135018"/>
                    </a:cubicBezTo>
                    <a:cubicBezTo>
                      <a:pt x="346860" y="158753"/>
                      <a:pt x="381150" y="202426"/>
                      <a:pt x="381150" y="238504"/>
                    </a:cubicBezTo>
                    <a:cubicBezTo>
                      <a:pt x="381150" y="259391"/>
                      <a:pt x="369720" y="277430"/>
                      <a:pt x="339240" y="288823"/>
                    </a:cubicBezTo>
                    <a:cubicBezTo>
                      <a:pt x="283995" y="307812"/>
                      <a:pt x="234465" y="288823"/>
                      <a:pt x="188745" y="258442"/>
                    </a:cubicBezTo>
                    <a:cubicBezTo>
                      <a:pt x="186840" y="257493"/>
                      <a:pt x="167790" y="246100"/>
                      <a:pt x="163027" y="243251"/>
                    </a:cubicBezTo>
                    <a:cubicBezTo>
                      <a:pt x="140167" y="228061"/>
                      <a:pt x="120165" y="210022"/>
                      <a:pt x="100162" y="190084"/>
                    </a:cubicBezTo>
                    <a:cubicBezTo>
                      <a:pt x="82065" y="171096"/>
                      <a:pt x="62062" y="154006"/>
                      <a:pt x="45870" y="134068"/>
                    </a:cubicBezTo>
                    <a:cubicBezTo>
                      <a:pt x="19200" y="101788"/>
                      <a:pt x="15390" y="54317"/>
                      <a:pt x="45870" y="32481"/>
                    </a:cubicBezTo>
                    <a:close/>
                  </a:path>
                </a:pathLst>
              </a:custGeom>
              <a:grpFill/>
              <a:ln w="28575" cap="flat">
                <a:noFill/>
                <a:prstDash val="solid"/>
                <a:miter/>
              </a:ln>
            </p:spPr>
            <p:txBody>
              <a:bodyPr rtlCol="0" anchor="ctr"/>
              <a:lstStyle/>
              <a:p>
                <a:endParaRPr lang="en-US" dirty="0"/>
              </a:p>
            </p:txBody>
          </p:sp>
        </p:grpSp>
        <p:grpSp>
          <p:nvGrpSpPr>
            <p:cNvPr id="28" name="Graphic 135">
              <a:extLst>
                <a:ext uri="{FF2B5EF4-FFF2-40B4-BE49-F238E27FC236}">
                  <a16:creationId xmlns:a16="http://schemas.microsoft.com/office/drawing/2014/main" xmlns="" id="{C92F1E7F-D418-9364-4707-0CE09FEB7455}"/>
                </a:ext>
              </a:extLst>
            </p:cNvPr>
            <p:cNvGrpSpPr/>
            <p:nvPr/>
          </p:nvGrpSpPr>
          <p:grpSpPr>
            <a:xfrm rot="11739579">
              <a:off x="2135763" y="1066254"/>
              <a:ext cx="619799" cy="435313"/>
              <a:chOff x="1280434" y="1536153"/>
              <a:chExt cx="481130" cy="337919"/>
            </a:xfrm>
            <a:solidFill>
              <a:schemeClr val="accent2"/>
            </a:solidFill>
          </p:grpSpPr>
          <p:sp>
            <p:nvSpPr>
              <p:cNvPr id="29" name="Freeform 102">
                <a:extLst>
                  <a:ext uri="{FF2B5EF4-FFF2-40B4-BE49-F238E27FC236}">
                    <a16:creationId xmlns:a16="http://schemas.microsoft.com/office/drawing/2014/main" xmlns="" id="{9F2DFCA8-A98B-8253-544D-5F3968A5474D}"/>
                  </a:ext>
                </a:extLst>
              </p:cNvPr>
              <p:cNvSpPr/>
              <p:nvPr/>
            </p:nvSpPr>
            <p:spPr>
              <a:xfrm>
                <a:off x="1280434" y="1571661"/>
                <a:ext cx="481130" cy="302411"/>
              </a:xfrm>
              <a:custGeom>
                <a:avLst/>
                <a:gdLst>
                  <a:gd name="connsiteX0" fmla="*/ 474345 w 481130"/>
                  <a:gd name="connsiteY0" fmla="*/ 55066 h 302411"/>
                  <a:gd name="connsiteX1" fmla="*/ 468630 w 481130"/>
                  <a:gd name="connsiteY1" fmla="*/ 38926 h 302411"/>
                  <a:gd name="connsiteX2" fmla="*/ 445770 w 481130"/>
                  <a:gd name="connsiteY2" fmla="*/ 0 h 302411"/>
                  <a:gd name="connsiteX3" fmla="*/ 448628 w 481130"/>
                  <a:gd name="connsiteY3" fmla="*/ 4747 h 302411"/>
                  <a:gd name="connsiteX4" fmla="*/ 409575 w 481130"/>
                  <a:gd name="connsiteY4" fmla="*/ 143362 h 302411"/>
                  <a:gd name="connsiteX5" fmla="*/ 219075 w 481130"/>
                  <a:gd name="connsiteY5" fmla="*/ 239253 h 302411"/>
                  <a:gd name="connsiteX6" fmla="*/ 43815 w 481130"/>
                  <a:gd name="connsiteY6" fmla="*/ 242101 h 302411"/>
                  <a:gd name="connsiteX7" fmla="*/ 7620 w 481130"/>
                  <a:gd name="connsiteY7" fmla="*/ 215518 h 302411"/>
                  <a:gd name="connsiteX8" fmla="*/ 952 w 481130"/>
                  <a:gd name="connsiteY8" fmla="*/ 204125 h 302411"/>
                  <a:gd name="connsiteX9" fmla="*/ 0 w 481130"/>
                  <a:gd name="connsiteY9" fmla="*/ 199378 h 302411"/>
                  <a:gd name="connsiteX10" fmla="*/ 0 w 481130"/>
                  <a:gd name="connsiteY10" fmla="*/ 201277 h 302411"/>
                  <a:gd name="connsiteX11" fmla="*/ 13335 w 481130"/>
                  <a:gd name="connsiteY11" fmla="*/ 228810 h 302411"/>
                  <a:gd name="connsiteX12" fmla="*/ 21908 w 481130"/>
                  <a:gd name="connsiteY12" fmla="*/ 243051 h 302411"/>
                  <a:gd name="connsiteX13" fmla="*/ 29527 w 481130"/>
                  <a:gd name="connsiteY13" fmla="*/ 255393 h 302411"/>
                  <a:gd name="connsiteX14" fmla="*/ 66675 w 481130"/>
                  <a:gd name="connsiteY14" fmla="*/ 288623 h 302411"/>
                  <a:gd name="connsiteX15" fmla="*/ 241935 w 481130"/>
                  <a:gd name="connsiteY15" fmla="*/ 285775 h 302411"/>
                  <a:gd name="connsiteX16" fmla="*/ 432435 w 481130"/>
                  <a:gd name="connsiteY16" fmla="*/ 189883 h 302411"/>
                  <a:gd name="connsiteX17" fmla="*/ 474345 w 481130"/>
                  <a:gd name="connsiteY17" fmla="*/ 55066 h 302411"/>
                  <a:gd name="connsiteX18" fmla="*/ 54293 w 481130"/>
                  <a:gd name="connsiteY18" fmla="*/ 268685 h 302411"/>
                  <a:gd name="connsiteX19" fmla="*/ 45720 w 481130"/>
                  <a:gd name="connsiteY19" fmla="*/ 270584 h 302411"/>
                  <a:gd name="connsiteX20" fmla="*/ 40005 w 481130"/>
                  <a:gd name="connsiteY20" fmla="*/ 259191 h 302411"/>
                  <a:gd name="connsiteX21" fmla="*/ 39052 w 481130"/>
                  <a:gd name="connsiteY21" fmla="*/ 248747 h 302411"/>
                  <a:gd name="connsiteX22" fmla="*/ 45720 w 481130"/>
                  <a:gd name="connsiteY22" fmla="*/ 245899 h 302411"/>
                  <a:gd name="connsiteX23" fmla="*/ 52388 w 481130"/>
                  <a:gd name="connsiteY23" fmla="*/ 256343 h 302411"/>
                  <a:gd name="connsiteX24" fmla="*/ 54293 w 481130"/>
                  <a:gd name="connsiteY24" fmla="*/ 268685 h 302411"/>
                  <a:gd name="connsiteX25" fmla="*/ 89535 w 481130"/>
                  <a:gd name="connsiteY25" fmla="*/ 282926 h 302411"/>
                  <a:gd name="connsiteX26" fmla="*/ 80010 w 481130"/>
                  <a:gd name="connsiteY26" fmla="*/ 286724 h 302411"/>
                  <a:gd name="connsiteX27" fmla="*/ 71438 w 481130"/>
                  <a:gd name="connsiteY27" fmla="*/ 263938 h 302411"/>
                  <a:gd name="connsiteX28" fmla="*/ 82868 w 481130"/>
                  <a:gd name="connsiteY28" fmla="*/ 261090 h 302411"/>
                  <a:gd name="connsiteX29" fmla="*/ 89535 w 481130"/>
                  <a:gd name="connsiteY29" fmla="*/ 282926 h 302411"/>
                  <a:gd name="connsiteX30" fmla="*/ 112395 w 481130"/>
                  <a:gd name="connsiteY30" fmla="*/ 291471 h 302411"/>
                  <a:gd name="connsiteX31" fmla="*/ 107633 w 481130"/>
                  <a:gd name="connsiteY31" fmla="*/ 279129 h 302411"/>
                  <a:gd name="connsiteX32" fmla="*/ 105727 w 481130"/>
                  <a:gd name="connsiteY32" fmla="*/ 265837 h 302411"/>
                  <a:gd name="connsiteX33" fmla="*/ 116205 w 481130"/>
                  <a:gd name="connsiteY33" fmla="*/ 262989 h 302411"/>
                  <a:gd name="connsiteX34" fmla="*/ 121920 w 481130"/>
                  <a:gd name="connsiteY34" fmla="*/ 274382 h 302411"/>
                  <a:gd name="connsiteX35" fmla="*/ 125730 w 481130"/>
                  <a:gd name="connsiteY35" fmla="*/ 287674 h 302411"/>
                  <a:gd name="connsiteX36" fmla="*/ 112395 w 481130"/>
                  <a:gd name="connsiteY36" fmla="*/ 291471 h 302411"/>
                  <a:gd name="connsiteX37" fmla="*/ 147638 w 481130"/>
                  <a:gd name="connsiteY37" fmla="*/ 288623 h 302411"/>
                  <a:gd name="connsiteX38" fmla="*/ 141923 w 481130"/>
                  <a:gd name="connsiteY38" fmla="*/ 266786 h 302411"/>
                  <a:gd name="connsiteX39" fmla="*/ 154305 w 481130"/>
                  <a:gd name="connsiteY39" fmla="*/ 262989 h 302411"/>
                  <a:gd name="connsiteX40" fmla="*/ 161925 w 481130"/>
                  <a:gd name="connsiteY40" fmla="*/ 284825 h 302411"/>
                  <a:gd name="connsiteX41" fmla="*/ 147638 w 481130"/>
                  <a:gd name="connsiteY41" fmla="*/ 288623 h 302411"/>
                  <a:gd name="connsiteX42" fmla="*/ 202883 w 481130"/>
                  <a:gd name="connsiteY42" fmla="*/ 283876 h 302411"/>
                  <a:gd name="connsiteX43" fmla="*/ 192405 w 481130"/>
                  <a:gd name="connsiteY43" fmla="*/ 288623 h 302411"/>
                  <a:gd name="connsiteX44" fmla="*/ 183833 w 481130"/>
                  <a:gd name="connsiteY44" fmla="*/ 274382 h 302411"/>
                  <a:gd name="connsiteX45" fmla="*/ 180975 w 481130"/>
                  <a:gd name="connsiteY45" fmla="*/ 259191 h 302411"/>
                  <a:gd name="connsiteX46" fmla="*/ 191452 w 481130"/>
                  <a:gd name="connsiteY46" fmla="*/ 256343 h 302411"/>
                  <a:gd name="connsiteX47" fmla="*/ 199073 w 481130"/>
                  <a:gd name="connsiteY47" fmla="*/ 269635 h 302411"/>
                  <a:gd name="connsiteX48" fmla="*/ 202883 w 481130"/>
                  <a:gd name="connsiteY48" fmla="*/ 283876 h 302411"/>
                  <a:gd name="connsiteX49" fmla="*/ 227648 w 481130"/>
                  <a:gd name="connsiteY49" fmla="*/ 279129 h 302411"/>
                  <a:gd name="connsiteX50" fmla="*/ 221933 w 481130"/>
                  <a:gd name="connsiteY50" fmla="*/ 265837 h 302411"/>
                  <a:gd name="connsiteX51" fmla="*/ 219075 w 481130"/>
                  <a:gd name="connsiteY51" fmla="*/ 252545 h 302411"/>
                  <a:gd name="connsiteX52" fmla="*/ 229552 w 481130"/>
                  <a:gd name="connsiteY52" fmla="*/ 247798 h 302411"/>
                  <a:gd name="connsiteX53" fmla="*/ 236220 w 481130"/>
                  <a:gd name="connsiteY53" fmla="*/ 260140 h 302411"/>
                  <a:gd name="connsiteX54" fmla="*/ 240030 w 481130"/>
                  <a:gd name="connsiteY54" fmla="*/ 274382 h 302411"/>
                  <a:gd name="connsiteX55" fmla="*/ 227648 w 481130"/>
                  <a:gd name="connsiteY55" fmla="*/ 279129 h 302411"/>
                  <a:gd name="connsiteX56" fmla="*/ 279083 w 481130"/>
                  <a:gd name="connsiteY56" fmla="*/ 267736 h 302411"/>
                  <a:gd name="connsiteX57" fmla="*/ 267653 w 481130"/>
                  <a:gd name="connsiteY57" fmla="*/ 269635 h 302411"/>
                  <a:gd name="connsiteX58" fmla="*/ 261938 w 481130"/>
                  <a:gd name="connsiteY58" fmla="*/ 256343 h 302411"/>
                  <a:gd name="connsiteX59" fmla="*/ 259080 w 481130"/>
                  <a:gd name="connsiteY59" fmla="*/ 242101 h 302411"/>
                  <a:gd name="connsiteX60" fmla="*/ 271463 w 481130"/>
                  <a:gd name="connsiteY60" fmla="*/ 238304 h 302411"/>
                  <a:gd name="connsiteX61" fmla="*/ 279083 w 481130"/>
                  <a:gd name="connsiteY61" fmla="*/ 267736 h 302411"/>
                  <a:gd name="connsiteX62" fmla="*/ 304800 w 481130"/>
                  <a:gd name="connsiteY62" fmla="*/ 254444 h 302411"/>
                  <a:gd name="connsiteX63" fmla="*/ 295275 w 481130"/>
                  <a:gd name="connsiteY63" fmla="*/ 227860 h 302411"/>
                  <a:gd name="connsiteX64" fmla="*/ 305753 w 481130"/>
                  <a:gd name="connsiteY64" fmla="*/ 225012 h 302411"/>
                  <a:gd name="connsiteX65" fmla="*/ 316230 w 481130"/>
                  <a:gd name="connsiteY65" fmla="*/ 249697 h 302411"/>
                  <a:gd name="connsiteX66" fmla="*/ 304800 w 481130"/>
                  <a:gd name="connsiteY66" fmla="*/ 254444 h 302411"/>
                  <a:gd name="connsiteX67" fmla="*/ 341948 w 481130"/>
                  <a:gd name="connsiteY67" fmla="*/ 238304 h 302411"/>
                  <a:gd name="connsiteX68" fmla="*/ 335280 w 481130"/>
                  <a:gd name="connsiteY68" fmla="*/ 226911 h 302411"/>
                  <a:gd name="connsiteX69" fmla="*/ 330518 w 481130"/>
                  <a:gd name="connsiteY69" fmla="*/ 214568 h 302411"/>
                  <a:gd name="connsiteX70" fmla="*/ 339090 w 481130"/>
                  <a:gd name="connsiteY70" fmla="*/ 207922 h 302411"/>
                  <a:gd name="connsiteX71" fmla="*/ 354330 w 481130"/>
                  <a:gd name="connsiteY71" fmla="*/ 233557 h 302411"/>
                  <a:gd name="connsiteX72" fmla="*/ 341948 w 481130"/>
                  <a:gd name="connsiteY72" fmla="*/ 238304 h 302411"/>
                  <a:gd name="connsiteX73" fmla="*/ 380048 w 481130"/>
                  <a:gd name="connsiteY73" fmla="*/ 218366 h 302411"/>
                  <a:gd name="connsiteX74" fmla="*/ 368618 w 481130"/>
                  <a:gd name="connsiteY74" fmla="*/ 204125 h 302411"/>
                  <a:gd name="connsiteX75" fmla="*/ 364808 w 481130"/>
                  <a:gd name="connsiteY75" fmla="*/ 189883 h 302411"/>
                  <a:gd name="connsiteX76" fmla="*/ 374333 w 481130"/>
                  <a:gd name="connsiteY76" fmla="*/ 186086 h 302411"/>
                  <a:gd name="connsiteX77" fmla="*/ 383858 w 481130"/>
                  <a:gd name="connsiteY77" fmla="*/ 197479 h 302411"/>
                  <a:gd name="connsiteX78" fmla="*/ 390525 w 481130"/>
                  <a:gd name="connsiteY78" fmla="*/ 209821 h 302411"/>
                  <a:gd name="connsiteX79" fmla="*/ 380048 w 481130"/>
                  <a:gd name="connsiteY79" fmla="*/ 218366 h 302411"/>
                  <a:gd name="connsiteX80" fmla="*/ 422910 w 481130"/>
                  <a:gd name="connsiteY80" fmla="*/ 188934 h 302411"/>
                  <a:gd name="connsiteX81" fmla="*/ 413385 w 481130"/>
                  <a:gd name="connsiteY81" fmla="*/ 193681 h 302411"/>
                  <a:gd name="connsiteX82" fmla="*/ 402908 w 481130"/>
                  <a:gd name="connsiteY82" fmla="*/ 184187 h 302411"/>
                  <a:gd name="connsiteX83" fmla="*/ 396240 w 481130"/>
                  <a:gd name="connsiteY83" fmla="*/ 171845 h 302411"/>
                  <a:gd name="connsiteX84" fmla="*/ 405765 w 481130"/>
                  <a:gd name="connsiteY84" fmla="*/ 164249 h 302411"/>
                  <a:gd name="connsiteX85" fmla="*/ 422910 w 481130"/>
                  <a:gd name="connsiteY85" fmla="*/ 188934 h 302411"/>
                  <a:gd name="connsiteX86" fmla="*/ 440055 w 481130"/>
                  <a:gd name="connsiteY86" fmla="*/ 161401 h 302411"/>
                  <a:gd name="connsiteX87" fmla="*/ 430530 w 481130"/>
                  <a:gd name="connsiteY87" fmla="*/ 150008 h 302411"/>
                  <a:gd name="connsiteX88" fmla="*/ 425768 w 481130"/>
                  <a:gd name="connsiteY88" fmla="*/ 137666 h 302411"/>
                  <a:gd name="connsiteX89" fmla="*/ 433388 w 481130"/>
                  <a:gd name="connsiteY89" fmla="*/ 131969 h 302411"/>
                  <a:gd name="connsiteX90" fmla="*/ 442913 w 481130"/>
                  <a:gd name="connsiteY90" fmla="*/ 140514 h 302411"/>
                  <a:gd name="connsiteX91" fmla="*/ 450533 w 481130"/>
                  <a:gd name="connsiteY91" fmla="*/ 152856 h 302411"/>
                  <a:gd name="connsiteX92" fmla="*/ 440055 w 481130"/>
                  <a:gd name="connsiteY92" fmla="*/ 161401 h 302411"/>
                  <a:gd name="connsiteX93" fmla="*/ 461010 w 481130"/>
                  <a:gd name="connsiteY93" fmla="*/ 128171 h 302411"/>
                  <a:gd name="connsiteX94" fmla="*/ 444818 w 481130"/>
                  <a:gd name="connsiteY94" fmla="*/ 106335 h 302411"/>
                  <a:gd name="connsiteX95" fmla="*/ 454343 w 481130"/>
                  <a:gd name="connsiteY95" fmla="*/ 99689 h 302411"/>
                  <a:gd name="connsiteX96" fmla="*/ 463868 w 481130"/>
                  <a:gd name="connsiteY96" fmla="*/ 108234 h 302411"/>
                  <a:gd name="connsiteX97" fmla="*/ 470535 w 481130"/>
                  <a:gd name="connsiteY97" fmla="*/ 120576 h 302411"/>
                  <a:gd name="connsiteX98" fmla="*/ 461010 w 481130"/>
                  <a:gd name="connsiteY98" fmla="*/ 128171 h 302411"/>
                  <a:gd name="connsiteX99" fmla="*/ 472440 w 481130"/>
                  <a:gd name="connsiteY99" fmla="*/ 88296 h 302411"/>
                  <a:gd name="connsiteX100" fmla="*/ 458153 w 481130"/>
                  <a:gd name="connsiteY100" fmla="*/ 70257 h 302411"/>
                  <a:gd name="connsiteX101" fmla="*/ 466725 w 481130"/>
                  <a:gd name="connsiteY101" fmla="*/ 62662 h 302411"/>
                  <a:gd name="connsiteX102" fmla="*/ 478155 w 481130"/>
                  <a:gd name="connsiteY102" fmla="*/ 82599 h 302411"/>
                  <a:gd name="connsiteX103" fmla="*/ 472440 w 481130"/>
                  <a:gd name="connsiteY103" fmla="*/ 88296 h 30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1130" h="302411">
                    <a:moveTo>
                      <a:pt x="474345" y="55066"/>
                    </a:moveTo>
                    <a:cubicBezTo>
                      <a:pt x="472440" y="49370"/>
                      <a:pt x="470535" y="43673"/>
                      <a:pt x="468630" y="38926"/>
                    </a:cubicBezTo>
                    <a:cubicBezTo>
                      <a:pt x="463868" y="25634"/>
                      <a:pt x="456248" y="10444"/>
                      <a:pt x="445770" y="0"/>
                    </a:cubicBezTo>
                    <a:cubicBezTo>
                      <a:pt x="446723" y="949"/>
                      <a:pt x="447675" y="2848"/>
                      <a:pt x="448628" y="4747"/>
                    </a:cubicBezTo>
                    <a:cubicBezTo>
                      <a:pt x="474345" y="48420"/>
                      <a:pt x="441960" y="112031"/>
                      <a:pt x="409575" y="143362"/>
                    </a:cubicBezTo>
                    <a:cubicBezTo>
                      <a:pt x="357188" y="193681"/>
                      <a:pt x="288608" y="224063"/>
                      <a:pt x="219075" y="239253"/>
                    </a:cubicBezTo>
                    <a:cubicBezTo>
                      <a:pt x="165735" y="250646"/>
                      <a:pt x="95250" y="268685"/>
                      <a:pt x="43815" y="242101"/>
                    </a:cubicBezTo>
                    <a:cubicBezTo>
                      <a:pt x="25718" y="232607"/>
                      <a:pt x="16193" y="226911"/>
                      <a:pt x="7620" y="215518"/>
                    </a:cubicBezTo>
                    <a:cubicBezTo>
                      <a:pt x="2858" y="210771"/>
                      <a:pt x="1905" y="206973"/>
                      <a:pt x="952" y="204125"/>
                    </a:cubicBezTo>
                    <a:cubicBezTo>
                      <a:pt x="952" y="202226"/>
                      <a:pt x="0" y="201277"/>
                      <a:pt x="0" y="199378"/>
                    </a:cubicBezTo>
                    <a:cubicBezTo>
                      <a:pt x="0" y="200327"/>
                      <a:pt x="0" y="201277"/>
                      <a:pt x="0" y="201277"/>
                    </a:cubicBezTo>
                    <a:cubicBezTo>
                      <a:pt x="3810" y="210771"/>
                      <a:pt x="8573" y="220265"/>
                      <a:pt x="13335" y="228810"/>
                    </a:cubicBezTo>
                    <a:cubicBezTo>
                      <a:pt x="15240" y="232607"/>
                      <a:pt x="19050" y="238304"/>
                      <a:pt x="21908" y="243051"/>
                    </a:cubicBezTo>
                    <a:cubicBezTo>
                      <a:pt x="22860" y="245899"/>
                      <a:pt x="25718" y="249697"/>
                      <a:pt x="29527" y="255393"/>
                    </a:cubicBezTo>
                    <a:cubicBezTo>
                      <a:pt x="37148" y="267736"/>
                      <a:pt x="48577" y="279129"/>
                      <a:pt x="66675" y="288623"/>
                    </a:cubicBezTo>
                    <a:cubicBezTo>
                      <a:pt x="118110" y="315207"/>
                      <a:pt x="188595" y="297168"/>
                      <a:pt x="241935" y="285775"/>
                    </a:cubicBezTo>
                    <a:cubicBezTo>
                      <a:pt x="312420" y="270584"/>
                      <a:pt x="381000" y="240203"/>
                      <a:pt x="432435" y="189883"/>
                    </a:cubicBezTo>
                    <a:cubicBezTo>
                      <a:pt x="463868" y="159502"/>
                      <a:pt x="495300" y="98739"/>
                      <a:pt x="474345" y="55066"/>
                    </a:cubicBezTo>
                    <a:close/>
                    <a:moveTo>
                      <a:pt x="54293" y="268685"/>
                    </a:moveTo>
                    <a:cubicBezTo>
                      <a:pt x="52388" y="273432"/>
                      <a:pt x="49530" y="273432"/>
                      <a:pt x="45720" y="270584"/>
                    </a:cubicBezTo>
                    <a:cubicBezTo>
                      <a:pt x="41910" y="267736"/>
                      <a:pt x="40958" y="262989"/>
                      <a:pt x="40005" y="259191"/>
                    </a:cubicBezTo>
                    <a:cubicBezTo>
                      <a:pt x="39052" y="255393"/>
                      <a:pt x="37148" y="252545"/>
                      <a:pt x="39052" y="248747"/>
                    </a:cubicBezTo>
                    <a:cubicBezTo>
                      <a:pt x="40005" y="244950"/>
                      <a:pt x="41910" y="244000"/>
                      <a:pt x="45720" y="245899"/>
                    </a:cubicBezTo>
                    <a:cubicBezTo>
                      <a:pt x="49530" y="248747"/>
                      <a:pt x="50483" y="251596"/>
                      <a:pt x="52388" y="256343"/>
                    </a:cubicBezTo>
                    <a:cubicBezTo>
                      <a:pt x="53340" y="260140"/>
                      <a:pt x="55245" y="263938"/>
                      <a:pt x="54293" y="268685"/>
                    </a:cubicBezTo>
                    <a:close/>
                    <a:moveTo>
                      <a:pt x="89535" y="282926"/>
                    </a:moveTo>
                    <a:cubicBezTo>
                      <a:pt x="88583" y="286724"/>
                      <a:pt x="83820" y="289572"/>
                      <a:pt x="80010" y="286724"/>
                    </a:cubicBezTo>
                    <a:cubicBezTo>
                      <a:pt x="73343" y="281977"/>
                      <a:pt x="71438" y="271533"/>
                      <a:pt x="71438" y="263938"/>
                    </a:cubicBezTo>
                    <a:cubicBezTo>
                      <a:pt x="71438" y="257292"/>
                      <a:pt x="79058" y="255393"/>
                      <a:pt x="82868" y="261090"/>
                    </a:cubicBezTo>
                    <a:cubicBezTo>
                      <a:pt x="86677" y="265837"/>
                      <a:pt x="91440" y="276281"/>
                      <a:pt x="89535" y="282926"/>
                    </a:cubicBezTo>
                    <a:close/>
                    <a:moveTo>
                      <a:pt x="112395" y="291471"/>
                    </a:moveTo>
                    <a:cubicBezTo>
                      <a:pt x="109538" y="287674"/>
                      <a:pt x="108585" y="282926"/>
                      <a:pt x="107633" y="279129"/>
                    </a:cubicBezTo>
                    <a:cubicBezTo>
                      <a:pt x="106680" y="274382"/>
                      <a:pt x="104775" y="270584"/>
                      <a:pt x="105727" y="265837"/>
                    </a:cubicBezTo>
                    <a:cubicBezTo>
                      <a:pt x="107633" y="261090"/>
                      <a:pt x="112395" y="260140"/>
                      <a:pt x="116205" y="262989"/>
                    </a:cubicBezTo>
                    <a:cubicBezTo>
                      <a:pt x="119063" y="265837"/>
                      <a:pt x="120015" y="270584"/>
                      <a:pt x="121920" y="274382"/>
                    </a:cubicBezTo>
                    <a:cubicBezTo>
                      <a:pt x="123825" y="279129"/>
                      <a:pt x="125730" y="282926"/>
                      <a:pt x="125730" y="287674"/>
                    </a:cubicBezTo>
                    <a:cubicBezTo>
                      <a:pt x="125730" y="295269"/>
                      <a:pt x="117158" y="297168"/>
                      <a:pt x="112395" y="291471"/>
                    </a:cubicBezTo>
                    <a:close/>
                    <a:moveTo>
                      <a:pt x="147638" y="288623"/>
                    </a:moveTo>
                    <a:cubicBezTo>
                      <a:pt x="144780" y="281977"/>
                      <a:pt x="142875" y="274382"/>
                      <a:pt x="141923" y="266786"/>
                    </a:cubicBezTo>
                    <a:cubicBezTo>
                      <a:pt x="140970" y="260140"/>
                      <a:pt x="151448" y="257292"/>
                      <a:pt x="154305" y="262989"/>
                    </a:cubicBezTo>
                    <a:cubicBezTo>
                      <a:pt x="157163" y="269635"/>
                      <a:pt x="160020" y="277230"/>
                      <a:pt x="161925" y="284825"/>
                    </a:cubicBezTo>
                    <a:cubicBezTo>
                      <a:pt x="164783" y="294319"/>
                      <a:pt x="151448" y="298117"/>
                      <a:pt x="147638" y="288623"/>
                    </a:cubicBezTo>
                    <a:close/>
                    <a:moveTo>
                      <a:pt x="202883" y="283876"/>
                    </a:moveTo>
                    <a:cubicBezTo>
                      <a:pt x="200977" y="288623"/>
                      <a:pt x="196215" y="290522"/>
                      <a:pt x="192405" y="288623"/>
                    </a:cubicBezTo>
                    <a:cubicBezTo>
                      <a:pt x="187643" y="285775"/>
                      <a:pt x="185738" y="280078"/>
                      <a:pt x="183833" y="274382"/>
                    </a:cubicBezTo>
                    <a:cubicBezTo>
                      <a:pt x="181927" y="269635"/>
                      <a:pt x="180023" y="264887"/>
                      <a:pt x="180975" y="259191"/>
                    </a:cubicBezTo>
                    <a:cubicBezTo>
                      <a:pt x="181927" y="254444"/>
                      <a:pt x="188595" y="253494"/>
                      <a:pt x="191452" y="256343"/>
                    </a:cubicBezTo>
                    <a:cubicBezTo>
                      <a:pt x="195263" y="260140"/>
                      <a:pt x="197168" y="264887"/>
                      <a:pt x="199073" y="269635"/>
                    </a:cubicBezTo>
                    <a:cubicBezTo>
                      <a:pt x="200977" y="274382"/>
                      <a:pt x="204788" y="279129"/>
                      <a:pt x="202883" y="283876"/>
                    </a:cubicBezTo>
                    <a:close/>
                    <a:moveTo>
                      <a:pt x="227648" y="279129"/>
                    </a:moveTo>
                    <a:cubicBezTo>
                      <a:pt x="223838" y="275331"/>
                      <a:pt x="222885" y="270584"/>
                      <a:pt x="221933" y="265837"/>
                    </a:cubicBezTo>
                    <a:cubicBezTo>
                      <a:pt x="220980" y="261090"/>
                      <a:pt x="219075" y="257292"/>
                      <a:pt x="219075" y="252545"/>
                    </a:cubicBezTo>
                    <a:cubicBezTo>
                      <a:pt x="219075" y="246849"/>
                      <a:pt x="226695" y="244000"/>
                      <a:pt x="229552" y="247798"/>
                    </a:cubicBezTo>
                    <a:cubicBezTo>
                      <a:pt x="232410" y="251596"/>
                      <a:pt x="234315" y="255393"/>
                      <a:pt x="236220" y="260140"/>
                    </a:cubicBezTo>
                    <a:cubicBezTo>
                      <a:pt x="238125" y="264887"/>
                      <a:pt x="240983" y="269635"/>
                      <a:pt x="240030" y="274382"/>
                    </a:cubicBezTo>
                    <a:cubicBezTo>
                      <a:pt x="239077" y="280078"/>
                      <a:pt x="232410" y="282926"/>
                      <a:pt x="227648" y="279129"/>
                    </a:cubicBezTo>
                    <a:close/>
                    <a:moveTo>
                      <a:pt x="279083" y="267736"/>
                    </a:moveTo>
                    <a:cubicBezTo>
                      <a:pt x="277178" y="272483"/>
                      <a:pt x="270510" y="272483"/>
                      <a:pt x="267653" y="269635"/>
                    </a:cubicBezTo>
                    <a:cubicBezTo>
                      <a:pt x="263843" y="265837"/>
                      <a:pt x="263843" y="261090"/>
                      <a:pt x="261938" y="256343"/>
                    </a:cubicBezTo>
                    <a:cubicBezTo>
                      <a:pt x="260033" y="251596"/>
                      <a:pt x="259080" y="246849"/>
                      <a:pt x="259080" y="242101"/>
                    </a:cubicBezTo>
                    <a:cubicBezTo>
                      <a:pt x="259080" y="235456"/>
                      <a:pt x="268605" y="233557"/>
                      <a:pt x="271463" y="238304"/>
                    </a:cubicBezTo>
                    <a:cubicBezTo>
                      <a:pt x="275273" y="245899"/>
                      <a:pt x="282893" y="259191"/>
                      <a:pt x="279083" y="267736"/>
                    </a:cubicBezTo>
                    <a:close/>
                    <a:moveTo>
                      <a:pt x="304800" y="254444"/>
                    </a:moveTo>
                    <a:cubicBezTo>
                      <a:pt x="299085" y="247798"/>
                      <a:pt x="296228" y="236405"/>
                      <a:pt x="295275" y="227860"/>
                    </a:cubicBezTo>
                    <a:cubicBezTo>
                      <a:pt x="294323" y="221214"/>
                      <a:pt x="302895" y="220265"/>
                      <a:pt x="305753" y="225012"/>
                    </a:cubicBezTo>
                    <a:cubicBezTo>
                      <a:pt x="310515" y="231658"/>
                      <a:pt x="315278" y="241152"/>
                      <a:pt x="316230" y="249697"/>
                    </a:cubicBezTo>
                    <a:cubicBezTo>
                      <a:pt x="317183" y="256343"/>
                      <a:pt x="308610" y="259191"/>
                      <a:pt x="304800" y="254444"/>
                    </a:cubicBezTo>
                    <a:close/>
                    <a:moveTo>
                      <a:pt x="341948" y="238304"/>
                    </a:moveTo>
                    <a:cubicBezTo>
                      <a:pt x="338138" y="235456"/>
                      <a:pt x="337185" y="230708"/>
                      <a:pt x="335280" y="226911"/>
                    </a:cubicBezTo>
                    <a:cubicBezTo>
                      <a:pt x="333375" y="224063"/>
                      <a:pt x="331470" y="218366"/>
                      <a:pt x="330518" y="214568"/>
                    </a:cubicBezTo>
                    <a:cubicBezTo>
                      <a:pt x="329565" y="209821"/>
                      <a:pt x="334328" y="206024"/>
                      <a:pt x="339090" y="207922"/>
                    </a:cubicBezTo>
                    <a:cubicBezTo>
                      <a:pt x="345758" y="211720"/>
                      <a:pt x="353378" y="225961"/>
                      <a:pt x="354330" y="233557"/>
                    </a:cubicBezTo>
                    <a:cubicBezTo>
                      <a:pt x="354330" y="240203"/>
                      <a:pt x="346710" y="243051"/>
                      <a:pt x="341948" y="238304"/>
                    </a:cubicBezTo>
                    <a:close/>
                    <a:moveTo>
                      <a:pt x="380048" y="218366"/>
                    </a:moveTo>
                    <a:cubicBezTo>
                      <a:pt x="375285" y="216467"/>
                      <a:pt x="371475" y="208872"/>
                      <a:pt x="368618" y="204125"/>
                    </a:cubicBezTo>
                    <a:cubicBezTo>
                      <a:pt x="365760" y="199378"/>
                      <a:pt x="363855" y="195580"/>
                      <a:pt x="364808" y="189883"/>
                    </a:cubicBezTo>
                    <a:cubicBezTo>
                      <a:pt x="365760" y="185136"/>
                      <a:pt x="370523" y="184187"/>
                      <a:pt x="374333" y="186086"/>
                    </a:cubicBezTo>
                    <a:cubicBezTo>
                      <a:pt x="379095" y="187985"/>
                      <a:pt x="381000" y="193681"/>
                      <a:pt x="383858" y="197479"/>
                    </a:cubicBezTo>
                    <a:cubicBezTo>
                      <a:pt x="385763" y="201277"/>
                      <a:pt x="389573" y="205074"/>
                      <a:pt x="390525" y="209821"/>
                    </a:cubicBezTo>
                    <a:cubicBezTo>
                      <a:pt x="391478" y="216467"/>
                      <a:pt x="385763" y="220265"/>
                      <a:pt x="380048" y="218366"/>
                    </a:cubicBezTo>
                    <a:close/>
                    <a:moveTo>
                      <a:pt x="422910" y="188934"/>
                    </a:moveTo>
                    <a:cubicBezTo>
                      <a:pt x="421958" y="193681"/>
                      <a:pt x="417195" y="194631"/>
                      <a:pt x="413385" y="193681"/>
                    </a:cubicBezTo>
                    <a:cubicBezTo>
                      <a:pt x="407670" y="192732"/>
                      <a:pt x="405765" y="187985"/>
                      <a:pt x="402908" y="184187"/>
                    </a:cubicBezTo>
                    <a:cubicBezTo>
                      <a:pt x="400050" y="180389"/>
                      <a:pt x="398145" y="176592"/>
                      <a:pt x="396240" y="171845"/>
                    </a:cubicBezTo>
                    <a:cubicBezTo>
                      <a:pt x="394335" y="166148"/>
                      <a:pt x="401003" y="162350"/>
                      <a:pt x="405765" y="164249"/>
                    </a:cubicBezTo>
                    <a:cubicBezTo>
                      <a:pt x="414338" y="168996"/>
                      <a:pt x="424815" y="179440"/>
                      <a:pt x="422910" y="188934"/>
                    </a:cubicBezTo>
                    <a:close/>
                    <a:moveTo>
                      <a:pt x="440055" y="161401"/>
                    </a:moveTo>
                    <a:cubicBezTo>
                      <a:pt x="435293" y="159502"/>
                      <a:pt x="433388" y="154755"/>
                      <a:pt x="430530" y="150008"/>
                    </a:cubicBezTo>
                    <a:cubicBezTo>
                      <a:pt x="428625" y="146210"/>
                      <a:pt x="424815" y="142413"/>
                      <a:pt x="425768" y="137666"/>
                    </a:cubicBezTo>
                    <a:cubicBezTo>
                      <a:pt x="425768" y="133868"/>
                      <a:pt x="429578" y="130070"/>
                      <a:pt x="433388" y="131969"/>
                    </a:cubicBezTo>
                    <a:cubicBezTo>
                      <a:pt x="438150" y="132918"/>
                      <a:pt x="441008" y="136716"/>
                      <a:pt x="442913" y="140514"/>
                    </a:cubicBezTo>
                    <a:cubicBezTo>
                      <a:pt x="445770" y="144311"/>
                      <a:pt x="449580" y="148109"/>
                      <a:pt x="450533" y="152856"/>
                    </a:cubicBezTo>
                    <a:cubicBezTo>
                      <a:pt x="452438" y="159502"/>
                      <a:pt x="446723" y="164249"/>
                      <a:pt x="440055" y="161401"/>
                    </a:cubicBezTo>
                    <a:close/>
                    <a:moveTo>
                      <a:pt x="461010" y="128171"/>
                    </a:moveTo>
                    <a:cubicBezTo>
                      <a:pt x="453390" y="123424"/>
                      <a:pt x="447675" y="113930"/>
                      <a:pt x="444818" y="106335"/>
                    </a:cubicBezTo>
                    <a:cubicBezTo>
                      <a:pt x="442913" y="101588"/>
                      <a:pt x="449580" y="96841"/>
                      <a:pt x="454343" y="99689"/>
                    </a:cubicBezTo>
                    <a:cubicBezTo>
                      <a:pt x="458153" y="101588"/>
                      <a:pt x="461010" y="105385"/>
                      <a:pt x="463868" y="108234"/>
                    </a:cubicBezTo>
                    <a:cubicBezTo>
                      <a:pt x="466725" y="112031"/>
                      <a:pt x="470535" y="115829"/>
                      <a:pt x="470535" y="120576"/>
                    </a:cubicBezTo>
                    <a:cubicBezTo>
                      <a:pt x="470535" y="126273"/>
                      <a:pt x="464820" y="131020"/>
                      <a:pt x="461010" y="128171"/>
                    </a:cubicBezTo>
                    <a:close/>
                    <a:moveTo>
                      <a:pt x="472440" y="88296"/>
                    </a:moveTo>
                    <a:cubicBezTo>
                      <a:pt x="466725" y="84498"/>
                      <a:pt x="461963" y="76903"/>
                      <a:pt x="458153" y="70257"/>
                    </a:cubicBezTo>
                    <a:cubicBezTo>
                      <a:pt x="454343" y="63611"/>
                      <a:pt x="461963" y="56016"/>
                      <a:pt x="466725" y="62662"/>
                    </a:cubicBezTo>
                    <a:cubicBezTo>
                      <a:pt x="471488" y="69307"/>
                      <a:pt x="478155" y="73105"/>
                      <a:pt x="478155" y="82599"/>
                    </a:cubicBezTo>
                    <a:cubicBezTo>
                      <a:pt x="480060" y="87346"/>
                      <a:pt x="477203" y="91144"/>
                      <a:pt x="472440" y="88296"/>
                    </a:cubicBezTo>
                    <a:close/>
                  </a:path>
                </a:pathLst>
              </a:custGeom>
              <a:grpFill/>
              <a:ln w="28575" cap="flat">
                <a:noFill/>
                <a:prstDash val="solid"/>
                <a:miter/>
              </a:ln>
            </p:spPr>
            <p:txBody>
              <a:bodyPr rtlCol="0" anchor="ctr"/>
              <a:lstStyle/>
              <a:p>
                <a:endParaRPr lang="en-US" dirty="0"/>
              </a:p>
            </p:txBody>
          </p:sp>
          <p:sp>
            <p:nvSpPr>
              <p:cNvPr id="30" name="Freeform 103">
                <a:extLst>
                  <a:ext uri="{FF2B5EF4-FFF2-40B4-BE49-F238E27FC236}">
                    <a16:creationId xmlns:a16="http://schemas.microsoft.com/office/drawing/2014/main" xmlns="" id="{1CD45C80-2FAA-B3C7-7F9E-5048197F9533}"/>
                  </a:ext>
                </a:extLst>
              </p:cNvPr>
              <p:cNvSpPr/>
              <p:nvPr/>
            </p:nvSpPr>
            <p:spPr>
              <a:xfrm>
                <a:off x="1292593" y="1536153"/>
                <a:ext cx="423723" cy="274114"/>
              </a:xfrm>
              <a:custGeom>
                <a:avLst/>
                <a:gdLst>
                  <a:gd name="connsiteX0" fmla="*/ 44040 w 423723"/>
                  <a:gd name="connsiteY0" fmla="*/ 264317 h 274114"/>
                  <a:gd name="connsiteX1" fmla="*/ 234540 w 423723"/>
                  <a:gd name="connsiteY1" fmla="*/ 248177 h 274114"/>
                  <a:gd name="connsiteX2" fmla="*/ 420277 w 423723"/>
                  <a:gd name="connsiteY2" fmla="*/ 47850 h 274114"/>
                  <a:gd name="connsiteX3" fmla="*/ 415515 w 423723"/>
                  <a:gd name="connsiteY3" fmla="*/ 43103 h 274114"/>
                  <a:gd name="connsiteX4" fmla="*/ 404085 w 423723"/>
                  <a:gd name="connsiteY4" fmla="*/ 28862 h 274114"/>
                  <a:gd name="connsiteX5" fmla="*/ 371700 w 423723"/>
                  <a:gd name="connsiteY5" fmla="*/ 8924 h 274114"/>
                  <a:gd name="connsiteX6" fmla="*/ 152625 w 423723"/>
                  <a:gd name="connsiteY6" fmla="*/ 45951 h 274114"/>
                  <a:gd name="connsiteX7" fmla="*/ 7845 w 423723"/>
                  <a:gd name="connsiteY7" fmla="*/ 169375 h 274114"/>
                  <a:gd name="connsiteX8" fmla="*/ 2130 w 423723"/>
                  <a:gd name="connsiteY8" fmla="*/ 217796 h 274114"/>
                  <a:gd name="connsiteX9" fmla="*/ 44040 w 423723"/>
                  <a:gd name="connsiteY9" fmla="*/ 264317 h 274114"/>
                  <a:gd name="connsiteX10" fmla="*/ 32610 w 423723"/>
                  <a:gd name="connsiteY10" fmla="*/ 169375 h 274114"/>
                  <a:gd name="connsiteX11" fmla="*/ 261210 w 423723"/>
                  <a:gd name="connsiteY11" fmla="*/ 29811 h 274114"/>
                  <a:gd name="connsiteX12" fmla="*/ 382177 w 423723"/>
                  <a:gd name="connsiteY12" fmla="*/ 35507 h 274114"/>
                  <a:gd name="connsiteX13" fmla="*/ 401227 w 423723"/>
                  <a:gd name="connsiteY13" fmla="*/ 98169 h 274114"/>
                  <a:gd name="connsiteX14" fmla="*/ 292642 w 423723"/>
                  <a:gd name="connsiteY14" fmla="*/ 206403 h 274114"/>
                  <a:gd name="connsiteX15" fmla="*/ 265972 w 423723"/>
                  <a:gd name="connsiteY15" fmla="*/ 218745 h 274114"/>
                  <a:gd name="connsiteX16" fmla="*/ 186915 w 423723"/>
                  <a:gd name="connsiteY16" fmla="*/ 241531 h 274114"/>
                  <a:gd name="connsiteX17" fmla="*/ 109762 w 423723"/>
                  <a:gd name="connsiteY17" fmla="*/ 255772 h 274114"/>
                  <a:gd name="connsiteX18" fmla="*/ 25942 w 423723"/>
                  <a:gd name="connsiteY18" fmla="*/ 200706 h 274114"/>
                  <a:gd name="connsiteX19" fmla="*/ 32610 w 423723"/>
                  <a:gd name="connsiteY19" fmla="*/ 169375 h 2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723" h="274114">
                    <a:moveTo>
                      <a:pt x="44040" y="264317"/>
                    </a:moveTo>
                    <a:cubicBezTo>
                      <a:pt x="104047" y="287103"/>
                      <a:pt x="175485" y="265267"/>
                      <a:pt x="234540" y="248177"/>
                    </a:cubicBezTo>
                    <a:cubicBezTo>
                      <a:pt x="322170" y="222543"/>
                      <a:pt x="445995" y="156084"/>
                      <a:pt x="420277" y="47850"/>
                    </a:cubicBezTo>
                    <a:cubicBezTo>
                      <a:pt x="419325" y="45002"/>
                      <a:pt x="417420" y="44052"/>
                      <a:pt x="415515" y="43103"/>
                    </a:cubicBezTo>
                    <a:cubicBezTo>
                      <a:pt x="412657" y="38356"/>
                      <a:pt x="408847" y="33609"/>
                      <a:pt x="404085" y="28862"/>
                    </a:cubicBezTo>
                    <a:cubicBezTo>
                      <a:pt x="395512" y="21266"/>
                      <a:pt x="385035" y="14620"/>
                      <a:pt x="371700" y="8924"/>
                    </a:cubicBezTo>
                    <a:cubicBezTo>
                      <a:pt x="305977" y="-17660"/>
                      <a:pt x="212632" y="21266"/>
                      <a:pt x="152625" y="45951"/>
                    </a:cubicBezTo>
                    <a:cubicBezTo>
                      <a:pt x="93570" y="70636"/>
                      <a:pt x="37372" y="112410"/>
                      <a:pt x="7845" y="169375"/>
                    </a:cubicBezTo>
                    <a:cubicBezTo>
                      <a:pt x="-728" y="185515"/>
                      <a:pt x="-1680" y="202605"/>
                      <a:pt x="2130" y="217796"/>
                    </a:cubicBezTo>
                    <a:cubicBezTo>
                      <a:pt x="7845" y="238683"/>
                      <a:pt x="22132" y="255772"/>
                      <a:pt x="44040" y="264317"/>
                    </a:cubicBezTo>
                    <a:close/>
                    <a:moveTo>
                      <a:pt x="32610" y="169375"/>
                    </a:moveTo>
                    <a:cubicBezTo>
                      <a:pt x="74520" y="90574"/>
                      <a:pt x="180247" y="51648"/>
                      <a:pt x="261210" y="29811"/>
                    </a:cubicBezTo>
                    <a:cubicBezTo>
                      <a:pt x="297405" y="20317"/>
                      <a:pt x="351697" y="15570"/>
                      <a:pt x="382177" y="35507"/>
                    </a:cubicBezTo>
                    <a:cubicBezTo>
                      <a:pt x="400275" y="46900"/>
                      <a:pt x="408847" y="65889"/>
                      <a:pt x="401227" y="98169"/>
                    </a:cubicBezTo>
                    <a:cubicBezTo>
                      <a:pt x="386940" y="154185"/>
                      <a:pt x="343125" y="185515"/>
                      <a:pt x="292642" y="206403"/>
                    </a:cubicBezTo>
                    <a:cubicBezTo>
                      <a:pt x="290737" y="207352"/>
                      <a:pt x="269782" y="216846"/>
                      <a:pt x="265972" y="218745"/>
                    </a:cubicBezTo>
                    <a:cubicBezTo>
                      <a:pt x="240255" y="229189"/>
                      <a:pt x="213585" y="235835"/>
                      <a:pt x="186915" y="241531"/>
                    </a:cubicBezTo>
                    <a:cubicBezTo>
                      <a:pt x="161197" y="246278"/>
                      <a:pt x="136432" y="252924"/>
                      <a:pt x="109762" y="255772"/>
                    </a:cubicBezTo>
                    <a:cubicBezTo>
                      <a:pt x="68805" y="260519"/>
                      <a:pt x="26895" y="236784"/>
                      <a:pt x="25942" y="200706"/>
                    </a:cubicBezTo>
                    <a:cubicBezTo>
                      <a:pt x="24990" y="190263"/>
                      <a:pt x="26895" y="179819"/>
                      <a:pt x="32610" y="169375"/>
                    </a:cubicBezTo>
                    <a:close/>
                  </a:path>
                </a:pathLst>
              </a:custGeom>
              <a:grpFill/>
              <a:ln w="28575"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000462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4E8EFA1-C60D-460D-4EDB-024647D9483B}"/>
              </a:ext>
              <a:ext uri="{C183D7F6-B498-43B3-948B-1728B52AA6E4}">
                <adec:decorative xmlns:adec="http://schemas.microsoft.com/office/drawing/2017/decorative" xmlns="" val="1"/>
              </a:ext>
            </a:extLst>
          </p:cNvPr>
          <p:cNvSpPr/>
          <p:nvPr/>
        </p:nvSpPr>
        <p:spPr>
          <a:xfrm>
            <a:off x="0" y="0"/>
            <a:ext cx="2826988" cy="6858000"/>
          </a:xfrm>
          <a:prstGeom prst="rect">
            <a:avLst/>
          </a:prstGeom>
          <a:solidFill>
            <a:schemeClr val="accent1">
              <a:lumMod val="90000"/>
              <a:lumOff val="1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653976" y="359495"/>
            <a:ext cx="5891752" cy="4613618"/>
          </a:xfrm>
        </p:spPr>
        <p:txBody>
          <a:bodyPr lIns="0" tIns="0" rIns="0" bIns="0" anchor="b" anchorCtr="0">
            <a:noAutofit/>
          </a:bodyPr>
          <a:lstStyle>
            <a:lvl1pPr algn="l">
              <a:defRPr sz="6000" b="1" cap="none" spc="0" baseline="0">
                <a:solidFill>
                  <a:schemeClr val="accent2"/>
                </a:solidFill>
              </a:defRPr>
            </a:lvl1pPr>
          </a:lstStyle>
          <a:p>
            <a:r>
              <a:rPr lang="en-US" dirty="0"/>
              <a:t>Click to add title</a:t>
            </a:r>
          </a:p>
        </p:txBody>
      </p:sp>
      <p:sp>
        <p:nvSpPr>
          <p:cNvPr id="3" name="Subtitle 2"/>
          <p:cNvSpPr>
            <a:spLocks noGrp="1"/>
          </p:cNvSpPr>
          <p:nvPr>
            <p:ph type="subTitle" idx="1" hasCustomPrompt="1"/>
          </p:nvPr>
        </p:nvSpPr>
        <p:spPr>
          <a:xfrm>
            <a:off x="5653976" y="5113530"/>
            <a:ext cx="5891752" cy="1011226"/>
          </a:xfrm>
        </p:spPr>
        <p:txBody>
          <a:bodyPr lIns="0" tIns="0" rIns="0" bIns="0" anchor="t">
            <a:noAutofit/>
          </a:bodyPr>
          <a:lstStyle>
            <a:lvl1pPr marL="0" indent="0" algn="l">
              <a:buNone/>
              <a:defRPr sz="280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12" name="Picture Placeholder 11">
            <a:extLst>
              <a:ext uri="{FF2B5EF4-FFF2-40B4-BE49-F238E27FC236}">
                <a16:creationId xmlns:a16="http://schemas.microsoft.com/office/drawing/2014/main" xmlns="" id="{2D7AF6D9-A118-43B0-DB95-04A38F670386}"/>
              </a:ext>
            </a:extLst>
          </p:cNvPr>
          <p:cNvSpPr>
            <a:spLocks noGrp="1"/>
          </p:cNvSpPr>
          <p:nvPr>
            <p:ph type="pic" sz="quarter" idx="13"/>
          </p:nvPr>
        </p:nvSpPr>
        <p:spPr>
          <a:xfrm>
            <a:off x="646272" y="1430338"/>
            <a:ext cx="4370228" cy="4379912"/>
          </a:xfrm>
          <a:custGeom>
            <a:avLst/>
            <a:gdLst>
              <a:gd name="connsiteX0" fmla="*/ 2976027 w 4370228"/>
              <a:gd name="connsiteY0" fmla="*/ 910947 h 4379912"/>
              <a:gd name="connsiteX1" fmla="*/ 2972784 w 4370228"/>
              <a:gd name="connsiteY1" fmla="*/ 912900 h 4379912"/>
              <a:gd name="connsiteX2" fmla="*/ 2976027 w 4370228"/>
              <a:gd name="connsiteY2" fmla="*/ 910947 h 4379912"/>
              <a:gd name="connsiteX3" fmla="*/ 2185114 w 4370228"/>
              <a:gd name="connsiteY3" fmla="*/ 0 h 4379912"/>
              <a:gd name="connsiteX4" fmla="*/ 3226669 w 4370228"/>
              <a:gd name="connsiteY4" fmla="*/ 264316 h 4379912"/>
              <a:gd name="connsiteX5" fmla="*/ 3274802 w 4370228"/>
              <a:gd name="connsiteY5" fmla="*/ 293622 h 4379912"/>
              <a:gd name="connsiteX6" fmla="*/ 3258094 w 4370228"/>
              <a:gd name="connsiteY6" fmla="*/ 447247 h 4379912"/>
              <a:gd name="connsiteX7" fmla="*/ 3006105 w 4370228"/>
              <a:gd name="connsiteY7" fmla="*/ 403118 h 4379912"/>
              <a:gd name="connsiteX8" fmla="*/ 2991163 w 4370228"/>
              <a:gd name="connsiteY8" fmla="*/ 407664 h 4379912"/>
              <a:gd name="connsiteX9" fmla="*/ 2987920 w 4370228"/>
              <a:gd name="connsiteY9" fmla="*/ 409617 h 4379912"/>
              <a:gd name="connsiteX10" fmla="*/ 2978880 w 4370228"/>
              <a:gd name="connsiteY10" fmla="*/ 423965 h 4379912"/>
              <a:gd name="connsiteX11" fmla="*/ 2938275 w 4370228"/>
              <a:gd name="connsiteY11" fmla="*/ 906972 h 4379912"/>
              <a:gd name="connsiteX12" fmla="*/ 2957258 w 4370228"/>
              <a:gd name="connsiteY12" fmla="*/ 931155 h 4379912"/>
              <a:gd name="connsiteX13" fmla="*/ 2968956 w 4370228"/>
              <a:gd name="connsiteY13" fmla="*/ 928561 h 4379912"/>
              <a:gd name="connsiteX14" fmla="*/ 2987726 w 4370228"/>
              <a:gd name="connsiteY14" fmla="*/ 908354 h 4379912"/>
              <a:gd name="connsiteX15" fmla="*/ 3025195 w 4370228"/>
              <a:gd name="connsiteY15" fmla="*/ 449496 h 4379912"/>
              <a:gd name="connsiteX16" fmla="*/ 3277185 w 4370228"/>
              <a:gd name="connsiteY16" fmla="*/ 493626 h 4379912"/>
              <a:gd name="connsiteX17" fmla="*/ 3292126 w 4370228"/>
              <a:gd name="connsiteY17" fmla="*/ 489079 h 4379912"/>
              <a:gd name="connsiteX18" fmla="*/ 3304409 w 4370228"/>
              <a:gd name="connsiteY18" fmla="*/ 472779 h 4379912"/>
              <a:gd name="connsiteX19" fmla="*/ 3320845 w 4370228"/>
              <a:gd name="connsiteY19" fmla="*/ 321656 h 4379912"/>
              <a:gd name="connsiteX20" fmla="*/ 3406832 w 4370228"/>
              <a:gd name="connsiteY20" fmla="*/ 374010 h 4379912"/>
              <a:gd name="connsiteX21" fmla="*/ 3615109 w 4370228"/>
              <a:gd name="connsiteY21" fmla="*/ 534027 h 4379912"/>
              <a:gd name="connsiteX22" fmla="*/ 3658062 w 4370228"/>
              <a:gd name="connsiteY22" fmla="*/ 576060 h 4379912"/>
              <a:gd name="connsiteX23" fmla="*/ 3657853 w 4370228"/>
              <a:gd name="connsiteY23" fmla="*/ 576416 h 4379912"/>
              <a:gd name="connsiteX24" fmla="*/ 3512166 w 4370228"/>
              <a:gd name="connsiteY24" fmla="*/ 749413 h 4379912"/>
              <a:gd name="connsiteX25" fmla="*/ 3508424 w 4370228"/>
              <a:gd name="connsiteY25" fmla="*/ 749990 h 4379912"/>
              <a:gd name="connsiteX26" fmla="*/ 3454291 w 4370228"/>
              <a:gd name="connsiteY26" fmla="*/ 746774 h 4379912"/>
              <a:gd name="connsiteX27" fmla="*/ 3395835 w 4370228"/>
              <a:gd name="connsiteY27" fmla="*/ 740364 h 4379912"/>
              <a:gd name="connsiteX28" fmla="*/ 3380866 w 4370228"/>
              <a:gd name="connsiteY28" fmla="*/ 742676 h 4379912"/>
              <a:gd name="connsiteX29" fmla="*/ 3226117 w 4370228"/>
              <a:gd name="connsiteY29" fmla="*/ 832175 h 4379912"/>
              <a:gd name="connsiteX30" fmla="*/ 3093152 w 4370228"/>
              <a:gd name="connsiteY30" fmla="*/ 1037938 h 4379912"/>
              <a:gd name="connsiteX31" fmla="*/ 3100968 w 4370228"/>
              <a:gd name="connsiteY31" fmla="*/ 1063744 h 4379912"/>
              <a:gd name="connsiteX32" fmla="*/ 3112776 w 4370228"/>
              <a:gd name="connsiteY32" fmla="*/ 1065779 h 4379912"/>
              <a:gd name="connsiteX33" fmla="*/ 3126579 w 4370228"/>
              <a:gd name="connsiteY33" fmla="*/ 1055929 h 4379912"/>
              <a:gd name="connsiteX34" fmla="*/ 3253225 w 4370228"/>
              <a:gd name="connsiteY34" fmla="*/ 858861 h 4379912"/>
              <a:gd name="connsiteX35" fmla="*/ 3386687 w 4370228"/>
              <a:gd name="connsiteY35" fmla="*/ 780366 h 4379912"/>
              <a:gd name="connsiteX36" fmla="*/ 3397913 w 4370228"/>
              <a:gd name="connsiteY36" fmla="*/ 778633 h 4379912"/>
              <a:gd name="connsiteX37" fmla="*/ 3444562 w 4370228"/>
              <a:gd name="connsiteY37" fmla="*/ 783006 h 4379912"/>
              <a:gd name="connsiteX38" fmla="*/ 3514244 w 4370228"/>
              <a:gd name="connsiteY38" fmla="*/ 787682 h 4379912"/>
              <a:gd name="connsiteX39" fmla="*/ 3521728 w 4370228"/>
              <a:gd name="connsiteY39" fmla="*/ 786526 h 4379912"/>
              <a:gd name="connsiteX40" fmla="*/ 3662975 w 4370228"/>
              <a:gd name="connsiteY40" fmla="*/ 654554 h 4379912"/>
              <a:gd name="connsiteX41" fmla="*/ 3688619 w 4370228"/>
              <a:gd name="connsiteY41" fmla="*/ 605963 h 4379912"/>
              <a:gd name="connsiteX42" fmla="*/ 3802575 w 4370228"/>
              <a:gd name="connsiteY42" fmla="*/ 717479 h 4379912"/>
              <a:gd name="connsiteX43" fmla="*/ 4370228 w 4370228"/>
              <a:gd name="connsiteY43" fmla="*/ 2189956 h 4379912"/>
              <a:gd name="connsiteX44" fmla="*/ 2185114 w 4370228"/>
              <a:gd name="connsiteY44" fmla="*/ 4379912 h 4379912"/>
              <a:gd name="connsiteX45" fmla="*/ 0 w 4370228"/>
              <a:gd name="connsiteY45" fmla="*/ 2189956 h 4379912"/>
              <a:gd name="connsiteX46" fmla="*/ 2185114 w 4370228"/>
              <a:gd name="connsiteY46" fmla="*/ 0 h 437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70228" h="4379912">
                <a:moveTo>
                  <a:pt x="2976027" y="910947"/>
                </a:moveTo>
                <a:cubicBezTo>
                  <a:pt x="2972784" y="912900"/>
                  <a:pt x="2974752" y="916167"/>
                  <a:pt x="2972784" y="912900"/>
                </a:cubicBezTo>
                <a:cubicBezTo>
                  <a:pt x="2972784" y="912900"/>
                  <a:pt x="2976027" y="910947"/>
                  <a:pt x="2976027" y="910947"/>
                </a:cubicBezTo>
                <a:close/>
                <a:moveTo>
                  <a:pt x="2185114" y="0"/>
                </a:moveTo>
                <a:cubicBezTo>
                  <a:pt x="2562241" y="0"/>
                  <a:pt x="2917053" y="95750"/>
                  <a:pt x="3226669" y="264316"/>
                </a:cubicBezTo>
                <a:lnTo>
                  <a:pt x="3274802" y="293622"/>
                </a:lnTo>
                <a:lnTo>
                  <a:pt x="3258094" y="447247"/>
                </a:lnTo>
                <a:lnTo>
                  <a:pt x="3006105" y="403118"/>
                </a:lnTo>
                <a:cubicBezTo>
                  <a:pt x="3000893" y="401804"/>
                  <a:pt x="2997649" y="403757"/>
                  <a:pt x="2991163" y="407664"/>
                </a:cubicBezTo>
                <a:cubicBezTo>
                  <a:pt x="2991163" y="407664"/>
                  <a:pt x="2987920" y="409617"/>
                  <a:pt x="2987920" y="409617"/>
                </a:cubicBezTo>
                <a:cubicBezTo>
                  <a:pt x="2981433" y="413524"/>
                  <a:pt x="2980157" y="418745"/>
                  <a:pt x="2978880" y="423965"/>
                </a:cubicBezTo>
                <a:lnTo>
                  <a:pt x="2938275" y="906972"/>
                </a:lnTo>
                <a:cubicBezTo>
                  <a:pt x="2937690" y="920680"/>
                  <a:pt x="2948804" y="931794"/>
                  <a:pt x="2957258" y="931155"/>
                </a:cubicBezTo>
                <a:cubicBezTo>
                  <a:pt x="2962469" y="932468"/>
                  <a:pt x="2965712" y="930515"/>
                  <a:pt x="2968956" y="928561"/>
                </a:cubicBezTo>
                <a:cubicBezTo>
                  <a:pt x="2981930" y="920748"/>
                  <a:pt x="2986449" y="913575"/>
                  <a:pt x="2987726" y="908354"/>
                </a:cubicBezTo>
                <a:lnTo>
                  <a:pt x="3025195" y="449496"/>
                </a:lnTo>
                <a:lnTo>
                  <a:pt x="3277185" y="493626"/>
                </a:lnTo>
                <a:cubicBezTo>
                  <a:pt x="3282396" y="494939"/>
                  <a:pt x="3285640" y="492986"/>
                  <a:pt x="3292126" y="489079"/>
                </a:cubicBezTo>
                <a:cubicBezTo>
                  <a:pt x="3298613" y="485173"/>
                  <a:pt x="3299890" y="479952"/>
                  <a:pt x="3304409" y="472779"/>
                </a:cubicBezTo>
                <a:lnTo>
                  <a:pt x="3320845" y="321656"/>
                </a:lnTo>
                <a:lnTo>
                  <a:pt x="3406832" y="374010"/>
                </a:lnTo>
                <a:cubicBezTo>
                  <a:pt x="3479488" y="423204"/>
                  <a:pt x="3549032" y="476662"/>
                  <a:pt x="3615109" y="534027"/>
                </a:cubicBezTo>
                <a:lnTo>
                  <a:pt x="3658062" y="576060"/>
                </a:lnTo>
                <a:lnTo>
                  <a:pt x="3657853" y="576416"/>
                </a:lnTo>
                <a:cubicBezTo>
                  <a:pt x="3622844" y="647425"/>
                  <a:pt x="3582098" y="730896"/>
                  <a:pt x="3512166" y="749413"/>
                </a:cubicBezTo>
                <a:lnTo>
                  <a:pt x="3508424" y="749990"/>
                </a:lnTo>
                <a:cubicBezTo>
                  <a:pt x="3489714" y="752880"/>
                  <a:pt x="3470423" y="752000"/>
                  <a:pt x="3454291" y="746774"/>
                </a:cubicBezTo>
                <a:cubicBezTo>
                  <a:pt x="3434417" y="742124"/>
                  <a:pt x="3415126" y="741245"/>
                  <a:pt x="3395835" y="740364"/>
                </a:cubicBezTo>
                <a:cubicBezTo>
                  <a:pt x="3392092" y="740942"/>
                  <a:pt x="3384609" y="742098"/>
                  <a:pt x="3380866" y="742676"/>
                </a:cubicBezTo>
                <a:cubicBezTo>
                  <a:pt x="3306029" y="754232"/>
                  <a:pt x="3245659" y="809863"/>
                  <a:pt x="3226117" y="832175"/>
                </a:cubicBezTo>
                <a:cubicBezTo>
                  <a:pt x="3170653" y="894765"/>
                  <a:pt x="3123837" y="963738"/>
                  <a:pt x="3093152" y="1037938"/>
                </a:cubicBezTo>
                <a:cubicBezTo>
                  <a:pt x="3086833" y="1046632"/>
                  <a:pt x="3092320" y="1057361"/>
                  <a:pt x="3100968" y="1063744"/>
                </a:cubicBezTo>
                <a:cubicBezTo>
                  <a:pt x="3105292" y="1066935"/>
                  <a:pt x="3109034" y="1066357"/>
                  <a:pt x="3112776" y="1065779"/>
                </a:cubicBezTo>
                <a:cubicBezTo>
                  <a:pt x="3120260" y="1064624"/>
                  <a:pt x="3123420" y="1060276"/>
                  <a:pt x="3126579" y="1055929"/>
                </a:cubicBezTo>
                <a:cubicBezTo>
                  <a:pt x="3157846" y="985499"/>
                  <a:pt x="3200921" y="917104"/>
                  <a:pt x="3253225" y="858861"/>
                </a:cubicBezTo>
                <a:cubicBezTo>
                  <a:pt x="3282828" y="827276"/>
                  <a:pt x="3334300" y="788456"/>
                  <a:pt x="3386687" y="780366"/>
                </a:cubicBezTo>
                <a:cubicBezTo>
                  <a:pt x="3390429" y="779788"/>
                  <a:pt x="3394170" y="779211"/>
                  <a:pt x="3397913" y="778633"/>
                </a:cubicBezTo>
                <a:cubicBezTo>
                  <a:pt x="3413462" y="780091"/>
                  <a:pt x="3429013" y="781549"/>
                  <a:pt x="3444562" y="783006"/>
                </a:cubicBezTo>
                <a:cubicBezTo>
                  <a:pt x="3468759" y="790847"/>
                  <a:pt x="3491793" y="791149"/>
                  <a:pt x="3514244" y="787682"/>
                </a:cubicBezTo>
                <a:cubicBezTo>
                  <a:pt x="3517987" y="787104"/>
                  <a:pt x="3517987" y="787104"/>
                  <a:pt x="3521728" y="786526"/>
                </a:cubicBezTo>
                <a:cubicBezTo>
                  <a:pt x="3588210" y="770472"/>
                  <a:pt x="3629200" y="714940"/>
                  <a:pt x="3662975" y="654554"/>
                </a:cubicBezTo>
                <a:lnTo>
                  <a:pt x="3688619" y="605963"/>
                </a:lnTo>
                <a:lnTo>
                  <a:pt x="3802575" y="717479"/>
                </a:lnTo>
                <a:cubicBezTo>
                  <a:pt x="4155268" y="1106387"/>
                  <a:pt x="4370228" y="1623013"/>
                  <a:pt x="4370228" y="2189956"/>
                </a:cubicBezTo>
                <a:cubicBezTo>
                  <a:pt x="4370228" y="3399435"/>
                  <a:pt x="3391919" y="4379912"/>
                  <a:pt x="2185114" y="4379912"/>
                </a:cubicBezTo>
                <a:cubicBezTo>
                  <a:pt x="978309" y="4379912"/>
                  <a:pt x="0" y="3399435"/>
                  <a:pt x="0" y="2189956"/>
                </a:cubicBezTo>
                <a:cubicBezTo>
                  <a:pt x="0" y="980477"/>
                  <a:pt x="978309" y="0"/>
                  <a:pt x="2185114" y="0"/>
                </a:cubicBezTo>
                <a:close/>
              </a:path>
            </a:pathLst>
          </a:custGeom>
          <a:noFill/>
        </p:spPr>
        <p:txBody>
          <a:bodyPr wrap="square">
            <a:noAutofit/>
          </a:bodyPr>
          <a:lstStyle>
            <a:lvl1pPr marL="0" indent="0" algn="ctr">
              <a:buNone/>
              <a:defRPr/>
            </a:lvl1pPr>
          </a:lstStyle>
          <a:p>
            <a:r>
              <a:rPr lang="zh-TW" altLang="en-US" smtClean="0"/>
              <a:t>按一下圖示以新增圖片</a:t>
            </a:r>
            <a:endParaRPr lang="en-US" dirty="0"/>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5FB835F-4FDA-4CF1-BEBA-9D321481A083}" type="slidenum">
              <a:rPr lang="zh-TW" altLang="en-US" smtClean="0"/>
              <a:t>‹#›</a:t>
            </a:fld>
            <a:endParaRPr lang="zh-TW" altLang="en-US"/>
          </a:p>
        </p:txBody>
      </p:sp>
      <p:grpSp>
        <p:nvGrpSpPr>
          <p:cNvPr id="13" name="Group 12">
            <a:extLst>
              <a:ext uri="{FF2B5EF4-FFF2-40B4-BE49-F238E27FC236}">
                <a16:creationId xmlns:a16="http://schemas.microsoft.com/office/drawing/2014/main" xmlns="" id="{A65DC12F-48E6-A30A-33CE-6D545394721F}"/>
              </a:ext>
              <a:ext uri="{C183D7F6-B498-43B3-948B-1728B52AA6E4}">
                <adec:decorative xmlns:adec="http://schemas.microsoft.com/office/drawing/2017/decorative" xmlns="" val="1"/>
              </a:ext>
            </a:extLst>
          </p:cNvPr>
          <p:cNvGrpSpPr/>
          <p:nvPr/>
        </p:nvGrpSpPr>
        <p:grpSpPr>
          <a:xfrm rot="19736531">
            <a:off x="3291140" y="696309"/>
            <a:ext cx="1989619" cy="1770762"/>
            <a:chOff x="3279565" y="788907"/>
            <a:chExt cx="1989619" cy="1770762"/>
          </a:xfrm>
        </p:grpSpPr>
        <p:sp>
          <p:nvSpPr>
            <p:cNvPr id="14" name="Freeform 89">
              <a:extLst>
                <a:ext uri="{FF2B5EF4-FFF2-40B4-BE49-F238E27FC236}">
                  <a16:creationId xmlns:a16="http://schemas.microsoft.com/office/drawing/2014/main" xmlns="" id="{68D789B9-CF83-60CC-3BF9-FB6451297036}"/>
                </a:ext>
              </a:extLst>
            </p:cNvPr>
            <p:cNvSpPr/>
            <p:nvPr/>
          </p:nvSpPr>
          <p:spPr>
            <a:xfrm>
              <a:off x="3279565" y="788907"/>
              <a:ext cx="1628434" cy="1205148"/>
            </a:xfrm>
            <a:custGeom>
              <a:avLst/>
              <a:gdLst>
                <a:gd name="connsiteX0" fmla="*/ 50024 w 1779528"/>
                <a:gd name="connsiteY0" fmla="*/ 1308633 h 1316968"/>
                <a:gd name="connsiteX1" fmla="*/ 343791 w 1779528"/>
                <a:gd name="connsiteY1" fmla="*/ 900206 h 1316968"/>
                <a:gd name="connsiteX2" fmla="*/ 554808 w 1779528"/>
                <a:gd name="connsiteY2" fmla="*/ 1083582 h 1316968"/>
                <a:gd name="connsiteX3" fmla="*/ 571358 w 1779528"/>
                <a:gd name="connsiteY3" fmla="*/ 1087749 h 1316968"/>
                <a:gd name="connsiteX4" fmla="*/ 592046 w 1779528"/>
                <a:gd name="connsiteY4" fmla="*/ 1079414 h 1316968"/>
                <a:gd name="connsiteX5" fmla="*/ 931326 w 1779528"/>
                <a:gd name="connsiteY5" fmla="*/ 633478 h 1316968"/>
                <a:gd name="connsiteX6" fmla="*/ 1163030 w 1779528"/>
                <a:gd name="connsiteY6" fmla="*/ 866865 h 1316968"/>
                <a:gd name="connsiteX7" fmla="*/ 1179581 w 1779528"/>
                <a:gd name="connsiteY7" fmla="*/ 875201 h 1316968"/>
                <a:gd name="connsiteX8" fmla="*/ 1179581 w 1779528"/>
                <a:gd name="connsiteY8" fmla="*/ 875201 h 1316968"/>
                <a:gd name="connsiteX9" fmla="*/ 1183718 w 1779528"/>
                <a:gd name="connsiteY9" fmla="*/ 875201 h 1316968"/>
                <a:gd name="connsiteX10" fmla="*/ 1200269 w 1779528"/>
                <a:gd name="connsiteY10" fmla="*/ 866865 h 1316968"/>
                <a:gd name="connsiteX11" fmla="*/ 1729877 w 1779528"/>
                <a:gd name="connsiteY11" fmla="*/ 108358 h 1316968"/>
                <a:gd name="connsiteX12" fmla="*/ 1729877 w 1779528"/>
                <a:gd name="connsiteY12" fmla="*/ 229219 h 1316968"/>
                <a:gd name="connsiteX13" fmla="*/ 1754703 w 1779528"/>
                <a:gd name="connsiteY13" fmla="*/ 250057 h 1316968"/>
                <a:gd name="connsiteX14" fmla="*/ 1758841 w 1779528"/>
                <a:gd name="connsiteY14" fmla="*/ 250057 h 1316968"/>
                <a:gd name="connsiteX15" fmla="*/ 1779528 w 1779528"/>
                <a:gd name="connsiteY15" fmla="*/ 229219 h 1316968"/>
                <a:gd name="connsiteX16" fmla="*/ 1779528 w 1779528"/>
                <a:gd name="connsiteY16" fmla="*/ 25006 h 1316968"/>
                <a:gd name="connsiteX17" fmla="*/ 1754703 w 1779528"/>
                <a:gd name="connsiteY17" fmla="*/ 0 h 1316968"/>
                <a:gd name="connsiteX18" fmla="*/ 1754703 w 1779528"/>
                <a:gd name="connsiteY18" fmla="*/ 0 h 1316968"/>
                <a:gd name="connsiteX19" fmla="*/ 1754703 w 1779528"/>
                <a:gd name="connsiteY19" fmla="*/ 0 h 1316968"/>
                <a:gd name="connsiteX20" fmla="*/ 1750565 w 1779528"/>
                <a:gd name="connsiteY20" fmla="*/ 0 h 1316968"/>
                <a:gd name="connsiteX21" fmla="*/ 1568512 w 1779528"/>
                <a:gd name="connsiteY21" fmla="*/ 79185 h 1316968"/>
                <a:gd name="connsiteX22" fmla="*/ 1551962 w 1779528"/>
                <a:gd name="connsiteY22" fmla="*/ 108358 h 1316968"/>
                <a:gd name="connsiteX23" fmla="*/ 1576787 w 1779528"/>
                <a:gd name="connsiteY23" fmla="*/ 125029 h 1316968"/>
                <a:gd name="connsiteX24" fmla="*/ 1585062 w 1779528"/>
                <a:gd name="connsiteY24" fmla="*/ 125029 h 1316968"/>
                <a:gd name="connsiteX25" fmla="*/ 1589200 w 1779528"/>
                <a:gd name="connsiteY25" fmla="*/ 120861 h 1316968"/>
                <a:gd name="connsiteX26" fmla="*/ 1688502 w 1779528"/>
                <a:gd name="connsiteY26" fmla="*/ 79185 h 1316968"/>
                <a:gd name="connsiteX27" fmla="*/ 1171305 w 1779528"/>
                <a:gd name="connsiteY27" fmla="*/ 812686 h 1316968"/>
                <a:gd name="connsiteX28" fmla="*/ 939602 w 1779528"/>
                <a:gd name="connsiteY28" fmla="*/ 579299 h 1316968"/>
                <a:gd name="connsiteX29" fmla="*/ 923051 w 1779528"/>
                <a:gd name="connsiteY29" fmla="*/ 575132 h 1316968"/>
                <a:gd name="connsiteX30" fmla="*/ 902363 w 1779528"/>
                <a:gd name="connsiteY30" fmla="*/ 583467 h 1316968"/>
                <a:gd name="connsiteX31" fmla="*/ 563083 w 1779528"/>
                <a:gd name="connsiteY31" fmla="*/ 1029402 h 1316968"/>
                <a:gd name="connsiteX32" fmla="*/ 352067 w 1779528"/>
                <a:gd name="connsiteY32" fmla="*/ 846027 h 1316968"/>
                <a:gd name="connsiteX33" fmla="*/ 335516 w 1779528"/>
                <a:gd name="connsiteY33" fmla="*/ 841859 h 1316968"/>
                <a:gd name="connsiteX34" fmla="*/ 331379 w 1779528"/>
                <a:gd name="connsiteY34" fmla="*/ 841859 h 1316968"/>
                <a:gd name="connsiteX35" fmla="*/ 314828 w 1779528"/>
                <a:gd name="connsiteY35" fmla="*/ 850195 h 1316968"/>
                <a:gd name="connsiteX36" fmla="*/ 4511 w 1779528"/>
                <a:gd name="connsiteY36" fmla="*/ 1279460 h 1316968"/>
                <a:gd name="connsiteX37" fmla="*/ 8648 w 1779528"/>
                <a:gd name="connsiteY37" fmla="*/ 1312801 h 1316968"/>
                <a:gd name="connsiteX38" fmla="*/ 21061 w 1779528"/>
                <a:gd name="connsiteY38" fmla="*/ 1316968 h 1316968"/>
                <a:gd name="connsiteX39" fmla="*/ 50024 w 1779528"/>
                <a:gd name="connsiteY39" fmla="*/ 1308633 h 1316968"/>
                <a:gd name="connsiteX40" fmla="*/ 1754703 w 1779528"/>
                <a:gd name="connsiteY40" fmla="*/ 16670 h 1316968"/>
                <a:gd name="connsiteX41" fmla="*/ 1754703 w 1779528"/>
                <a:gd name="connsiteY41" fmla="*/ 16670 h 1316968"/>
                <a:gd name="connsiteX42" fmla="*/ 1754703 w 1779528"/>
                <a:gd name="connsiteY42" fmla="*/ 16670 h 1316968"/>
                <a:gd name="connsiteX43" fmla="*/ 1754703 w 1779528"/>
                <a:gd name="connsiteY43" fmla="*/ 16670 h 1316968"/>
                <a:gd name="connsiteX44" fmla="*/ 1758841 w 1779528"/>
                <a:gd name="connsiteY44" fmla="*/ 241722 h 1316968"/>
                <a:gd name="connsiteX45" fmla="*/ 1758841 w 1779528"/>
                <a:gd name="connsiteY45" fmla="*/ 241722 h 1316968"/>
                <a:gd name="connsiteX46" fmla="*/ 1758841 w 1779528"/>
                <a:gd name="connsiteY46" fmla="*/ 241722 h 1316968"/>
                <a:gd name="connsiteX47" fmla="*/ 1758841 w 1779528"/>
                <a:gd name="connsiteY47" fmla="*/ 241722 h 1316968"/>
                <a:gd name="connsiteX48" fmla="*/ 1572650 w 1779528"/>
                <a:gd name="connsiteY48" fmla="*/ 120861 h 1316968"/>
                <a:gd name="connsiteX49" fmla="*/ 1572650 w 1779528"/>
                <a:gd name="connsiteY49" fmla="*/ 120861 h 1316968"/>
                <a:gd name="connsiteX50" fmla="*/ 1572650 w 1779528"/>
                <a:gd name="connsiteY50" fmla="*/ 120861 h 1316968"/>
                <a:gd name="connsiteX51" fmla="*/ 1572650 w 1779528"/>
                <a:gd name="connsiteY51" fmla="*/ 120861 h 1316968"/>
                <a:gd name="connsiteX52" fmla="*/ 923051 w 1779528"/>
                <a:gd name="connsiteY52" fmla="*/ 583467 h 1316968"/>
                <a:gd name="connsiteX53" fmla="*/ 923051 w 1779528"/>
                <a:gd name="connsiteY53" fmla="*/ 583467 h 1316968"/>
                <a:gd name="connsiteX54" fmla="*/ 923051 w 1779528"/>
                <a:gd name="connsiteY54" fmla="*/ 583467 h 1316968"/>
                <a:gd name="connsiteX55" fmla="*/ 923051 w 1779528"/>
                <a:gd name="connsiteY55" fmla="*/ 583467 h 1316968"/>
                <a:gd name="connsiteX56" fmla="*/ 37611 w 1779528"/>
                <a:gd name="connsiteY56" fmla="*/ 1304465 h 1316968"/>
                <a:gd name="connsiteX57" fmla="*/ 33474 w 1779528"/>
                <a:gd name="connsiteY57" fmla="*/ 1304465 h 1316968"/>
                <a:gd name="connsiteX58" fmla="*/ 33474 w 1779528"/>
                <a:gd name="connsiteY58" fmla="*/ 1304465 h 1316968"/>
                <a:gd name="connsiteX59" fmla="*/ 37611 w 1779528"/>
                <a:gd name="connsiteY59" fmla="*/ 1304465 h 13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779528" h="1316968">
                  <a:moveTo>
                    <a:pt x="50024" y="1308633"/>
                  </a:moveTo>
                  <a:lnTo>
                    <a:pt x="343791" y="900206"/>
                  </a:lnTo>
                  <a:lnTo>
                    <a:pt x="554808" y="1083582"/>
                  </a:lnTo>
                  <a:cubicBezTo>
                    <a:pt x="558945" y="1087749"/>
                    <a:pt x="563083" y="1087749"/>
                    <a:pt x="571358" y="1087749"/>
                  </a:cubicBezTo>
                  <a:cubicBezTo>
                    <a:pt x="579633" y="1087749"/>
                    <a:pt x="583771" y="1083582"/>
                    <a:pt x="592046" y="1079414"/>
                  </a:cubicBezTo>
                  <a:lnTo>
                    <a:pt x="931326" y="633478"/>
                  </a:lnTo>
                  <a:lnTo>
                    <a:pt x="1163030" y="866865"/>
                  </a:lnTo>
                  <a:cubicBezTo>
                    <a:pt x="1167168" y="871033"/>
                    <a:pt x="1175443" y="875201"/>
                    <a:pt x="1179581" y="875201"/>
                  </a:cubicBezTo>
                  <a:lnTo>
                    <a:pt x="1179581" y="875201"/>
                  </a:lnTo>
                  <a:lnTo>
                    <a:pt x="1183718" y="875201"/>
                  </a:lnTo>
                  <a:cubicBezTo>
                    <a:pt x="1191993" y="875201"/>
                    <a:pt x="1196131" y="871033"/>
                    <a:pt x="1200269" y="866865"/>
                  </a:cubicBezTo>
                  <a:lnTo>
                    <a:pt x="1729877" y="108358"/>
                  </a:lnTo>
                  <a:lnTo>
                    <a:pt x="1729877" y="229219"/>
                  </a:lnTo>
                  <a:cubicBezTo>
                    <a:pt x="1734015" y="241722"/>
                    <a:pt x="1742290" y="250057"/>
                    <a:pt x="1754703" y="250057"/>
                  </a:cubicBezTo>
                  <a:cubicBezTo>
                    <a:pt x="1754703" y="250057"/>
                    <a:pt x="1758841" y="250057"/>
                    <a:pt x="1758841" y="250057"/>
                  </a:cubicBezTo>
                  <a:cubicBezTo>
                    <a:pt x="1767116" y="250057"/>
                    <a:pt x="1775391" y="241722"/>
                    <a:pt x="1779528" y="229219"/>
                  </a:cubicBezTo>
                  <a:lnTo>
                    <a:pt x="1779528" y="25006"/>
                  </a:lnTo>
                  <a:cubicBezTo>
                    <a:pt x="1779528" y="12503"/>
                    <a:pt x="1767116" y="0"/>
                    <a:pt x="1754703" y="0"/>
                  </a:cubicBezTo>
                  <a:lnTo>
                    <a:pt x="1754703" y="0"/>
                  </a:lnTo>
                  <a:lnTo>
                    <a:pt x="1754703" y="0"/>
                  </a:lnTo>
                  <a:cubicBezTo>
                    <a:pt x="1754703" y="0"/>
                    <a:pt x="1750565" y="0"/>
                    <a:pt x="1750565" y="0"/>
                  </a:cubicBezTo>
                  <a:lnTo>
                    <a:pt x="1568512" y="79185"/>
                  </a:lnTo>
                  <a:cubicBezTo>
                    <a:pt x="1556100" y="83352"/>
                    <a:pt x="1547825" y="95855"/>
                    <a:pt x="1551962" y="108358"/>
                  </a:cubicBezTo>
                  <a:cubicBezTo>
                    <a:pt x="1556100" y="120861"/>
                    <a:pt x="1564375" y="125029"/>
                    <a:pt x="1576787" y="125029"/>
                  </a:cubicBezTo>
                  <a:cubicBezTo>
                    <a:pt x="1580925" y="125029"/>
                    <a:pt x="1580925" y="125029"/>
                    <a:pt x="1585062" y="125029"/>
                  </a:cubicBezTo>
                  <a:cubicBezTo>
                    <a:pt x="1585062" y="125029"/>
                    <a:pt x="1589200" y="125029"/>
                    <a:pt x="1589200" y="120861"/>
                  </a:cubicBezTo>
                  <a:lnTo>
                    <a:pt x="1688502" y="79185"/>
                  </a:lnTo>
                  <a:lnTo>
                    <a:pt x="1171305" y="812686"/>
                  </a:lnTo>
                  <a:lnTo>
                    <a:pt x="939602" y="579299"/>
                  </a:lnTo>
                  <a:cubicBezTo>
                    <a:pt x="939602" y="575132"/>
                    <a:pt x="931326" y="575132"/>
                    <a:pt x="923051" y="575132"/>
                  </a:cubicBezTo>
                  <a:cubicBezTo>
                    <a:pt x="914776" y="575132"/>
                    <a:pt x="906501" y="579299"/>
                    <a:pt x="902363" y="583467"/>
                  </a:cubicBezTo>
                  <a:lnTo>
                    <a:pt x="563083" y="1029402"/>
                  </a:lnTo>
                  <a:lnTo>
                    <a:pt x="352067" y="846027"/>
                  </a:lnTo>
                  <a:cubicBezTo>
                    <a:pt x="347929" y="841859"/>
                    <a:pt x="343791" y="841859"/>
                    <a:pt x="335516" y="841859"/>
                  </a:cubicBezTo>
                  <a:cubicBezTo>
                    <a:pt x="335516" y="841859"/>
                    <a:pt x="331379" y="841859"/>
                    <a:pt x="331379" y="841859"/>
                  </a:cubicBezTo>
                  <a:cubicBezTo>
                    <a:pt x="323104" y="841859"/>
                    <a:pt x="318966" y="846027"/>
                    <a:pt x="314828" y="850195"/>
                  </a:cubicBezTo>
                  <a:lnTo>
                    <a:pt x="4511" y="1279460"/>
                  </a:lnTo>
                  <a:cubicBezTo>
                    <a:pt x="-3765" y="1291963"/>
                    <a:pt x="373" y="1308633"/>
                    <a:pt x="8648" y="1312801"/>
                  </a:cubicBezTo>
                  <a:cubicBezTo>
                    <a:pt x="12786" y="1316968"/>
                    <a:pt x="16923" y="1316968"/>
                    <a:pt x="21061" y="1316968"/>
                  </a:cubicBezTo>
                  <a:cubicBezTo>
                    <a:pt x="37611" y="1316968"/>
                    <a:pt x="45886" y="1312801"/>
                    <a:pt x="50024" y="1308633"/>
                  </a:cubicBezTo>
                  <a:close/>
                  <a:moveTo>
                    <a:pt x="1754703" y="16670"/>
                  </a:moveTo>
                  <a:cubicBezTo>
                    <a:pt x="1754703" y="16670"/>
                    <a:pt x="1754703" y="16670"/>
                    <a:pt x="1754703" y="16670"/>
                  </a:cubicBezTo>
                  <a:cubicBezTo>
                    <a:pt x="1754703" y="16670"/>
                    <a:pt x="1754703" y="16670"/>
                    <a:pt x="1754703" y="16670"/>
                  </a:cubicBezTo>
                  <a:cubicBezTo>
                    <a:pt x="1754703" y="16670"/>
                    <a:pt x="1754703" y="16670"/>
                    <a:pt x="1754703" y="16670"/>
                  </a:cubicBezTo>
                  <a:close/>
                  <a:moveTo>
                    <a:pt x="1758841" y="241722"/>
                  </a:moveTo>
                  <a:cubicBezTo>
                    <a:pt x="1754703" y="241722"/>
                    <a:pt x="1754703" y="241722"/>
                    <a:pt x="1758841" y="241722"/>
                  </a:cubicBezTo>
                  <a:cubicBezTo>
                    <a:pt x="1754703" y="241722"/>
                    <a:pt x="1754703" y="241722"/>
                    <a:pt x="1758841" y="241722"/>
                  </a:cubicBezTo>
                  <a:cubicBezTo>
                    <a:pt x="1754703" y="241722"/>
                    <a:pt x="1754703" y="241722"/>
                    <a:pt x="1758841" y="241722"/>
                  </a:cubicBezTo>
                  <a:close/>
                  <a:moveTo>
                    <a:pt x="1572650" y="120861"/>
                  </a:moveTo>
                  <a:cubicBezTo>
                    <a:pt x="1572650" y="120861"/>
                    <a:pt x="1572650" y="120861"/>
                    <a:pt x="1572650" y="120861"/>
                  </a:cubicBezTo>
                  <a:cubicBezTo>
                    <a:pt x="1572650" y="120861"/>
                    <a:pt x="1576787" y="120861"/>
                    <a:pt x="1572650" y="120861"/>
                  </a:cubicBezTo>
                  <a:cubicBezTo>
                    <a:pt x="1576787" y="120861"/>
                    <a:pt x="1572650" y="120861"/>
                    <a:pt x="1572650" y="120861"/>
                  </a:cubicBezTo>
                  <a:close/>
                  <a:moveTo>
                    <a:pt x="923051" y="583467"/>
                  </a:moveTo>
                  <a:cubicBezTo>
                    <a:pt x="923051" y="583467"/>
                    <a:pt x="923051" y="583467"/>
                    <a:pt x="923051" y="583467"/>
                  </a:cubicBezTo>
                  <a:cubicBezTo>
                    <a:pt x="923051" y="583467"/>
                    <a:pt x="923051" y="583467"/>
                    <a:pt x="923051" y="583467"/>
                  </a:cubicBezTo>
                  <a:cubicBezTo>
                    <a:pt x="923051" y="583467"/>
                    <a:pt x="923051" y="583467"/>
                    <a:pt x="923051" y="583467"/>
                  </a:cubicBezTo>
                  <a:close/>
                  <a:moveTo>
                    <a:pt x="37611" y="1304465"/>
                  </a:moveTo>
                  <a:cubicBezTo>
                    <a:pt x="37611" y="1304465"/>
                    <a:pt x="33474" y="1304465"/>
                    <a:pt x="33474" y="1304465"/>
                  </a:cubicBezTo>
                  <a:cubicBezTo>
                    <a:pt x="33474" y="1304465"/>
                    <a:pt x="33474" y="1304465"/>
                    <a:pt x="33474" y="1304465"/>
                  </a:cubicBezTo>
                  <a:cubicBezTo>
                    <a:pt x="33474" y="1308633"/>
                    <a:pt x="33474" y="1304465"/>
                    <a:pt x="37611" y="1304465"/>
                  </a:cubicBezTo>
                  <a:close/>
                </a:path>
              </a:pathLst>
            </a:custGeom>
            <a:solidFill>
              <a:schemeClr val="accent4"/>
            </a:solidFill>
            <a:ln w="28575" cap="flat">
              <a:noFill/>
              <a:prstDash val="solid"/>
              <a:miter/>
            </a:ln>
          </p:spPr>
          <p:txBody>
            <a:bodyPr rtlCol="0" anchor="ctr"/>
            <a:lstStyle/>
            <a:p>
              <a:endParaRPr lang="en-US" dirty="0"/>
            </a:p>
          </p:txBody>
        </p:sp>
        <p:sp>
          <p:nvSpPr>
            <p:cNvPr id="15" name="Freeform 90">
              <a:extLst>
                <a:ext uri="{FF2B5EF4-FFF2-40B4-BE49-F238E27FC236}">
                  <a16:creationId xmlns:a16="http://schemas.microsoft.com/office/drawing/2014/main" xmlns="" id="{02B677AF-0318-695B-71EE-B4884EDA1C5E}"/>
                </a:ext>
              </a:extLst>
            </p:cNvPr>
            <p:cNvSpPr/>
            <p:nvPr/>
          </p:nvSpPr>
          <p:spPr>
            <a:xfrm rot="1336769">
              <a:off x="3487406" y="1396472"/>
              <a:ext cx="1781778" cy="1163197"/>
            </a:xfrm>
            <a:custGeom>
              <a:avLst/>
              <a:gdLst>
                <a:gd name="connsiteX0" fmla="*/ 1940894 w 1947099"/>
                <a:gd name="connsiteY0" fmla="*/ 4168 h 1271124"/>
                <a:gd name="connsiteX1" fmla="*/ 1924343 w 1947099"/>
                <a:gd name="connsiteY1" fmla="*/ 0 h 1271124"/>
                <a:gd name="connsiteX2" fmla="*/ 1907793 w 1947099"/>
                <a:gd name="connsiteY2" fmla="*/ 4168 h 1271124"/>
                <a:gd name="connsiteX3" fmla="*/ 1345083 w 1947099"/>
                <a:gd name="connsiteY3" fmla="*/ 679322 h 1271124"/>
                <a:gd name="connsiteX4" fmla="*/ 1229231 w 1947099"/>
                <a:gd name="connsiteY4" fmla="*/ 783513 h 1271124"/>
                <a:gd name="connsiteX5" fmla="*/ 1179581 w 1947099"/>
                <a:gd name="connsiteY5" fmla="*/ 796016 h 1271124"/>
                <a:gd name="connsiteX6" fmla="*/ 1055454 w 1947099"/>
                <a:gd name="connsiteY6" fmla="*/ 741837 h 1271124"/>
                <a:gd name="connsiteX7" fmla="*/ 931326 w 1947099"/>
                <a:gd name="connsiteY7" fmla="*/ 683490 h 1271124"/>
                <a:gd name="connsiteX8" fmla="*/ 906501 w 1947099"/>
                <a:gd name="connsiteY8" fmla="*/ 683490 h 1271124"/>
                <a:gd name="connsiteX9" fmla="*/ 691347 w 1947099"/>
                <a:gd name="connsiteY9" fmla="*/ 833524 h 1271124"/>
                <a:gd name="connsiteX10" fmla="*/ 505157 w 1947099"/>
                <a:gd name="connsiteY10" fmla="*/ 996061 h 1271124"/>
                <a:gd name="connsiteX11" fmla="*/ 501019 w 1947099"/>
                <a:gd name="connsiteY11" fmla="*/ 996061 h 1271124"/>
                <a:gd name="connsiteX12" fmla="*/ 443093 w 1947099"/>
                <a:gd name="connsiteY12" fmla="*/ 983559 h 1271124"/>
                <a:gd name="connsiteX13" fmla="*/ 381030 w 1947099"/>
                <a:gd name="connsiteY13" fmla="*/ 966888 h 1271124"/>
                <a:gd name="connsiteX14" fmla="*/ 364479 w 1947099"/>
                <a:gd name="connsiteY14" fmla="*/ 966888 h 1271124"/>
                <a:gd name="connsiteX15" fmla="*/ 182426 w 1947099"/>
                <a:gd name="connsiteY15" fmla="*/ 1037738 h 1271124"/>
                <a:gd name="connsiteX16" fmla="*/ 4511 w 1947099"/>
                <a:gd name="connsiteY16" fmla="*/ 1237784 h 1271124"/>
                <a:gd name="connsiteX17" fmla="*/ 8648 w 1947099"/>
                <a:gd name="connsiteY17" fmla="*/ 1266957 h 1271124"/>
                <a:gd name="connsiteX18" fmla="*/ 21061 w 1947099"/>
                <a:gd name="connsiteY18" fmla="*/ 1271125 h 1271124"/>
                <a:gd name="connsiteX19" fmla="*/ 37611 w 1947099"/>
                <a:gd name="connsiteY19" fmla="*/ 1262789 h 1271124"/>
                <a:gd name="connsiteX20" fmla="*/ 207252 w 1947099"/>
                <a:gd name="connsiteY20" fmla="*/ 1071079 h 1271124"/>
                <a:gd name="connsiteX21" fmla="*/ 364479 w 1947099"/>
                <a:gd name="connsiteY21" fmla="*/ 1008564 h 1271124"/>
                <a:gd name="connsiteX22" fmla="*/ 376892 w 1947099"/>
                <a:gd name="connsiteY22" fmla="*/ 1008564 h 1271124"/>
                <a:gd name="connsiteX23" fmla="*/ 426543 w 1947099"/>
                <a:gd name="connsiteY23" fmla="*/ 1021067 h 1271124"/>
                <a:gd name="connsiteX24" fmla="*/ 501019 w 1947099"/>
                <a:gd name="connsiteY24" fmla="*/ 1037738 h 1271124"/>
                <a:gd name="connsiteX25" fmla="*/ 509294 w 1947099"/>
                <a:gd name="connsiteY25" fmla="*/ 1037738 h 1271124"/>
                <a:gd name="connsiteX26" fmla="*/ 728585 w 1947099"/>
                <a:gd name="connsiteY26" fmla="*/ 858530 h 1271124"/>
                <a:gd name="connsiteX27" fmla="*/ 906501 w 1947099"/>
                <a:gd name="connsiteY27" fmla="*/ 725166 h 1271124"/>
                <a:gd name="connsiteX28" fmla="*/ 923051 w 1947099"/>
                <a:gd name="connsiteY28" fmla="*/ 725166 h 1271124"/>
                <a:gd name="connsiteX29" fmla="*/ 1030628 w 1947099"/>
                <a:gd name="connsiteY29" fmla="*/ 779345 h 1271124"/>
                <a:gd name="connsiteX30" fmla="*/ 1175443 w 1947099"/>
                <a:gd name="connsiteY30" fmla="*/ 837692 h 1271124"/>
                <a:gd name="connsiteX31" fmla="*/ 1245782 w 1947099"/>
                <a:gd name="connsiteY31" fmla="*/ 821021 h 1271124"/>
                <a:gd name="connsiteX32" fmla="*/ 1374046 w 1947099"/>
                <a:gd name="connsiteY32" fmla="*/ 708496 h 1271124"/>
                <a:gd name="connsiteX33" fmla="*/ 1940894 w 1947099"/>
                <a:gd name="connsiteY33" fmla="*/ 33341 h 1271124"/>
                <a:gd name="connsiteX34" fmla="*/ 1940894 w 1947099"/>
                <a:gd name="connsiteY34" fmla="*/ 4168 h 1271124"/>
                <a:gd name="connsiteX35" fmla="*/ 1916068 w 1947099"/>
                <a:gd name="connsiteY35" fmla="*/ 12503 h 1271124"/>
                <a:gd name="connsiteX36" fmla="*/ 1924343 w 1947099"/>
                <a:gd name="connsiteY36" fmla="*/ 8335 h 1271124"/>
                <a:gd name="connsiteX37" fmla="*/ 1924343 w 1947099"/>
                <a:gd name="connsiteY37" fmla="*/ 8335 h 1271124"/>
                <a:gd name="connsiteX38" fmla="*/ 1916068 w 1947099"/>
                <a:gd name="connsiteY38" fmla="*/ 12503 h 127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947099" h="1271124">
                  <a:moveTo>
                    <a:pt x="1940894" y="4168"/>
                  </a:moveTo>
                  <a:cubicBezTo>
                    <a:pt x="1936756" y="0"/>
                    <a:pt x="1932618" y="0"/>
                    <a:pt x="1924343" y="0"/>
                  </a:cubicBezTo>
                  <a:cubicBezTo>
                    <a:pt x="1920206" y="0"/>
                    <a:pt x="1911930" y="4168"/>
                    <a:pt x="1907793" y="4168"/>
                  </a:cubicBezTo>
                  <a:lnTo>
                    <a:pt x="1345083" y="679322"/>
                  </a:lnTo>
                  <a:cubicBezTo>
                    <a:pt x="1316121" y="720998"/>
                    <a:pt x="1274745" y="758507"/>
                    <a:pt x="1229231" y="783513"/>
                  </a:cubicBezTo>
                  <a:cubicBezTo>
                    <a:pt x="1212681" y="791848"/>
                    <a:pt x="1196131" y="796016"/>
                    <a:pt x="1179581" y="796016"/>
                  </a:cubicBezTo>
                  <a:cubicBezTo>
                    <a:pt x="1138205" y="796016"/>
                    <a:pt x="1096829" y="771010"/>
                    <a:pt x="1055454" y="741837"/>
                  </a:cubicBezTo>
                  <a:cubicBezTo>
                    <a:pt x="1018215" y="712663"/>
                    <a:pt x="976840" y="691825"/>
                    <a:pt x="931326" y="683490"/>
                  </a:cubicBezTo>
                  <a:cubicBezTo>
                    <a:pt x="923051" y="683490"/>
                    <a:pt x="914776" y="683490"/>
                    <a:pt x="906501" y="683490"/>
                  </a:cubicBezTo>
                  <a:cubicBezTo>
                    <a:pt x="836162" y="683490"/>
                    <a:pt x="761686" y="733501"/>
                    <a:pt x="691347" y="833524"/>
                  </a:cubicBezTo>
                  <a:cubicBezTo>
                    <a:pt x="641696" y="904374"/>
                    <a:pt x="583770" y="987726"/>
                    <a:pt x="505157" y="996061"/>
                  </a:cubicBezTo>
                  <a:lnTo>
                    <a:pt x="501019" y="996061"/>
                  </a:lnTo>
                  <a:cubicBezTo>
                    <a:pt x="480331" y="996061"/>
                    <a:pt x="459643" y="991894"/>
                    <a:pt x="443093" y="983559"/>
                  </a:cubicBezTo>
                  <a:cubicBezTo>
                    <a:pt x="422405" y="975223"/>
                    <a:pt x="401717" y="971056"/>
                    <a:pt x="381030" y="966888"/>
                  </a:cubicBezTo>
                  <a:cubicBezTo>
                    <a:pt x="376892" y="966888"/>
                    <a:pt x="368617" y="966888"/>
                    <a:pt x="364479" y="966888"/>
                  </a:cubicBezTo>
                  <a:cubicBezTo>
                    <a:pt x="281728" y="966888"/>
                    <a:pt x="207252" y="1016900"/>
                    <a:pt x="182426" y="1037738"/>
                  </a:cubicBezTo>
                  <a:cubicBezTo>
                    <a:pt x="112088" y="1096084"/>
                    <a:pt x="50024" y="1162766"/>
                    <a:pt x="4511" y="1237784"/>
                  </a:cubicBezTo>
                  <a:cubicBezTo>
                    <a:pt x="-3764" y="1246119"/>
                    <a:pt x="373" y="1258622"/>
                    <a:pt x="8648" y="1266957"/>
                  </a:cubicBezTo>
                  <a:cubicBezTo>
                    <a:pt x="12786" y="1271125"/>
                    <a:pt x="16923" y="1271125"/>
                    <a:pt x="21061" y="1271125"/>
                  </a:cubicBezTo>
                  <a:cubicBezTo>
                    <a:pt x="29336" y="1271125"/>
                    <a:pt x="33474" y="1266957"/>
                    <a:pt x="37611" y="1262789"/>
                  </a:cubicBezTo>
                  <a:cubicBezTo>
                    <a:pt x="83124" y="1191940"/>
                    <a:pt x="141051" y="1125258"/>
                    <a:pt x="207252" y="1071079"/>
                  </a:cubicBezTo>
                  <a:cubicBezTo>
                    <a:pt x="244490" y="1041905"/>
                    <a:pt x="306553" y="1008564"/>
                    <a:pt x="364479" y="1008564"/>
                  </a:cubicBezTo>
                  <a:cubicBezTo>
                    <a:pt x="368617" y="1008564"/>
                    <a:pt x="372754" y="1008564"/>
                    <a:pt x="376892" y="1008564"/>
                  </a:cubicBezTo>
                  <a:cubicBezTo>
                    <a:pt x="393442" y="1012732"/>
                    <a:pt x="409993" y="1016900"/>
                    <a:pt x="426543" y="1021067"/>
                  </a:cubicBezTo>
                  <a:cubicBezTo>
                    <a:pt x="451368" y="1033570"/>
                    <a:pt x="476194" y="1037738"/>
                    <a:pt x="501019" y="1037738"/>
                  </a:cubicBezTo>
                  <a:cubicBezTo>
                    <a:pt x="505157" y="1037738"/>
                    <a:pt x="505157" y="1037738"/>
                    <a:pt x="509294" y="1037738"/>
                  </a:cubicBezTo>
                  <a:cubicBezTo>
                    <a:pt x="608596" y="1029403"/>
                    <a:pt x="670659" y="937715"/>
                    <a:pt x="728585" y="858530"/>
                  </a:cubicBezTo>
                  <a:cubicBezTo>
                    <a:pt x="790649" y="771010"/>
                    <a:pt x="848575" y="725166"/>
                    <a:pt x="906501" y="725166"/>
                  </a:cubicBezTo>
                  <a:cubicBezTo>
                    <a:pt x="910639" y="725166"/>
                    <a:pt x="918914" y="725166"/>
                    <a:pt x="923051" y="725166"/>
                  </a:cubicBezTo>
                  <a:cubicBezTo>
                    <a:pt x="964427" y="733501"/>
                    <a:pt x="997527" y="754339"/>
                    <a:pt x="1030628" y="779345"/>
                  </a:cubicBezTo>
                  <a:cubicBezTo>
                    <a:pt x="1076141" y="808519"/>
                    <a:pt x="1121655" y="837692"/>
                    <a:pt x="1175443" y="837692"/>
                  </a:cubicBezTo>
                  <a:cubicBezTo>
                    <a:pt x="1200269" y="837692"/>
                    <a:pt x="1220956" y="833524"/>
                    <a:pt x="1245782" y="821021"/>
                  </a:cubicBezTo>
                  <a:cubicBezTo>
                    <a:pt x="1295433" y="791848"/>
                    <a:pt x="1340946" y="754339"/>
                    <a:pt x="1374046" y="708496"/>
                  </a:cubicBezTo>
                  <a:lnTo>
                    <a:pt x="1940894" y="33341"/>
                  </a:lnTo>
                  <a:cubicBezTo>
                    <a:pt x="1949169" y="20838"/>
                    <a:pt x="1949169" y="12503"/>
                    <a:pt x="1940894" y="4168"/>
                  </a:cubicBezTo>
                  <a:close/>
                  <a:moveTo>
                    <a:pt x="1916068" y="12503"/>
                  </a:moveTo>
                  <a:cubicBezTo>
                    <a:pt x="1920206" y="12503"/>
                    <a:pt x="1920206" y="8335"/>
                    <a:pt x="1924343" y="8335"/>
                  </a:cubicBezTo>
                  <a:cubicBezTo>
                    <a:pt x="1924343" y="8335"/>
                    <a:pt x="1924343" y="8335"/>
                    <a:pt x="1924343" y="8335"/>
                  </a:cubicBezTo>
                  <a:cubicBezTo>
                    <a:pt x="1924343" y="8335"/>
                    <a:pt x="1920206" y="8335"/>
                    <a:pt x="1916068" y="12503"/>
                  </a:cubicBezTo>
                  <a:close/>
                </a:path>
              </a:pathLst>
            </a:custGeom>
            <a:solidFill>
              <a:schemeClr val="accent4">
                <a:lumMod val="60000"/>
                <a:lumOff val="40000"/>
              </a:schemeClr>
            </a:solidFill>
            <a:ln w="2857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025377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Two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901E794-6946-7C85-C18E-9EC3C616EA12}"/>
              </a:ext>
              <a:ext uri="{C183D7F6-B498-43B3-948B-1728B52AA6E4}">
                <adec:decorative xmlns:adec="http://schemas.microsoft.com/office/drawing/2017/decorative" xmlns="" val="1"/>
              </a:ext>
            </a:extLst>
          </p:cNvPr>
          <p:cNvSpPr/>
          <p:nvPr/>
        </p:nvSpPr>
        <p:spPr>
          <a:xfrm>
            <a:off x="1"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5800" y="34511"/>
            <a:ext cx="5162909" cy="1811547"/>
          </a:xfrm>
        </p:spPr>
        <p:txBody>
          <a:bodyPr lIns="0" tIns="0" rIns="0" bIns="0" anchor="b">
            <a:noAutofit/>
          </a:bodyPr>
          <a:lstStyle>
            <a:lvl1pPr>
              <a:defRPr sz="3600">
                <a:solidFill>
                  <a:schemeClr val="accent1"/>
                </a:solidFill>
              </a:defRPr>
            </a:lvl1pPr>
          </a:lstStyle>
          <a:p>
            <a:r>
              <a:rPr lang="en-US" dirty="0"/>
              <a:t>Click to add title</a:t>
            </a:r>
          </a:p>
        </p:txBody>
      </p:sp>
      <p:sp>
        <p:nvSpPr>
          <p:cNvPr id="12" name="Subtitle 2">
            <a:extLst>
              <a:ext uri="{FF2B5EF4-FFF2-40B4-BE49-F238E27FC236}">
                <a16:creationId xmlns:a16="http://schemas.microsoft.com/office/drawing/2014/main" xmlns="" id="{8F4852C1-BBF5-F0C0-2D56-49D73931930D}"/>
              </a:ext>
            </a:extLst>
          </p:cNvPr>
          <p:cNvSpPr>
            <a:spLocks noGrp="1"/>
          </p:cNvSpPr>
          <p:nvPr>
            <p:ph type="subTitle" idx="13" hasCustomPrompt="1"/>
          </p:nvPr>
        </p:nvSpPr>
        <p:spPr>
          <a:xfrm>
            <a:off x="6705600" y="474452"/>
            <a:ext cx="4906963" cy="1043797"/>
          </a:xfrm>
        </p:spPr>
        <p:txBody>
          <a:bodyPr lIns="0" tIns="0" rIns="0" bIns="0" anchor="ctr">
            <a:noAutofit/>
          </a:bodyPr>
          <a:lstStyle>
            <a:lvl1pPr marL="0" indent="0" algn="l">
              <a:buNone/>
              <a:defRPr sz="2400" b="1">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3" name="Content Placeholder 2"/>
          <p:cNvSpPr>
            <a:spLocks noGrp="1"/>
          </p:cNvSpPr>
          <p:nvPr>
            <p:ph idx="1" hasCustomPrompt="1"/>
          </p:nvPr>
        </p:nvSpPr>
        <p:spPr>
          <a:xfrm>
            <a:off x="685800" y="2234242"/>
            <a:ext cx="4912743" cy="3807121"/>
          </a:xfrm>
        </p:spPr>
        <p:txBody>
          <a:bodyPr lIns="0" tIns="0" rIns="0" bIns="0">
            <a:normAutofit/>
          </a:bodyPr>
          <a:lstStyle>
            <a:lvl1pPr marL="342900" indent="-347472">
              <a:lnSpc>
                <a:spcPct val="90000"/>
              </a:lnSpc>
              <a:buFont typeface="Courier New" panose="02070309020205020404" pitchFamily="49" charset="0"/>
              <a:buChar char="o"/>
              <a:defRPr sz="2400">
                <a:solidFill>
                  <a:schemeClr val="accent1"/>
                </a:solidFill>
              </a:defRPr>
            </a:lvl1pPr>
            <a:lvl2pPr marL="742950" indent="-347472">
              <a:lnSpc>
                <a:spcPct val="90000"/>
              </a:lnSpc>
              <a:buFont typeface="Courier New" panose="02070309020205020404" pitchFamily="49" charset="0"/>
              <a:buChar char="o"/>
              <a:defRPr sz="2400">
                <a:solidFill>
                  <a:schemeClr val="accent1"/>
                </a:solidFill>
              </a:defRPr>
            </a:lvl2pPr>
            <a:lvl3pPr marL="1143000" indent="-347472">
              <a:lnSpc>
                <a:spcPct val="90000"/>
              </a:lnSpc>
              <a:buFont typeface="Courier New" panose="02070309020205020404" pitchFamily="49" charset="0"/>
              <a:buChar char="o"/>
              <a:defRPr sz="2400">
                <a:solidFill>
                  <a:schemeClr val="accent1"/>
                </a:solidFill>
              </a:defRPr>
            </a:lvl3pPr>
            <a:lvl4pPr marL="1600200" indent="-347472">
              <a:lnSpc>
                <a:spcPct val="90000"/>
              </a:lnSpc>
              <a:buFont typeface="Courier New" panose="02070309020205020404" pitchFamily="49" charset="0"/>
              <a:buChar char="o"/>
              <a:defRPr sz="2400">
                <a:solidFill>
                  <a:schemeClr val="accent1"/>
                </a:solidFill>
              </a:defRPr>
            </a:lvl4pPr>
            <a:lvl5pPr marL="2057400" indent="-347472">
              <a:lnSpc>
                <a:spcPct val="90000"/>
              </a:lnSpc>
              <a:buFont typeface="Courier New" panose="02070309020205020404" pitchFamily="49" charset="0"/>
              <a:buChar char="o"/>
              <a:defRPr sz="2400">
                <a:solidFill>
                  <a:schemeClr val="accent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a:extLst>
              <a:ext uri="{FF2B5EF4-FFF2-40B4-BE49-F238E27FC236}">
                <a16:creationId xmlns:a16="http://schemas.microsoft.com/office/drawing/2014/main" xmlns="" id="{4B4A0A7A-491B-F346-2D9A-B239322E9137}"/>
              </a:ext>
            </a:extLst>
          </p:cNvPr>
          <p:cNvSpPr>
            <a:spLocks noGrp="1"/>
          </p:cNvSpPr>
          <p:nvPr>
            <p:ph sz="quarter" idx="14" hasCustomPrompt="1"/>
          </p:nvPr>
        </p:nvSpPr>
        <p:spPr>
          <a:xfrm>
            <a:off x="6705600" y="1595438"/>
            <a:ext cx="4906963" cy="4211637"/>
          </a:xfrm>
        </p:spPr>
        <p:txBody>
          <a:bodyPr/>
          <a:lstStyle>
            <a:lvl1pPr>
              <a:buClr>
                <a:schemeClr val="bg1"/>
              </a:buClr>
              <a:defRPr/>
            </a:lvl1pPr>
            <a:lvl2pPr>
              <a:buClr>
                <a:schemeClr val="bg1"/>
              </a:buClr>
              <a:defRPr/>
            </a:lvl2pPr>
            <a:lvl3pPr>
              <a:buClr>
                <a:schemeClr val="bg1"/>
              </a:buClr>
              <a:defRPr/>
            </a:lvl3pPr>
            <a:lvl4pPr>
              <a:buClr>
                <a:schemeClr val="bg1"/>
              </a:buClr>
              <a:defRPr/>
            </a:lvl4pPr>
            <a:lvl5pPr>
              <a:buClr>
                <a:schemeClr val="bg1"/>
              </a:buClr>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85800" y="6041362"/>
            <a:ext cx="2743200" cy="365125"/>
          </a:xfrm>
        </p:spPr>
        <p:txBody>
          <a:bodyPr/>
          <a:lstStyle>
            <a:lvl1pPr>
              <a:defRPr>
                <a:solidFill>
                  <a:schemeClr val="accent1"/>
                </a:solidFill>
              </a:defRPr>
            </a:lvl1pPr>
          </a:lstStyle>
          <a:p>
            <a:endParaRPr lang="zh-TW" altLang="en-US"/>
          </a:p>
        </p:txBody>
      </p:sp>
      <p:sp>
        <p:nvSpPr>
          <p:cNvPr id="6" name="Slide Number Placeholder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248636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E5228F7C-A8A9-4496-B607-A80BF4D89052}" type="datetime1">
              <a:rPr lang="zh-TW" altLang="en-US" smtClean="0"/>
              <a:t>2024/11/5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1077620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and Pictur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901E794-6946-7C85-C18E-9EC3C616EA12}"/>
              </a:ext>
              <a:ext uri="{C183D7F6-B498-43B3-948B-1728B52AA6E4}">
                <adec:decorative xmlns:adec="http://schemas.microsoft.com/office/drawing/2017/decorative" xmlns="" val="1"/>
              </a:ext>
            </a:extLst>
          </p:cNvPr>
          <p:cNvSpPr/>
          <p:nvPr/>
        </p:nvSpPr>
        <p:spPr>
          <a:xfrm>
            <a:off x="1"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5800" y="60386"/>
            <a:ext cx="4800600" cy="2119280"/>
          </a:xfrm>
        </p:spPr>
        <p:txBody>
          <a:bodyPr lIns="0" tIns="0" rIns="0" bIns="0" anchor="ctr">
            <a:noAutofit/>
          </a:bodyPr>
          <a:lstStyle>
            <a:lvl1pPr>
              <a:defRPr sz="3600">
                <a:solidFill>
                  <a:schemeClr val="accent1"/>
                </a:solidFill>
              </a:defRPr>
            </a:lvl1pPr>
          </a:lstStyle>
          <a:p>
            <a:r>
              <a:rPr lang="en-US" dirty="0"/>
              <a:t>Click to add title</a:t>
            </a:r>
          </a:p>
        </p:txBody>
      </p:sp>
      <p:sp>
        <p:nvSpPr>
          <p:cNvPr id="3" name="Content Placeholder 2"/>
          <p:cNvSpPr>
            <a:spLocks noGrp="1"/>
          </p:cNvSpPr>
          <p:nvPr>
            <p:ph idx="1" hasCustomPrompt="1"/>
          </p:nvPr>
        </p:nvSpPr>
        <p:spPr>
          <a:xfrm>
            <a:off x="685800" y="2240053"/>
            <a:ext cx="4800600" cy="3801310"/>
          </a:xfrm>
        </p:spPr>
        <p:txBody>
          <a:bodyPr lIns="0" tIns="0" rIns="0" bIns="0">
            <a:normAutofit/>
          </a:bodyPr>
          <a:lstStyle>
            <a:lvl1pPr marL="342900" indent="-347472">
              <a:lnSpc>
                <a:spcPct val="110000"/>
              </a:lnSpc>
              <a:buFont typeface="Courier New" panose="02070309020205020404" pitchFamily="49" charset="0"/>
              <a:buChar char="o"/>
              <a:defRPr sz="1800">
                <a:solidFill>
                  <a:schemeClr val="accent1"/>
                </a:solidFill>
              </a:defRPr>
            </a:lvl1pPr>
            <a:lvl2pPr marL="742950" indent="-347472">
              <a:lnSpc>
                <a:spcPct val="110000"/>
              </a:lnSpc>
              <a:buFont typeface="Courier New" panose="02070309020205020404" pitchFamily="49" charset="0"/>
              <a:buChar char="o"/>
              <a:defRPr sz="1800">
                <a:solidFill>
                  <a:schemeClr val="accent1"/>
                </a:solidFill>
              </a:defRPr>
            </a:lvl2pPr>
            <a:lvl3pPr marL="1143000" indent="-347472">
              <a:lnSpc>
                <a:spcPct val="110000"/>
              </a:lnSpc>
              <a:buFont typeface="Courier New" panose="02070309020205020404" pitchFamily="49" charset="0"/>
              <a:buChar char="o"/>
              <a:defRPr sz="1800">
                <a:solidFill>
                  <a:schemeClr val="accent1"/>
                </a:solidFill>
              </a:defRPr>
            </a:lvl3pPr>
            <a:lvl4pPr marL="1600200" indent="-347472">
              <a:lnSpc>
                <a:spcPct val="110000"/>
              </a:lnSpc>
              <a:buFont typeface="Courier New" panose="02070309020205020404" pitchFamily="49" charset="0"/>
              <a:buChar char="o"/>
              <a:defRPr sz="1800">
                <a:solidFill>
                  <a:schemeClr val="accent1"/>
                </a:solidFill>
              </a:defRPr>
            </a:lvl4pPr>
            <a:lvl5pPr marL="2057400" indent="-347472">
              <a:lnSpc>
                <a:spcPct val="110000"/>
              </a:lnSpc>
              <a:buFont typeface="Courier New" panose="02070309020205020404" pitchFamily="49" charset="0"/>
              <a:buChar char="o"/>
              <a:defRPr sz="1800">
                <a:solidFill>
                  <a:schemeClr val="accent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8">
            <a:extLst>
              <a:ext uri="{FF2B5EF4-FFF2-40B4-BE49-F238E27FC236}">
                <a16:creationId xmlns:a16="http://schemas.microsoft.com/office/drawing/2014/main" xmlns="" id="{D99CA35C-FF03-2FB3-7537-B3C2C6EB21CC}"/>
              </a:ext>
            </a:extLst>
          </p:cNvPr>
          <p:cNvSpPr>
            <a:spLocks noGrp="1"/>
          </p:cNvSpPr>
          <p:nvPr>
            <p:ph type="pic" sz="quarter" idx="13"/>
          </p:nvPr>
        </p:nvSpPr>
        <p:spPr>
          <a:xfrm>
            <a:off x="6583680" y="868680"/>
            <a:ext cx="5120640" cy="5120640"/>
          </a:xfrm>
          <a:prstGeom prst="ellipse">
            <a:avLst/>
          </a:prstGeom>
          <a:noFill/>
        </p:spPr>
        <p:txBody>
          <a:bodyPr/>
          <a:lstStyle>
            <a:lvl1pPr marL="0" indent="0" algn="ctr">
              <a:buNone/>
              <a:defRPr/>
            </a:lvl1pPr>
          </a:lstStyle>
          <a:p>
            <a:r>
              <a:rPr lang="zh-TW" altLang="en-US" smtClean="0"/>
              <a:t>按一下圖示以新增圖片</a:t>
            </a:r>
            <a:endParaRPr lang="en-US" dirty="0"/>
          </a:p>
        </p:txBody>
      </p:sp>
      <p:sp>
        <p:nvSpPr>
          <p:cNvPr id="5" name="Footer Placeholder 4"/>
          <p:cNvSpPr>
            <a:spLocks noGrp="1"/>
          </p:cNvSpPr>
          <p:nvPr>
            <p:ph type="ftr" sz="quarter" idx="11"/>
          </p:nvPr>
        </p:nvSpPr>
        <p:spPr>
          <a:xfrm>
            <a:off x="685800" y="6041362"/>
            <a:ext cx="2743200" cy="365125"/>
          </a:xfrm>
        </p:spPr>
        <p:txBody>
          <a:bodyPr/>
          <a:lstStyle>
            <a:lvl1pPr>
              <a:defRPr>
                <a:solidFill>
                  <a:schemeClr val="accent1"/>
                </a:solidFill>
              </a:defRPr>
            </a:lvl1pPr>
          </a:lstStyle>
          <a:p>
            <a:endParaRPr lang="zh-TW" altLang="en-US"/>
          </a:p>
        </p:txBody>
      </p:sp>
      <p:sp>
        <p:nvSpPr>
          <p:cNvPr id="6" name="Slide Number Placeholder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391377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1FBF441-3277-81AE-0D1C-09DD3787E338}"/>
              </a:ext>
              <a:ext uri="{C183D7F6-B498-43B3-948B-1728B52AA6E4}">
                <adec:decorative xmlns:adec="http://schemas.microsoft.com/office/drawing/2017/decorative" xmlns="" val="1"/>
              </a:ext>
            </a:extLst>
          </p:cNvPr>
          <p:cNvSpPr/>
          <p:nvPr/>
        </p:nvSpPr>
        <p:spPr>
          <a:xfrm>
            <a:off x="6217920" y="2002536"/>
            <a:ext cx="5257800" cy="37732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B0BFE681-AD4F-626F-A814-551A6A18F31E}"/>
              </a:ext>
              <a:ext uri="{C183D7F6-B498-43B3-948B-1728B52AA6E4}">
                <adec:decorative xmlns:adec="http://schemas.microsoft.com/office/drawing/2017/decorative" xmlns="" val="1"/>
              </a:ext>
            </a:extLst>
          </p:cNvPr>
          <p:cNvSpPr/>
          <p:nvPr/>
        </p:nvSpPr>
        <p:spPr>
          <a:xfrm>
            <a:off x="685799" y="2002536"/>
            <a:ext cx="5257800" cy="37732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5800" y="685800"/>
            <a:ext cx="10789920" cy="1255143"/>
          </a:xfrm>
        </p:spPr>
        <p:txBody>
          <a:bodyPr lIns="0" tIns="0" rIns="0" bIns="0">
            <a:noAutofit/>
          </a:bodyPr>
          <a:lstStyle>
            <a:lvl1pPr>
              <a:defRPr/>
            </a:lvl1pPr>
          </a:lstStyle>
          <a:p>
            <a:r>
              <a:rPr lang="en-US" dirty="0"/>
              <a:t>Click to add title</a:t>
            </a:r>
          </a:p>
        </p:txBody>
      </p:sp>
      <p:sp>
        <p:nvSpPr>
          <p:cNvPr id="4" name="Content Placeholder 3"/>
          <p:cNvSpPr>
            <a:spLocks noGrp="1"/>
          </p:cNvSpPr>
          <p:nvPr>
            <p:ph sz="half" idx="2" hasCustomPrompt="1"/>
          </p:nvPr>
        </p:nvSpPr>
        <p:spPr>
          <a:xfrm>
            <a:off x="1028699" y="2418212"/>
            <a:ext cx="4572000" cy="3026522"/>
          </a:xfrm>
        </p:spPr>
        <p:txBody>
          <a:bodyPr lIns="0" tIns="0" rIns="0" bIns="0">
            <a:noAutofit/>
          </a:bodyPr>
          <a:lstStyle>
            <a:lvl1pPr marL="0" indent="0">
              <a:buClr>
                <a:schemeClr val="accent1"/>
              </a:buClr>
              <a:buFont typeface="Courier New" panose="02070309020205020404" pitchFamily="49" charset="0"/>
              <a:buNone/>
              <a:defRPr sz="1800">
                <a:solidFill>
                  <a:schemeClr val="accent1"/>
                </a:solidFill>
              </a:defRPr>
            </a:lvl1pPr>
            <a:lvl2pPr marL="457200" indent="0">
              <a:buClr>
                <a:schemeClr val="accent1"/>
              </a:buClr>
              <a:buFont typeface="Courier New" panose="02070309020205020404" pitchFamily="49" charset="0"/>
              <a:buNone/>
              <a:defRPr sz="1800">
                <a:solidFill>
                  <a:schemeClr val="accent1"/>
                </a:solidFill>
              </a:defRPr>
            </a:lvl2pPr>
            <a:lvl3pPr marL="914400" indent="0">
              <a:buClr>
                <a:schemeClr val="accent1"/>
              </a:buClr>
              <a:buFont typeface="Courier New" panose="02070309020205020404" pitchFamily="49" charset="0"/>
              <a:buNone/>
              <a:defRPr sz="1800">
                <a:solidFill>
                  <a:schemeClr val="accent1"/>
                </a:solidFill>
              </a:defRPr>
            </a:lvl3pPr>
            <a:lvl4pPr marL="1371600" indent="0">
              <a:buClr>
                <a:schemeClr val="accent1"/>
              </a:buClr>
              <a:buFont typeface="Courier New" panose="02070309020205020404" pitchFamily="49" charset="0"/>
              <a:buNone/>
              <a:defRPr sz="1800">
                <a:solidFill>
                  <a:schemeClr val="accent1"/>
                </a:solidFill>
              </a:defRPr>
            </a:lvl4pPr>
            <a:lvl5pPr marL="1828800" indent="0">
              <a:buClr>
                <a:schemeClr val="accent1"/>
              </a:buClr>
              <a:buFont typeface="Courier New" panose="02070309020205020404" pitchFamily="49" charset="0"/>
              <a:buNone/>
              <a:defRPr sz="1800">
                <a:solidFill>
                  <a:schemeClr val="accent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hasCustomPrompt="1"/>
          </p:nvPr>
        </p:nvSpPr>
        <p:spPr>
          <a:xfrm>
            <a:off x="6560820" y="2418212"/>
            <a:ext cx="4572000" cy="3026522"/>
          </a:xfrm>
        </p:spPr>
        <p:txBody>
          <a:bodyPr lIns="0" tIns="0" rIns="0" bIns="0">
            <a:noAutofit/>
          </a:bodyPr>
          <a:lstStyle>
            <a:lvl1pPr marL="0" indent="0">
              <a:buClr>
                <a:schemeClr val="accent1"/>
              </a:buClr>
              <a:buFont typeface="Courier New" panose="02070309020205020404" pitchFamily="49" charset="0"/>
              <a:buNone/>
              <a:defRPr sz="1800">
                <a:solidFill>
                  <a:schemeClr val="accent1"/>
                </a:solidFill>
              </a:defRPr>
            </a:lvl1pPr>
            <a:lvl2pPr marL="457200" indent="0">
              <a:buClr>
                <a:schemeClr val="accent1"/>
              </a:buClr>
              <a:buFont typeface="Courier New" panose="02070309020205020404" pitchFamily="49" charset="0"/>
              <a:buNone/>
              <a:defRPr sz="1800">
                <a:solidFill>
                  <a:schemeClr val="accent1"/>
                </a:solidFill>
              </a:defRPr>
            </a:lvl2pPr>
            <a:lvl3pPr marL="914400" indent="0">
              <a:buClr>
                <a:schemeClr val="accent1"/>
              </a:buClr>
              <a:buFont typeface="Courier New" panose="02070309020205020404" pitchFamily="49" charset="0"/>
              <a:buNone/>
              <a:defRPr sz="1800">
                <a:solidFill>
                  <a:schemeClr val="accent1"/>
                </a:solidFill>
              </a:defRPr>
            </a:lvl3pPr>
            <a:lvl4pPr marL="1371600" indent="0">
              <a:buClr>
                <a:schemeClr val="accent1"/>
              </a:buClr>
              <a:buFont typeface="Courier New" panose="02070309020205020404" pitchFamily="49" charset="0"/>
              <a:buNone/>
              <a:defRPr sz="1800">
                <a:solidFill>
                  <a:schemeClr val="accent1"/>
                </a:solidFill>
              </a:defRPr>
            </a:lvl4pPr>
            <a:lvl5pPr marL="1828800" indent="0">
              <a:buClr>
                <a:schemeClr val="accent1"/>
              </a:buClr>
              <a:buFont typeface="Courier New" panose="02070309020205020404" pitchFamily="49" charset="0"/>
              <a:buNone/>
              <a:defRPr sz="1800">
                <a:solidFill>
                  <a:schemeClr val="accent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1958923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and Table">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372FB188-CE1E-9DB0-4BDC-5869132587BD}"/>
              </a:ext>
              <a:ext uri="{C183D7F6-B498-43B3-948B-1728B52AA6E4}">
                <adec:decorative xmlns:adec="http://schemas.microsoft.com/office/drawing/2017/decorative" xmlns="" val="1"/>
              </a:ext>
            </a:extLst>
          </p:cNvPr>
          <p:cNvSpPr/>
          <p:nvPr/>
        </p:nvSpPr>
        <p:spPr>
          <a:xfrm>
            <a:off x="0" y="0"/>
            <a:ext cx="12192000" cy="2286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xmlns="" id="{3F2E9B62-A951-83CA-0741-6C16A1996051}"/>
              </a:ext>
              <a:ext uri="{C183D7F6-B498-43B3-948B-1728B52AA6E4}">
                <adec:decorative xmlns:adec="http://schemas.microsoft.com/office/drawing/2017/decorative" xmlns="" val="1"/>
              </a:ext>
            </a:extLst>
          </p:cNvPr>
          <p:cNvSpPr/>
          <p:nvPr/>
        </p:nvSpPr>
        <p:spPr>
          <a:xfrm rot="5400000" flipV="1">
            <a:off x="8546284" y="-797527"/>
            <a:ext cx="2058285" cy="4108769"/>
          </a:xfrm>
          <a:custGeom>
            <a:avLst/>
            <a:gdLst>
              <a:gd name="connsiteX0" fmla="*/ 2187635 w 2191789"/>
              <a:gd name="connsiteY0" fmla="*/ 0 h 4375270"/>
              <a:gd name="connsiteX1" fmla="*/ 2191789 w 2191789"/>
              <a:gd name="connsiteY1" fmla="*/ 210 h 4375270"/>
              <a:gd name="connsiteX2" fmla="*/ 2191789 w 2191789"/>
              <a:gd name="connsiteY2" fmla="*/ 4375060 h 4375270"/>
              <a:gd name="connsiteX3" fmla="*/ 2187635 w 2191789"/>
              <a:gd name="connsiteY3" fmla="*/ 4375270 h 4375270"/>
              <a:gd name="connsiteX4" fmla="*/ 0 w 2191789"/>
              <a:gd name="connsiteY4" fmla="*/ 2187635 h 4375270"/>
              <a:gd name="connsiteX5" fmla="*/ 2187635 w 2191789"/>
              <a:gd name="connsiteY5" fmla="*/ 0 h 437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789" h="4375270">
                <a:moveTo>
                  <a:pt x="2187635" y="0"/>
                </a:moveTo>
                <a:lnTo>
                  <a:pt x="2191789" y="210"/>
                </a:lnTo>
                <a:lnTo>
                  <a:pt x="2191789" y="4375060"/>
                </a:lnTo>
                <a:lnTo>
                  <a:pt x="2187635" y="4375270"/>
                </a:lnTo>
                <a:cubicBezTo>
                  <a:pt x="979438" y="4375270"/>
                  <a:pt x="0" y="3395832"/>
                  <a:pt x="0" y="2187635"/>
                </a:cubicBezTo>
                <a:cubicBezTo>
                  <a:pt x="0" y="979438"/>
                  <a:pt x="979438" y="0"/>
                  <a:pt x="2187635" y="0"/>
                </a:cubicBezTo>
                <a:close/>
              </a:path>
            </a:pathLst>
          </a:custGeom>
          <a:solidFill>
            <a:schemeClr val="accent1">
              <a:lumMod val="90000"/>
              <a:lumOff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hasCustomPrompt="1"/>
          </p:nvPr>
        </p:nvSpPr>
        <p:spPr>
          <a:xfrm>
            <a:off x="685799" y="685800"/>
            <a:ext cx="6778594" cy="1591438"/>
          </a:xfrm>
        </p:spPr>
        <p:txBody>
          <a:bodyPr lIns="0" tIns="0" rIns="0" bIns="0">
            <a:noAutofit/>
          </a:bodyPr>
          <a:lstStyle/>
          <a:p>
            <a:r>
              <a:rPr lang="en-US" dirty="0"/>
              <a:t>Click to add title</a:t>
            </a:r>
          </a:p>
        </p:txBody>
      </p:sp>
      <p:sp>
        <p:nvSpPr>
          <p:cNvPr id="3" name="Content Placeholder 2"/>
          <p:cNvSpPr>
            <a:spLocks noGrp="1"/>
          </p:cNvSpPr>
          <p:nvPr>
            <p:ph sz="half" idx="1" hasCustomPrompt="1"/>
          </p:nvPr>
        </p:nvSpPr>
        <p:spPr>
          <a:xfrm>
            <a:off x="685799" y="2691908"/>
            <a:ext cx="3567023" cy="3486910"/>
          </a:xfrm>
        </p:spPr>
        <p:txBody>
          <a:bodyPr lIns="0" tIns="0" rIns="0" bIns="0">
            <a:noAutofit/>
          </a:bodyPr>
          <a:lstStyle>
            <a:lvl1pPr marL="285750" indent="-285750">
              <a:buClr>
                <a:schemeClr val="accent1"/>
              </a:buClr>
              <a:buFont typeface="Courier New" panose="02070309020205020404" pitchFamily="49" charset="0"/>
              <a:buChar char="o"/>
              <a:defRPr sz="2000">
                <a:solidFill>
                  <a:schemeClr val="accent1"/>
                </a:solidFill>
              </a:defRPr>
            </a:lvl1pPr>
            <a:lvl2pPr marL="742950" indent="-285750">
              <a:buClr>
                <a:schemeClr val="accent1"/>
              </a:buClr>
              <a:buFont typeface="Courier New" panose="02070309020205020404" pitchFamily="49" charset="0"/>
              <a:buChar char="o"/>
              <a:defRPr sz="2000">
                <a:solidFill>
                  <a:schemeClr val="accent1"/>
                </a:solidFill>
              </a:defRPr>
            </a:lvl2pPr>
            <a:lvl3pPr marL="1200150" indent="-285750">
              <a:buClr>
                <a:schemeClr val="accent1"/>
              </a:buClr>
              <a:buFont typeface="Courier New" panose="02070309020205020404" pitchFamily="49" charset="0"/>
              <a:buChar char="o"/>
              <a:defRPr sz="2000">
                <a:solidFill>
                  <a:schemeClr val="accent1"/>
                </a:solidFill>
              </a:defRPr>
            </a:lvl3pPr>
            <a:lvl4pPr marL="1600200" indent="-228600">
              <a:buClr>
                <a:schemeClr val="accent1"/>
              </a:buClr>
              <a:buFont typeface="Courier New" panose="02070309020205020404" pitchFamily="49" charset="0"/>
              <a:buChar char="o"/>
              <a:defRPr sz="2000">
                <a:solidFill>
                  <a:schemeClr val="accent1"/>
                </a:solidFill>
              </a:defRPr>
            </a:lvl4pPr>
            <a:lvl5pPr marL="2057400" indent="-228600">
              <a:buClr>
                <a:schemeClr val="accent1"/>
              </a:buClr>
              <a:buFont typeface="Courier New" panose="02070309020205020404" pitchFamily="49" charset="0"/>
              <a:buChar char="o"/>
              <a:defRPr sz="2000">
                <a:solidFill>
                  <a:schemeClr val="accent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Table Placeholder 41">
            <a:extLst>
              <a:ext uri="{FF2B5EF4-FFF2-40B4-BE49-F238E27FC236}">
                <a16:creationId xmlns:a16="http://schemas.microsoft.com/office/drawing/2014/main" xmlns="" id="{56120A51-8DA5-58BC-E304-F3AEE8151714}"/>
              </a:ext>
            </a:extLst>
          </p:cNvPr>
          <p:cNvSpPr>
            <a:spLocks noGrp="1"/>
          </p:cNvSpPr>
          <p:nvPr>
            <p:ph type="tbl" sz="quarter" idx="13"/>
          </p:nvPr>
        </p:nvSpPr>
        <p:spPr>
          <a:xfrm>
            <a:off x="4554538" y="2691908"/>
            <a:ext cx="7021512" cy="3486910"/>
          </a:xfrm>
        </p:spPr>
        <p:txBody>
          <a:bodyPr/>
          <a:lstStyle>
            <a:lvl1pPr>
              <a:defRPr>
                <a:solidFill>
                  <a:schemeClr val="accent1"/>
                </a:solidFill>
              </a:defRPr>
            </a:lvl1pPr>
          </a:lstStyle>
          <a:p>
            <a:r>
              <a:rPr lang="zh-TW" altLang="en-US" smtClean="0"/>
              <a:t>按一下圖示以新增表格</a:t>
            </a:r>
            <a:endParaRPr lang="en-US" dirty="0"/>
          </a:p>
        </p:txBody>
      </p:sp>
      <p:sp>
        <p:nvSpPr>
          <p:cNvPr id="6" name="Footer Placeholder 5"/>
          <p:cNvSpPr>
            <a:spLocks noGrp="1"/>
          </p:cNvSpPr>
          <p:nvPr>
            <p:ph type="ftr" sz="quarter" idx="11"/>
          </p:nvPr>
        </p:nvSpPr>
        <p:spPr/>
        <p:txBody>
          <a:bodyPr/>
          <a:lstStyle>
            <a:lvl1pPr>
              <a:defRPr>
                <a:solidFill>
                  <a:schemeClr val="accent1"/>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45FB835F-4FDA-4CF1-BEBA-9D321481A083}" type="slidenum">
              <a:rPr lang="zh-TW" altLang="en-US" smtClean="0"/>
              <a:t>‹#›</a:t>
            </a:fld>
            <a:endParaRPr lang="zh-TW" altLang="en-US"/>
          </a:p>
        </p:txBody>
      </p:sp>
      <p:grpSp>
        <p:nvGrpSpPr>
          <p:cNvPr id="8" name="Group 7">
            <a:extLst>
              <a:ext uri="{FF2B5EF4-FFF2-40B4-BE49-F238E27FC236}">
                <a16:creationId xmlns:a16="http://schemas.microsoft.com/office/drawing/2014/main" xmlns="" id="{D8225338-62D2-E576-4CDC-0C2EF1A98558}"/>
              </a:ext>
              <a:ext uri="{C183D7F6-B498-43B3-948B-1728B52AA6E4}">
                <adec:decorative xmlns:adec="http://schemas.microsoft.com/office/drawing/2017/decorative" xmlns="" val="1"/>
              </a:ext>
            </a:extLst>
          </p:cNvPr>
          <p:cNvGrpSpPr/>
          <p:nvPr/>
        </p:nvGrpSpPr>
        <p:grpSpPr>
          <a:xfrm>
            <a:off x="7696200" y="624024"/>
            <a:ext cx="3728410" cy="1653216"/>
            <a:chOff x="7063729" y="448441"/>
            <a:chExt cx="4124395" cy="1828800"/>
          </a:xfrm>
        </p:grpSpPr>
        <p:sp>
          <p:nvSpPr>
            <p:cNvPr id="15" name="Freeform 30">
              <a:extLst>
                <a:ext uri="{FF2B5EF4-FFF2-40B4-BE49-F238E27FC236}">
                  <a16:creationId xmlns:a16="http://schemas.microsoft.com/office/drawing/2014/main" xmlns="" id="{3AF91DC5-8439-B938-5392-42116EF33C4C}"/>
                </a:ext>
              </a:extLst>
            </p:cNvPr>
            <p:cNvSpPr/>
            <p:nvPr/>
          </p:nvSpPr>
          <p:spPr>
            <a:xfrm>
              <a:off x="10238859" y="822368"/>
              <a:ext cx="949265" cy="655855"/>
            </a:xfrm>
            <a:custGeom>
              <a:avLst/>
              <a:gdLst>
                <a:gd name="connsiteX0" fmla="*/ 1182542 w 1182541"/>
                <a:gd name="connsiteY0" fmla="*/ 0 h 817027"/>
                <a:gd name="connsiteX1" fmla="*/ 0 w 1182541"/>
                <a:gd name="connsiteY1" fmla="*/ 0 h 817027"/>
                <a:gd name="connsiteX2" fmla="*/ 0 w 1182541"/>
                <a:gd name="connsiteY2" fmla="*/ 632179 h 817027"/>
                <a:gd name="connsiteX3" fmla="*/ 189058 w 1182541"/>
                <a:gd name="connsiteY3" fmla="*/ 632179 h 817027"/>
                <a:gd name="connsiteX4" fmla="*/ 189058 w 1182541"/>
                <a:gd name="connsiteY4" fmla="*/ 817027 h 817027"/>
                <a:gd name="connsiteX5" fmla="*/ 374410 w 1182541"/>
                <a:gd name="connsiteY5" fmla="*/ 632179 h 817027"/>
                <a:gd name="connsiteX6" fmla="*/ 1182542 w 1182541"/>
                <a:gd name="connsiteY6" fmla="*/ 632179 h 81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2541" h="817027">
                  <a:moveTo>
                    <a:pt x="1182542" y="0"/>
                  </a:moveTo>
                  <a:lnTo>
                    <a:pt x="0" y="0"/>
                  </a:lnTo>
                  <a:lnTo>
                    <a:pt x="0" y="632179"/>
                  </a:lnTo>
                  <a:lnTo>
                    <a:pt x="189058" y="632179"/>
                  </a:lnTo>
                  <a:lnTo>
                    <a:pt x="189058" y="817027"/>
                  </a:lnTo>
                  <a:lnTo>
                    <a:pt x="374410" y="632179"/>
                  </a:lnTo>
                  <a:lnTo>
                    <a:pt x="1182542" y="632179"/>
                  </a:lnTo>
                  <a:close/>
                </a:path>
              </a:pathLst>
            </a:custGeom>
            <a:solidFill>
              <a:schemeClr val="accent4"/>
            </a:solidFill>
            <a:ln w="37006" cap="flat">
              <a:noFill/>
              <a:prstDash val="solid"/>
              <a:miter/>
            </a:ln>
          </p:spPr>
          <p:txBody>
            <a:bodyPr rtlCol="0" anchor="ctr"/>
            <a:lstStyle/>
            <a:p>
              <a:endParaRPr lang="en-US" dirty="0"/>
            </a:p>
          </p:txBody>
        </p:sp>
        <p:sp>
          <p:nvSpPr>
            <p:cNvPr id="16" name="Freeform 31">
              <a:extLst>
                <a:ext uri="{FF2B5EF4-FFF2-40B4-BE49-F238E27FC236}">
                  <a16:creationId xmlns:a16="http://schemas.microsoft.com/office/drawing/2014/main" xmlns="" id="{056694F8-73A4-83BD-1A4E-1FAE7BE13A64}"/>
                </a:ext>
              </a:extLst>
            </p:cNvPr>
            <p:cNvSpPr/>
            <p:nvPr/>
          </p:nvSpPr>
          <p:spPr>
            <a:xfrm>
              <a:off x="7063729" y="448441"/>
              <a:ext cx="946290" cy="685531"/>
            </a:xfrm>
            <a:custGeom>
              <a:avLst/>
              <a:gdLst>
                <a:gd name="connsiteX0" fmla="*/ 1178834 w 1178834"/>
                <a:gd name="connsiteY0" fmla="*/ 0 h 853996"/>
                <a:gd name="connsiteX1" fmla="*/ 0 w 1178834"/>
                <a:gd name="connsiteY1" fmla="*/ 0 h 853996"/>
                <a:gd name="connsiteX2" fmla="*/ 0 w 1178834"/>
                <a:gd name="connsiteY2" fmla="*/ 632180 h 853996"/>
                <a:gd name="connsiteX3" fmla="*/ 800718 w 1178834"/>
                <a:gd name="connsiteY3" fmla="*/ 632180 h 853996"/>
                <a:gd name="connsiteX4" fmla="*/ 1023139 w 1178834"/>
                <a:gd name="connsiteY4" fmla="*/ 853997 h 853996"/>
                <a:gd name="connsiteX5" fmla="*/ 1023139 w 1178834"/>
                <a:gd name="connsiteY5" fmla="*/ 632180 h 853996"/>
                <a:gd name="connsiteX6" fmla="*/ 1178834 w 1178834"/>
                <a:gd name="connsiteY6" fmla="*/ 632180 h 8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834" h="853996">
                  <a:moveTo>
                    <a:pt x="1178834" y="0"/>
                  </a:moveTo>
                  <a:lnTo>
                    <a:pt x="0" y="0"/>
                  </a:lnTo>
                  <a:lnTo>
                    <a:pt x="0" y="632180"/>
                  </a:lnTo>
                  <a:lnTo>
                    <a:pt x="800718" y="632180"/>
                  </a:lnTo>
                  <a:lnTo>
                    <a:pt x="1023139" y="853997"/>
                  </a:lnTo>
                  <a:lnTo>
                    <a:pt x="1023139" y="632180"/>
                  </a:lnTo>
                  <a:lnTo>
                    <a:pt x="1178834" y="632180"/>
                  </a:lnTo>
                  <a:close/>
                </a:path>
              </a:pathLst>
            </a:custGeom>
            <a:solidFill>
              <a:schemeClr val="accent2"/>
            </a:solidFill>
            <a:ln w="37006"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xmlns="" id="{E9CE10BA-217C-3DB3-F930-774BC3CC68A5}"/>
                </a:ext>
              </a:extLst>
            </p:cNvPr>
            <p:cNvGrpSpPr/>
            <p:nvPr/>
          </p:nvGrpSpPr>
          <p:grpSpPr>
            <a:xfrm>
              <a:off x="7774772" y="523163"/>
              <a:ext cx="3091970" cy="1754078"/>
              <a:chOff x="7774772" y="523163"/>
              <a:chExt cx="3091970" cy="1754078"/>
            </a:xfrm>
          </p:grpSpPr>
          <p:sp>
            <p:nvSpPr>
              <p:cNvPr id="18" name="Freeform 51">
                <a:extLst>
                  <a:ext uri="{FF2B5EF4-FFF2-40B4-BE49-F238E27FC236}">
                    <a16:creationId xmlns:a16="http://schemas.microsoft.com/office/drawing/2014/main" xmlns="" id="{77DF59F6-A988-D6E7-1FFB-C3D16E669280}"/>
                  </a:ext>
                </a:extLst>
              </p:cNvPr>
              <p:cNvSpPr/>
              <p:nvPr/>
            </p:nvSpPr>
            <p:spPr>
              <a:xfrm>
                <a:off x="9307634" y="1436441"/>
                <a:ext cx="1029424" cy="840799"/>
              </a:xfrm>
              <a:custGeom>
                <a:avLst/>
                <a:gdLst>
                  <a:gd name="connsiteX0" fmla="*/ 480406 w 1282398"/>
                  <a:gd name="connsiteY0" fmla="*/ 3 h 1047420"/>
                  <a:gd name="connsiteX1" fmla="*/ 548407 w 1282398"/>
                  <a:gd name="connsiteY1" fmla="*/ 3989 h 1047420"/>
                  <a:gd name="connsiteX2" fmla="*/ 563235 w 1282398"/>
                  <a:gd name="connsiteY2" fmla="*/ 3989 h 1047420"/>
                  <a:gd name="connsiteX3" fmla="*/ 604013 w 1282398"/>
                  <a:gd name="connsiteY3" fmla="*/ 107504 h 1047420"/>
                  <a:gd name="connsiteX4" fmla="*/ 655911 w 1282398"/>
                  <a:gd name="connsiteY4" fmla="*/ 148170 h 1047420"/>
                  <a:gd name="connsiteX5" fmla="*/ 737465 w 1282398"/>
                  <a:gd name="connsiteY5" fmla="*/ 174049 h 1047420"/>
                  <a:gd name="connsiteX6" fmla="*/ 819020 w 1282398"/>
                  <a:gd name="connsiteY6" fmla="*/ 122292 h 1047420"/>
                  <a:gd name="connsiteX7" fmla="*/ 830141 w 1282398"/>
                  <a:gd name="connsiteY7" fmla="*/ 55746 h 1047420"/>
                  <a:gd name="connsiteX8" fmla="*/ 826434 w 1282398"/>
                  <a:gd name="connsiteY8" fmla="*/ 7686 h 1047420"/>
                  <a:gd name="connsiteX9" fmla="*/ 852383 w 1282398"/>
                  <a:gd name="connsiteY9" fmla="*/ 11383 h 1047420"/>
                  <a:gd name="connsiteX10" fmla="*/ 1152653 w 1282398"/>
                  <a:gd name="connsiteY10" fmla="*/ 107504 h 1047420"/>
                  <a:gd name="connsiteX11" fmla="*/ 1282398 w 1282398"/>
                  <a:gd name="connsiteY11" fmla="*/ 388472 h 1047420"/>
                  <a:gd name="connsiteX12" fmla="*/ 618841 w 1282398"/>
                  <a:gd name="connsiteY12" fmla="*/ 388472 h 1047420"/>
                  <a:gd name="connsiteX13" fmla="*/ 618841 w 1282398"/>
                  <a:gd name="connsiteY13" fmla="*/ 798834 h 1047420"/>
                  <a:gd name="connsiteX14" fmla="*/ 618841 w 1282398"/>
                  <a:gd name="connsiteY14" fmla="*/ 1047420 h 1047420"/>
                  <a:gd name="connsiteX15" fmla="*/ 72560 w 1282398"/>
                  <a:gd name="connsiteY15" fmla="*/ 1047420 h 1047420"/>
                  <a:gd name="connsiteX16" fmla="*/ 46221 w 1282398"/>
                  <a:gd name="connsiteY16" fmla="*/ 1006385 h 1047420"/>
                  <a:gd name="connsiteX17" fmla="*/ 36838 w 1282398"/>
                  <a:gd name="connsiteY17" fmla="*/ 440230 h 1047420"/>
                  <a:gd name="connsiteX18" fmla="*/ 107271 w 1282398"/>
                  <a:gd name="connsiteY18" fmla="*/ 211019 h 1047420"/>
                  <a:gd name="connsiteX19" fmla="*/ 333400 w 1282398"/>
                  <a:gd name="connsiteY19" fmla="*/ 15080 h 1047420"/>
                  <a:gd name="connsiteX20" fmla="*/ 480406 w 1282398"/>
                  <a:gd name="connsiteY20" fmla="*/ 3 h 104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82398" h="1047420">
                    <a:moveTo>
                      <a:pt x="480406" y="3"/>
                    </a:moveTo>
                    <a:cubicBezTo>
                      <a:pt x="501606" y="61"/>
                      <a:pt x="524311" y="1216"/>
                      <a:pt x="548407" y="3989"/>
                    </a:cubicBezTo>
                    <a:cubicBezTo>
                      <a:pt x="552114" y="3989"/>
                      <a:pt x="559528" y="3989"/>
                      <a:pt x="563235" y="3989"/>
                    </a:cubicBezTo>
                    <a:cubicBezTo>
                      <a:pt x="563235" y="26171"/>
                      <a:pt x="570649" y="66837"/>
                      <a:pt x="604013" y="107504"/>
                    </a:cubicBezTo>
                    <a:cubicBezTo>
                      <a:pt x="626255" y="129685"/>
                      <a:pt x="644790" y="140776"/>
                      <a:pt x="655911" y="148170"/>
                    </a:cubicBezTo>
                    <a:cubicBezTo>
                      <a:pt x="678153" y="162958"/>
                      <a:pt x="704102" y="177746"/>
                      <a:pt x="737465" y="174049"/>
                    </a:cubicBezTo>
                    <a:cubicBezTo>
                      <a:pt x="767122" y="170352"/>
                      <a:pt x="804192" y="151867"/>
                      <a:pt x="819020" y="122292"/>
                    </a:cubicBezTo>
                    <a:cubicBezTo>
                      <a:pt x="830141" y="100110"/>
                      <a:pt x="830141" y="77928"/>
                      <a:pt x="830141" y="55746"/>
                    </a:cubicBezTo>
                    <a:cubicBezTo>
                      <a:pt x="830141" y="37262"/>
                      <a:pt x="830141" y="18777"/>
                      <a:pt x="826434" y="7686"/>
                    </a:cubicBezTo>
                    <a:cubicBezTo>
                      <a:pt x="833848" y="11383"/>
                      <a:pt x="841262" y="11383"/>
                      <a:pt x="852383" y="11383"/>
                    </a:cubicBezTo>
                    <a:cubicBezTo>
                      <a:pt x="919110" y="15080"/>
                      <a:pt x="1056270" y="29868"/>
                      <a:pt x="1152653" y="107504"/>
                    </a:cubicBezTo>
                    <a:cubicBezTo>
                      <a:pt x="1267570" y="196231"/>
                      <a:pt x="1278692" y="347806"/>
                      <a:pt x="1282398" y="388472"/>
                    </a:cubicBezTo>
                    <a:lnTo>
                      <a:pt x="618841" y="388472"/>
                    </a:lnTo>
                    <a:lnTo>
                      <a:pt x="618841" y="798834"/>
                    </a:lnTo>
                    <a:lnTo>
                      <a:pt x="618841" y="1047420"/>
                    </a:lnTo>
                    <a:lnTo>
                      <a:pt x="72560" y="1047420"/>
                    </a:lnTo>
                    <a:lnTo>
                      <a:pt x="46221" y="1006385"/>
                    </a:lnTo>
                    <a:cubicBezTo>
                      <a:pt x="-29889" y="841581"/>
                      <a:pt x="3474" y="589957"/>
                      <a:pt x="36838" y="440230"/>
                    </a:cubicBezTo>
                    <a:cubicBezTo>
                      <a:pt x="55373" y="362594"/>
                      <a:pt x="73908" y="281261"/>
                      <a:pt x="107271" y="211019"/>
                    </a:cubicBezTo>
                    <a:cubicBezTo>
                      <a:pt x="151755" y="114898"/>
                      <a:pt x="218482" y="37262"/>
                      <a:pt x="333400" y="15080"/>
                    </a:cubicBezTo>
                    <a:cubicBezTo>
                      <a:pt x="366763" y="9535"/>
                      <a:pt x="416808" y="-170"/>
                      <a:pt x="480406" y="3"/>
                    </a:cubicBezTo>
                    <a:close/>
                  </a:path>
                </a:pathLst>
              </a:cu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17">
                <a:extLst>
                  <a:ext uri="{FF2B5EF4-FFF2-40B4-BE49-F238E27FC236}">
                    <a16:creationId xmlns:a16="http://schemas.microsoft.com/office/drawing/2014/main" xmlns="" id="{CABB328D-3156-CE71-0F2A-3CEEAA33C812}"/>
                  </a:ext>
                </a:extLst>
              </p:cNvPr>
              <p:cNvSpPr/>
              <p:nvPr/>
            </p:nvSpPr>
            <p:spPr>
              <a:xfrm>
                <a:off x="9108072" y="1230172"/>
                <a:ext cx="322125" cy="319275"/>
              </a:xfrm>
              <a:custGeom>
                <a:avLst/>
                <a:gdLst>
                  <a:gd name="connsiteX0" fmla="*/ 392945 w 401285"/>
                  <a:gd name="connsiteY0" fmla="*/ 127857 h 397735"/>
                  <a:gd name="connsiteX1" fmla="*/ 392945 w 401285"/>
                  <a:gd name="connsiteY1" fmla="*/ 79797 h 397735"/>
                  <a:gd name="connsiteX2" fmla="*/ 355874 w 401285"/>
                  <a:gd name="connsiteY2" fmla="*/ 76100 h 397735"/>
                  <a:gd name="connsiteX3" fmla="*/ 370703 w 401285"/>
                  <a:gd name="connsiteY3" fmla="*/ 50221 h 397735"/>
                  <a:gd name="connsiteX4" fmla="*/ 363289 w 401285"/>
                  <a:gd name="connsiteY4" fmla="*/ 13252 h 397735"/>
                  <a:gd name="connsiteX5" fmla="*/ 326218 w 401285"/>
                  <a:gd name="connsiteY5" fmla="*/ 9555 h 397735"/>
                  <a:gd name="connsiteX6" fmla="*/ 307683 w 401285"/>
                  <a:gd name="connsiteY6" fmla="*/ 42827 h 397735"/>
                  <a:gd name="connsiteX7" fmla="*/ 174230 w 401285"/>
                  <a:gd name="connsiteY7" fmla="*/ 290523 h 397735"/>
                  <a:gd name="connsiteX8" fmla="*/ 137160 w 401285"/>
                  <a:gd name="connsiteY8" fmla="*/ 268342 h 397735"/>
                  <a:gd name="connsiteX9" fmla="*/ 100090 w 401285"/>
                  <a:gd name="connsiteY9" fmla="*/ 246160 h 397735"/>
                  <a:gd name="connsiteX10" fmla="*/ 163109 w 401285"/>
                  <a:gd name="connsiteY10" fmla="*/ 131554 h 397735"/>
                  <a:gd name="connsiteX11" fmla="*/ 144574 w 401285"/>
                  <a:gd name="connsiteY11" fmla="*/ 150039 h 397735"/>
                  <a:gd name="connsiteX12" fmla="*/ 181644 w 401285"/>
                  <a:gd name="connsiteY12" fmla="*/ 120463 h 397735"/>
                  <a:gd name="connsiteX13" fmla="*/ 237250 w 401285"/>
                  <a:gd name="connsiteY13" fmla="*/ 94585 h 397735"/>
                  <a:gd name="connsiteX14" fmla="*/ 266906 w 401285"/>
                  <a:gd name="connsiteY14" fmla="*/ 5858 h 397735"/>
                  <a:gd name="connsiteX15" fmla="*/ 222422 w 401285"/>
                  <a:gd name="connsiteY15" fmla="*/ 5858 h 397735"/>
                  <a:gd name="connsiteX16" fmla="*/ 148281 w 401285"/>
                  <a:gd name="connsiteY16" fmla="*/ 31736 h 397735"/>
                  <a:gd name="connsiteX17" fmla="*/ 74141 w 401285"/>
                  <a:gd name="connsiteY17" fmla="*/ 98282 h 397735"/>
                  <a:gd name="connsiteX18" fmla="*/ 59312 w 401285"/>
                  <a:gd name="connsiteY18" fmla="*/ 116766 h 397735"/>
                  <a:gd name="connsiteX19" fmla="*/ 44484 w 401285"/>
                  <a:gd name="connsiteY19" fmla="*/ 131554 h 397735"/>
                  <a:gd name="connsiteX20" fmla="*/ 0 w 401285"/>
                  <a:gd name="connsiteY20" fmla="*/ 161130 h 397735"/>
                  <a:gd name="connsiteX21" fmla="*/ 118625 w 401285"/>
                  <a:gd name="connsiteY21" fmla="*/ 397735 h 397735"/>
                  <a:gd name="connsiteX22" fmla="*/ 129746 w 401285"/>
                  <a:gd name="connsiteY22" fmla="*/ 394038 h 397735"/>
                  <a:gd name="connsiteX23" fmla="*/ 359582 w 401285"/>
                  <a:gd name="connsiteY23" fmla="*/ 235069 h 397735"/>
                  <a:gd name="connsiteX24" fmla="*/ 385531 w 401285"/>
                  <a:gd name="connsiteY24" fmla="*/ 198099 h 397735"/>
                  <a:gd name="connsiteX25" fmla="*/ 363289 w 401285"/>
                  <a:gd name="connsiteY25" fmla="*/ 161130 h 397735"/>
                  <a:gd name="connsiteX26" fmla="*/ 392945 w 401285"/>
                  <a:gd name="connsiteY26" fmla="*/ 127857 h 397735"/>
                  <a:gd name="connsiteX27" fmla="*/ 137160 w 401285"/>
                  <a:gd name="connsiteY27" fmla="*/ 142645 h 397735"/>
                  <a:gd name="connsiteX28" fmla="*/ 122332 w 401285"/>
                  <a:gd name="connsiteY28" fmla="*/ 161130 h 397735"/>
                  <a:gd name="connsiteX29" fmla="*/ 137160 w 401285"/>
                  <a:gd name="connsiteY29" fmla="*/ 142645 h 397735"/>
                  <a:gd name="connsiteX30" fmla="*/ 29656 w 401285"/>
                  <a:gd name="connsiteY30" fmla="*/ 150039 h 397735"/>
                  <a:gd name="connsiteX31" fmla="*/ 29656 w 401285"/>
                  <a:gd name="connsiteY31" fmla="*/ 150039 h 397735"/>
                  <a:gd name="connsiteX32" fmla="*/ 29656 w 401285"/>
                  <a:gd name="connsiteY32" fmla="*/ 150039 h 397735"/>
                  <a:gd name="connsiteX33" fmla="*/ 37070 w 401285"/>
                  <a:gd name="connsiteY33" fmla="*/ 131554 h 397735"/>
                  <a:gd name="connsiteX34" fmla="*/ 37070 w 401285"/>
                  <a:gd name="connsiteY34" fmla="*/ 131554 h 397735"/>
                  <a:gd name="connsiteX35" fmla="*/ 37070 w 401285"/>
                  <a:gd name="connsiteY35" fmla="*/ 131554 h 397735"/>
                  <a:gd name="connsiteX36" fmla="*/ 33363 w 401285"/>
                  <a:gd name="connsiteY36" fmla="*/ 142645 h 397735"/>
                  <a:gd name="connsiteX37" fmla="*/ 33363 w 401285"/>
                  <a:gd name="connsiteY37" fmla="*/ 142645 h 397735"/>
                  <a:gd name="connsiteX38" fmla="*/ 33363 w 401285"/>
                  <a:gd name="connsiteY38" fmla="*/ 142645 h 39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1285" h="397735">
                    <a:moveTo>
                      <a:pt x="392945" y="127857"/>
                    </a:moveTo>
                    <a:cubicBezTo>
                      <a:pt x="404066" y="113069"/>
                      <a:pt x="404066" y="90888"/>
                      <a:pt x="392945" y="79797"/>
                    </a:cubicBezTo>
                    <a:cubicBezTo>
                      <a:pt x="385531" y="68706"/>
                      <a:pt x="366996" y="68706"/>
                      <a:pt x="355874" y="76100"/>
                    </a:cubicBezTo>
                    <a:cubicBezTo>
                      <a:pt x="363289" y="68706"/>
                      <a:pt x="366996" y="57615"/>
                      <a:pt x="370703" y="50221"/>
                    </a:cubicBezTo>
                    <a:cubicBezTo>
                      <a:pt x="374410" y="35433"/>
                      <a:pt x="374410" y="20646"/>
                      <a:pt x="363289" y="13252"/>
                    </a:cubicBezTo>
                    <a:cubicBezTo>
                      <a:pt x="355874" y="5858"/>
                      <a:pt x="341047" y="5858"/>
                      <a:pt x="326218" y="9555"/>
                    </a:cubicBezTo>
                    <a:lnTo>
                      <a:pt x="307683" y="42827"/>
                    </a:lnTo>
                    <a:lnTo>
                      <a:pt x="174230" y="290523"/>
                    </a:lnTo>
                    <a:lnTo>
                      <a:pt x="137160" y="268342"/>
                    </a:lnTo>
                    <a:lnTo>
                      <a:pt x="100090" y="246160"/>
                    </a:lnTo>
                    <a:lnTo>
                      <a:pt x="163109" y="131554"/>
                    </a:lnTo>
                    <a:cubicBezTo>
                      <a:pt x="155695" y="135251"/>
                      <a:pt x="151988" y="142645"/>
                      <a:pt x="144574" y="150039"/>
                    </a:cubicBezTo>
                    <a:cubicBezTo>
                      <a:pt x="155695" y="138948"/>
                      <a:pt x="166816" y="127857"/>
                      <a:pt x="181644" y="120463"/>
                    </a:cubicBezTo>
                    <a:cubicBezTo>
                      <a:pt x="200179" y="109372"/>
                      <a:pt x="218715" y="105675"/>
                      <a:pt x="237250" y="94585"/>
                    </a:cubicBezTo>
                    <a:cubicBezTo>
                      <a:pt x="263199" y="79797"/>
                      <a:pt x="300269" y="31736"/>
                      <a:pt x="266906" y="5858"/>
                    </a:cubicBezTo>
                    <a:cubicBezTo>
                      <a:pt x="255785" y="-5233"/>
                      <a:pt x="237250" y="2161"/>
                      <a:pt x="222422" y="5858"/>
                    </a:cubicBezTo>
                    <a:cubicBezTo>
                      <a:pt x="196473" y="13252"/>
                      <a:pt x="170523" y="20646"/>
                      <a:pt x="148281" y="31736"/>
                    </a:cubicBezTo>
                    <a:cubicBezTo>
                      <a:pt x="118625" y="46524"/>
                      <a:pt x="96383" y="72403"/>
                      <a:pt x="74141" y="98282"/>
                    </a:cubicBezTo>
                    <a:cubicBezTo>
                      <a:pt x="70434" y="105675"/>
                      <a:pt x="63020" y="109372"/>
                      <a:pt x="59312" y="116766"/>
                    </a:cubicBezTo>
                    <a:cubicBezTo>
                      <a:pt x="55605" y="120463"/>
                      <a:pt x="51898" y="127857"/>
                      <a:pt x="44484" y="131554"/>
                    </a:cubicBezTo>
                    <a:cubicBezTo>
                      <a:pt x="29656" y="142645"/>
                      <a:pt x="14828" y="153736"/>
                      <a:pt x="0" y="161130"/>
                    </a:cubicBezTo>
                    <a:cubicBezTo>
                      <a:pt x="40777" y="238766"/>
                      <a:pt x="77848" y="320099"/>
                      <a:pt x="118625" y="397735"/>
                    </a:cubicBezTo>
                    <a:cubicBezTo>
                      <a:pt x="126039" y="397735"/>
                      <a:pt x="129746" y="394038"/>
                      <a:pt x="129746" y="394038"/>
                    </a:cubicBezTo>
                    <a:cubicBezTo>
                      <a:pt x="370703" y="342281"/>
                      <a:pt x="396652" y="275735"/>
                      <a:pt x="359582" y="235069"/>
                    </a:cubicBezTo>
                    <a:cubicBezTo>
                      <a:pt x="359582" y="235069"/>
                      <a:pt x="385531" y="209190"/>
                      <a:pt x="385531" y="198099"/>
                    </a:cubicBezTo>
                    <a:cubicBezTo>
                      <a:pt x="385531" y="183312"/>
                      <a:pt x="378117" y="157433"/>
                      <a:pt x="363289" y="161130"/>
                    </a:cubicBezTo>
                    <a:cubicBezTo>
                      <a:pt x="381824" y="142645"/>
                      <a:pt x="381824" y="142645"/>
                      <a:pt x="392945" y="127857"/>
                    </a:cubicBezTo>
                    <a:close/>
                    <a:moveTo>
                      <a:pt x="137160" y="142645"/>
                    </a:moveTo>
                    <a:cubicBezTo>
                      <a:pt x="129746" y="150039"/>
                      <a:pt x="126039" y="153736"/>
                      <a:pt x="122332" y="161130"/>
                    </a:cubicBezTo>
                    <a:cubicBezTo>
                      <a:pt x="129746" y="157433"/>
                      <a:pt x="133453" y="150039"/>
                      <a:pt x="137160" y="142645"/>
                    </a:cubicBezTo>
                    <a:close/>
                    <a:moveTo>
                      <a:pt x="29656" y="150039"/>
                    </a:moveTo>
                    <a:cubicBezTo>
                      <a:pt x="29656" y="150039"/>
                      <a:pt x="29656" y="150039"/>
                      <a:pt x="29656" y="150039"/>
                    </a:cubicBezTo>
                    <a:cubicBezTo>
                      <a:pt x="29656" y="150039"/>
                      <a:pt x="29656" y="150039"/>
                      <a:pt x="29656" y="150039"/>
                    </a:cubicBezTo>
                    <a:close/>
                    <a:moveTo>
                      <a:pt x="37070" y="131554"/>
                    </a:moveTo>
                    <a:cubicBezTo>
                      <a:pt x="37070" y="131554"/>
                      <a:pt x="37070" y="131554"/>
                      <a:pt x="37070" y="131554"/>
                    </a:cubicBezTo>
                    <a:cubicBezTo>
                      <a:pt x="37070" y="131554"/>
                      <a:pt x="37070" y="131554"/>
                      <a:pt x="37070" y="131554"/>
                    </a:cubicBezTo>
                    <a:close/>
                    <a:moveTo>
                      <a:pt x="33363" y="142645"/>
                    </a:moveTo>
                    <a:cubicBezTo>
                      <a:pt x="33363" y="142645"/>
                      <a:pt x="29656" y="142645"/>
                      <a:pt x="33363" y="142645"/>
                    </a:cubicBezTo>
                    <a:cubicBezTo>
                      <a:pt x="29656" y="142645"/>
                      <a:pt x="33363" y="142645"/>
                      <a:pt x="33363" y="142645"/>
                    </a:cubicBezTo>
                    <a:close/>
                  </a:path>
                </a:pathLst>
              </a:custGeom>
              <a:solidFill>
                <a:schemeClr val="accent1"/>
              </a:solidFill>
              <a:ln w="37006" cap="rnd">
                <a:solidFill>
                  <a:schemeClr val="bg1"/>
                </a:solidFill>
                <a:prstDash val="solid"/>
                <a:bevel/>
              </a:ln>
            </p:spPr>
            <p:txBody>
              <a:bodyPr rtlCol="0" anchor="ctr"/>
              <a:lstStyle/>
              <a:p>
                <a:endParaRPr lang="en-US" dirty="0"/>
              </a:p>
            </p:txBody>
          </p:sp>
          <p:sp>
            <p:nvSpPr>
              <p:cNvPr id="20" name="Freeform 18">
                <a:extLst>
                  <a:ext uri="{FF2B5EF4-FFF2-40B4-BE49-F238E27FC236}">
                    <a16:creationId xmlns:a16="http://schemas.microsoft.com/office/drawing/2014/main" xmlns="" id="{F7D7ABF2-546B-4A86-DE21-0E82C375AA38}"/>
                  </a:ext>
                </a:extLst>
              </p:cNvPr>
              <p:cNvSpPr/>
              <p:nvPr/>
            </p:nvSpPr>
            <p:spPr>
              <a:xfrm>
                <a:off x="7774772" y="985590"/>
                <a:ext cx="1440427" cy="960507"/>
              </a:xfrm>
              <a:custGeom>
                <a:avLst/>
                <a:gdLst>
                  <a:gd name="connsiteX0" fmla="*/ 1134552 w 1794402"/>
                  <a:gd name="connsiteY0" fmla="*/ 203333 h 1196545"/>
                  <a:gd name="connsiteX1" fmla="*/ 1038169 w 1794402"/>
                  <a:gd name="connsiteY1" fmla="*/ 22182 h 1196545"/>
                  <a:gd name="connsiteX2" fmla="*/ 912131 w 1794402"/>
                  <a:gd name="connsiteY2" fmla="*/ 0 h 1196545"/>
                  <a:gd name="connsiteX3" fmla="*/ 878767 w 1794402"/>
                  <a:gd name="connsiteY3" fmla="*/ 0 h 1196545"/>
                  <a:gd name="connsiteX4" fmla="*/ 897302 w 1794402"/>
                  <a:gd name="connsiteY4" fmla="*/ 99818 h 1196545"/>
                  <a:gd name="connsiteX5" fmla="*/ 849111 w 1794402"/>
                  <a:gd name="connsiteY5" fmla="*/ 140484 h 1196545"/>
                  <a:gd name="connsiteX6" fmla="*/ 767556 w 1794402"/>
                  <a:gd name="connsiteY6" fmla="*/ 140484 h 1196545"/>
                  <a:gd name="connsiteX7" fmla="*/ 656346 w 1794402"/>
                  <a:gd name="connsiteY7" fmla="*/ 18485 h 1196545"/>
                  <a:gd name="connsiteX8" fmla="*/ 545135 w 1794402"/>
                  <a:gd name="connsiteY8" fmla="*/ 33273 h 1196545"/>
                  <a:gd name="connsiteX9" fmla="*/ 504358 w 1794402"/>
                  <a:gd name="connsiteY9" fmla="*/ 40666 h 1196545"/>
                  <a:gd name="connsiteX10" fmla="*/ 226331 w 1794402"/>
                  <a:gd name="connsiteY10" fmla="*/ 292059 h 1196545"/>
                  <a:gd name="connsiteX11" fmla="*/ 74342 w 1794402"/>
                  <a:gd name="connsiteY11" fmla="*/ 639573 h 1196545"/>
                  <a:gd name="connsiteX12" fmla="*/ 202 w 1794402"/>
                  <a:gd name="connsiteY12" fmla="*/ 994481 h 1196545"/>
                  <a:gd name="connsiteX13" fmla="*/ 92878 w 1794402"/>
                  <a:gd name="connsiteY13" fmla="*/ 1164541 h 1196545"/>
                  <a:gd name="connsiteX14" fmla="*/ 215209 w 1794402"/>
                  <a:gd name="connsiteY14" fmla="*/ 1190420 h 1196545"/>
                  <a:gd name="connsiteX15" fmla="*/ 545135 w 1794402"/>
                  <a:gd name="connsiteY15" fmla="*/ 1194117 h 1196545"/>
                  <a:gd name="connsiteX16" fmla="*/ 845404 w 1794402"/>
                  <a:gd name="connsiteY16" fmla="*/ 1175632 h 1196545"/>
                  <a:gd name="connsiteX17" fmla="*/ 837990 w 1794402"/>
                  <a:gd name="connsiteY17" fmla="*/ 939027 h 1196545"/>
                  <a:gd name="connsiteX18" fmla="*/ 837990 w 1794402"/>
                  <a:gd name="connsiteY18" fmla="*/ 935330 h 1196545"/>
                  <a:gd name="connsiteX19" fmla="*/ 837990 w 1794402"/>
                  <a:gd name="connsiteY19" fmla="*/ 924239 h 1196545"/>
                  <a:gd name="connsiteX20" fmla="*/ 837990 w 1794402"/>
                  <a:gd name="connsiteY20" fmla="*/ 920542 h 1196545"/>
                  <a:gd name="connsiteX21" fmla="*/ 908423 w 1794402"/>
                  <a:gd name="connsiteY21" fmla="*/ 890966 h 1196545"/>
                  <a:gd name="connsiteX22" fmla="*/ 908423 w 1794402"/>
                  <a:gd name="connsiteY22" fmla="*/ 961209 h 1196545"/>
                  <a:gd name="connsiteX23" fmla="*/ 897302 w 1794402"/>
                  <a:gd name="connsiteY23" fmla="*/ 303150 h 1196545"/>
                  <a:gd name="connsiteX24" fmla="*/ 1141966 w 1794402"/>
                  <a:gd name="connsiteY24" fmla="*/ 273575 h 1196545"/>
                  <a:gd name="connsiteX25" fmla="*/ 1134552 w 1794402"/>
                  <a:gd name="connsiteY25" fmla="*/ 203333 h 1196545"/>
                  <a:gd name="connsiteX26" fmla="*/ 367198 w 1794402"/>
                  <a:gd name="connsiteY26" fmla="*/ 865088 h 1196545"/>
                  <a:gd name="connsiteX27" fmla="*/ 378319 w 1794402"/>
                  <a:gd name="connsiteY27" fmla="*/ 750482 h 1196545"/>
                  <a:gd name="connsiteX28" fmla="*/ 426510 w 1794402"/>
                  <a:gd name="connsiteY28" fmla="*/ 658058 h 1196545"/>
                  <a:gd name="connsiteX29" fmla="*/ 415389 w 1794402"/>
                  <a:gd name="connsiteY29" fmla="*/ 879875 h 1196545"/>
                  <a:gd name="connsiteX30" fmla="*/ 367198 w 1794402"/>
                  <a:gd name="connsiteY30" fmla="*/ 865088 h 1196545"/>
                  <a:gd name="connsiteX31" fmla="*/ 1794403 w 1794402"/>
                  <a:gd name="connsiteY31" fmla="*/ 720906 h 1196545"/>
                  <a:gd name="connsiteX32" fmla="*/ 1431114 w 1794402"/>
                  <a:gd name="connsiteY32" fmla="*/ 879875 h 1196545"/>
                  <a:gd name="connsiteX33" fmla="*/ 1460770 w 1794402"/>
                  <a:gd name="connsiteY33" fmla="*/ 543452 h 1196545"/>
                  <a:gd name="connsiteX34" fmla="*/ 1649829 w 1794402"/>
                  <a:gd name="connsiteY34" fmla="*/ 432544 h 1196545"/>
                  <a:gd name="connsiteX35" fmla="*/ 1794403 w 1794402"/>
                  <a:gd name="connsiteY35" fmla="*/ 720906 h 1196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94402" h="1196545">
                    <a:moveTo>
                      <a:pt x="1134552" y="203333"/>
                    </a:moveTo>
                    <a:cubicBezTo>
                      <a:pt x="1130845" y="166363"/>
                      <a:pt x="1112310" y="59151"/>
                      <a:pt x="1038169" y="22182"/>
                    </a:cubicBezTo>
                    <a:cubicBezTo>
                      <a:pt x="1004806" y="7394"/>
                      <a:pt x="967736" y="3697"/>
                      <a:pt x="912131" y="0"/>
                    </a:cubicBezTo>
                    <a:cubicBezTo>
                      <a:pt x="897302" y="0"/>
                      <a:pt x="886181" y="0"/>
                      <a:pt x="878767" y="0"/>
                    </a:cubicBezTo>
                    <a:cubicBezTo>
                      <a:pt x="904716" y="29576"/>
                      <a:pt x="912131" y="70242"/>
                      <a:pt x="897302" y="99818"/>
                    </a:cubicBezTo>
                    <a:cubicBezTo>
                      <a:pt x="882474" y="125696"/>
                      <a:pt x="856525" y="136787"/>
                      <a:pt x="849111" y="140484"/>
                    </a:cubicBezTo>
                    <a:cubicBezTo>
                      <a:pt x="812041" y="155272"/>
                      <a:pt x="782385" y="144181"/>
                      <a:pt x="767556" y="140484"/>
                    </a:cubicBezTo>
                    <a:cubicBezTo>
                      <a:pt x="689709" y="114606"/>
                      <a:pt x="660053" y="33273"/>
                      <a:pt x="656346" y="18485"/>
                    </a:cubicBezTo>
                    <a:cubicBezTo>
                      <a:pt x="619275" y="22182"/>
                      <a:pt x="582205" y="25879"/>
                      <a:pt x="545135" y="33273"/>
                    </a:cubicBezTo>
                    <a:cubicBezTo>
                      <a:pt x="530307" y="36970"/>
                      <a:pt x="519186" y="36970"/>
                      <a:pt x="504358" y="40666"/>
                    </a:cubicBezTo>
                    <a:cubicBezTo>
                      <a:pt x="363490" y="18485"/>
                      <a:pt x="278229" y="188545"/>
                      <a:pt x="226331" y="292059"/>
                    </a:cubicBezTo>
                    <a:cubicBezTo>
                      <a:pt x="170725" y="402968"/>
                      <a:pt x="115120" y="524968"/>
                      <a:pt x="74342" y="639573"/>
                    </a:cubicBezTo>
                    <a:cubicBezTo>
                      <a:pt x="44686" y="731997"/>
                      <a:pt x="-3505" y="905754"/>
                      <a:pt x="202" y="994481"/>
                    </a:cubicBezTo>
                    <a:cubicBezTo>
                      <a:pt x="3909" y="1061026"/>
                      <a:pt x="33565" y="1131269"/>
                      <a:pt x="92878" y="1164541"/>
                    </a:cubicBezTo>
                    <a:cubicBezTo>
                      <a:pt x="129948" y="1183026"/>
                      <a:pt x="174432" y="1186723"/>
                      <a:pt x="215209" y="1190420"/>
                    </a:cubicBezTo>
                    <a:cubicBezTo>
                      <a:pt x="326420" y="1197814"/>
                      <a:pt x="433924" y="1197814"/>
                      <a:pt x="545135" y="1194117"/>
                    </a:cubicBezTo>
                    <a:cubicBezTo>
                      <a:pt x="571084" y="1194117"/>
                      <a:pt x="845404" y="1183026"/>
                      <a:pt x="845404" y="1175632"/>
                    </a:cubicBezTo>
                    <a:cubicBezTo>
                      <a:pt x="849111" y="1112784"/>
                      <a:pt x="841697" y="1005572"/>
                      <a:pt x="837990" y="939027"/>
                    </a:cubicBezTo>
                    <a:cubicBezTo>
                      <a:pt x="837990" y="939027"/>
                      <a:pt x="837990" y="935330"/>
                      <a:pt x="837990" y="935330"/>
                    </a:cubicBezTo>
                    <a:cubicBezTo>
                      <a:pt x="837990" y="931633"/>
                      <a:pt x="837990" y="927936"/>
                      <a:pt x="837990" y="924239"/>
                    </a:cubicBezTo>
                    <a:cubicBezTo>
                      <a:pt x="837990" y="924239"/>
                      <a:pt x="837990" y="924239"/>
                      <a:pt x="837990" y="920542"/>
                    </a:cubicBezTo>
                    <a:cubicBezTo>
                      <a:pt x="878767" y="905754"/>
                      <a:pt x="908423" y="890966"/>
                      <a:pt x="908423" y="890966"/>
                    </a:cubicBezTo>
                    <a:lnTo>
                      <a:pt x="908423" y="961209"/>
                    </a:lnTo>
                    <a:lnTo>
                      <a:pt x="897302" y="303150"/>
                    </a:lnTo>
                    <a:lnTo>
                      <a:pt x="1141966" y="273575"/>
                    </a:lnTo>
                    <a:cubicBezTo>
                      <a:pt x="1138259" y="251393"/>
                      <a:pt x="1138259" y="225514"/>
                      <a:pt x="1134552" y="203333"/>
                    </a:cubicBezTo>
                    <a:close/>
                    <a:moveTo>
                      <a:pt x="367198" y="865088"/>
                    </a:moveTo>
                    <a:cubicBezTo>
                      <a:pt x="333834" y="835512"/>
                      <a:pt x="363490" y="780058"/>
                      <a:pt x="378319" y="750482"/>
                    </a:cubicBezTo>
                    <a:cubicBezTo>
                      <a:pt x="393147" y="720906"/>
                      <a:pt x="407975" y="691331"/>
                      <a:pt x="426510" y="658058"/>
                    </a:cubicBezTo>
                    <a:cubicBezTo>
                      <a:pt x="426510" y="731997"/>
                      <a:pt x="422803" y="805936"/>
                      <a:pt x="415389" y="879875"/>
                    </a:cubicBezTo>
                    <a:cubicBezTo>
                      <a:pt x="393147" y="876178"/>
                      <a:pt x="378319" y="872482"/>
                      <a:pt x="367198" y="865088"/>
                    </a:cubicBezTo>
                    <a:close/>
                    <a:moveTo>
                      <a:pt x="1794403" y="720906"/>
                    </a:moveTo>
                    <a:cubicBezTo>
                      <a:pt x="1672071" y="772664"/>
                      <a:pt x="1553446" y="828118"/>
                      <a:pt x="1431114" y="879875"/>
                    </a:cubicBezTo>
                    <a:lnTo>
                      <a:pt x="1460770" y="543452"/>
                    </a:lnTo>
                    <a:cubicBezTo>
                      <a:pt x="1523790" y="506483"/>
                      <a:pt x="1586809" y="469513"/>
                      <a:pt x="1649829" y="432544"/>
                    </a:cubicBezTo>
                    <a:cubicBezTo>
                      <a:pt x="1698020" y="528665"/>
                      <a:pt x="1746211" y="624785"/>
                      <a:pt x="1794403" y="720906"/>
                    </a:cubicBezTo>
                    <a:close/>
                  </a:path>
                </a:pathLst>
              </a:custGeom>
              <a:solidFill>
                <a:schemeClr val="accent1"/>
              </a:solidFill>
              <a:ln w="37006" cap="rnd">
                <a:solidFill>
                  <a:schemeClr val="bg1"/>
                </a:solidFill>
                <a:prstDash val="solid"/>
                <a:bevel/>
              </a:ln>
            </p:spPr>
            <p:txBody>
              <a:bodyPr rtlCol="0" anchor="ctr"/>
              <a:lstStyle/>
              <a:p>
                <a:endParaRPr lang="en-US" dirty="0"/>
              </a:p>
            </p:txBody>
          </p:sp>
          <p:sp>
            <p:nvSpPr>
              <p:cNvPr id="21" name="Freeform 19">
                <a:extLst>
                  <a:ext uri="{FF2B5EF4-FFF2-40B4-BE49-F238E27FC236}">
                    <a16:creationId xmlns:a16="http://schemas.microsoft.com/office/drawing/2014/main" xmlns="" id="{549D5D63-C655-6A6F-4354-293126D1DBEF}"/>
                  </a:ext>
                </a:extLst>
              </p:cNvPr>
              <p:cNvSpPr/>
              <p:nvPr/>
            </p:nvSpPr>
            <p:spPr>
              <a:xfrm>
                <a:off x="8295691" y="967784"/>
                <a:ext cx="202351" cy="130577"/>
              </a:xfrm>
              <a:custGeom>
                <a:avLst/>
                <a:gdLst>
                  <a:gd name="connsiteX0" fmla="*/ 0 w 252077"/>
                  <a:gd name="connsiteY0" fmla="*/ 29576 h 162666"/>
                  <a:gd name="connsiteX1" fmla="*/ 18535 w 252077"/>
                  <a:gd name="connsiteY1" fmla="*/ 62848 h 162666"/>
                  <a:gd name="connsiteX2" fmla="*/ 55605 w 252077"/>
                  <a:gd name="connsiteY2" fmla="*/ 118303 h 162666"/>
                  <a:gd name="connsiteX3" fmla="*/ 100090 w 252077"/>
                  <a:gd name="connsiteY3" fmla="*/ 147878 h 162666"/>
                  <a:gd name="connsiteX4" fmla="*/ 155695 w 252077"/>
                  <a:gd name="connsiteY4" fmla="*/ 162666 h 162666"/>
                  <a:gd name="connsiteX5" fmla="*/ 207594 w 252077"/>
                  <a:gd name="connsiteY5" fmla="*/ 151575 h 162666"/>
                  <a:gd name="connsiteX6" fmla="*/ 240957 w 252077"/>
                  <a:gd name="connsiteY6" fmla="*/ 122000 h 162666"/>
                  <a:gd name="connsiteX7" fmla="*/ 252078 w 252077"/>
                  <a:gd name="connsiteY7" fmla="*/ 85030 h 162666"/>
                  <a:gd name="connsiteX8" fmla="*/ 240957 w 252077"/>
                  <a:gd name="connsiteY8" fmla="*/ 44364 h 162666"/>
                  <a:gd name="connsiteX9" fmla="*/ 215008 w 252077"/>
                  <a:gd name="connsiteY9" fmla="*/ 0 h 16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77" h="162666">
                    <a:moveTo>
                      <a:pt x="0" y="29576"/>
                    </a:moveTo>
                    <a:cubicBezTo>
                      <a:pt x="3707" y="36970"/>
                      <a:pt x="11121" y="48060"/>
                      <a:pt x="18535" y="62848"/>
                    </a:cubicBezTo>
                    <a:cubicBezTo>
                      <a:pt x="37070" y="92424"/>
                      <a:pt x="44484" y="107212"/>
                      <a:pt x="55605" y="118303"/>
                    </a:cubicBezTo>
                    <a:cubicBezTo>
                      <a:pt x="74141" y="136787"/>
                      <a:pt x="92676" y="144181"/>
                      <a:pt x="100090" y="147878"/>
                    </a:cubicBezTo>
                    <a:cubicBezTo>
                      <a:pt x="114918" y="155272"/>
                      <a:pt x="129746" y="162666"/>
                      <a:pt x="155695" y="162666"/>
                    </a:cubicBezTo>
                    <a:cubicBezTo>
                      <a:pt x="163109" y="162666"/>
                      <a:pt x="185351" y="162666"/>
                      <a:pt x="207594" y="151575"/>
                    </a:cubicBezTo>
                    <a:cubicBezTo>
                      <a:pt x="215008" y="147878"/>
                      <a:pt x="229836" y="140484"/>
                      <a:pt x="240957" y="122000"/>
                    </a:cubicBezTo>
                    <a:cubicBezTo>
                      <a:pt x="252078" y="107212"/>
                      <a:pt x="252078" y="88727"/>
                      <a:pt x="252078" y="85030"/>
                    </a:cubicBezTo>
                    <a:cubicBezTo>
                      <a:pt x="252078" y="81333"/>
                      <a:pt x="252078" y="70242"/>
                      <a:pt x="240957" y="44364"/>
                    </a:cubicBezTo>
                    <a:cubicBezTo>
                      <a:pt x="237250" y="33273"/>
                      <a:pt x="229836" y="14788"/>
                      <a:pt x="215008" y="0"/>
                    </a:cubicBezTo>
                  </a:path>
                </a:pathLst>
              </a:custGeom>
              <a:noFill/>
              <a:ln w="37006" cap="rnd">
                <a:solidFill>
                  <a:schemeClr val="bg1"/>
                </a:solidFill>
                <a:prstDash val="solid"/>
                <a:miter/>
              </a:ln>
            </p:spPr>
            <p:txBody>
              <a:bodyPr rtlCol="0" anchor="ctr"/>
              <a:lstStyle/>
              <a:p>
                <a:endParaRPr lang="en-US" dirty="0"/>
              </a:p>
            </p:txBody>
          </p:sp>
          <p:sp>
            <p:nvSpPr>
              <p:cNvPr id="22" name="Freeform 20">
                <a:extLst>
                  <a:ext uri="{FF2B5EF4-FFF2-40B4-BE49-F238E27FC236}">
                    <a16:creationId xmlns:a16="http://schemas.microsoft.com/office/drawing/2014/main" xmlns="" id="{2212D605-97F8-BFD1-40DE-EAA9A63B6701}"/>
                  </a:ext>
                </a:extLst>
              </p:cNvPr>
              <p:cNvSpPr/>
              <p:nvPr/>
            </p:nvSpPr>
            <p:spPr>
              <a:xfrm>
                <a:off x="8235445" y="523163"/>
                <a:ext cx="300891" cy="272495"/>
              </a:xfrm>
              <a:custGeom>
                <a:avLst/>
                <a:gdLst>
                  <a:gd name="connsiteX0" fmla="*/ 249281 w 374833"/>
                  <a:gd name="connsiteY0" fmla="*/ 73279 h 339459"/>
                  <a:gd name="connsiteX1" fmla="*/ 186262 w 374833"/>
                  <a:gd name="connsiteY1" fmla="*/ 65885 h 339459"/>
                  <a:gd name="connsiteX2" fmla="*/ 145484 w 374833"/>
                  <a:gd name="connsiteY2" fmla="*/ 6733 h 339459"/>
                  <a:gd name="connsiteX3" fmla="*/ 45395 w 374833"/>
                  <a:gd name="connsiteY3" fmla="*/ 25218 h 339459"/>
                  <a:gd name="connsiteX4" fmla="*/ 910 w 374833"/>
                  <a:gd name="connsiteY4" fmla="*/ 91763 h 339459"/>
                  <a:gd name="connsiteX5" fmla="*/ 26859 w 374833"/>
                  <a:gd name="connsiteY5" fmla="*/ 165702 h 339459"/>
                  <a:gd name="connsiteX6" fmla="*/ 30566 w 374833"/>
                  <a:gd name="connsiteY6" fmla="*/ 169399 h 339459"/>
                  <a:gd name="connsiteX7" fmla="*/ 23152 w 374833"/>
                  <a:gd name="connsiteY7" fmla="*/ 339459 h 339459"/>
                  <a:gd name="connsiteX8" fmla="*/ 241867 w 374833"/>
                  <a:gd name="connsiteY8" fmla="*/ 158308 h 339459"/>
                  <a:gd name="connsiteX9" fmla="*/ 297472 w 374833"/>
                  <a:gd name="connsiteY9" fmla="*/ 224854 h 339459"/>
                  <a:gd name="connsiteX10" fmla="*/ 367906 w 374833"/>
                  <a:gd name="connsiteY10" fmla="*/ 265520 h 339459"/>
                  <a:gd name="connsiteX11" fmla="*/ 249281 w 374833"/>
                  <a:gd name="connsiteY11" fmla="*/ 73279 h 33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833" h="339459">
                    <a:moveTo>
                      <a:pt x="249281" y="73279"/>
                    </a:moveTo>
                    <a:cubicBezTo>
                      <a:pt x="227039" y="69582"/>
                      <a:pt x="204797" y="65885"/>
                      <a:pt x="186262" y="65885"/>
                    </a:cubicBezTo>
                    <a:cubicBezTo>
                      <a:pt x="189969" y="43703"/>
                      <a:pt x="178847" y="21521"/>
                      <a:pt x="145484" y="6733"/>
                    </a:cubicBezTo>
                    <a:cubicBezTo>
                      <a:pt x="112121" y="-8054"/>
                      <a:pt x="75051" y="3036"/>
                      <a:pt x="45395" y="25218"/>
                    </a:cubicBezTo>
                    <a:cubicBezTo>
                      <a:pt x="23152" y="40006"/>
                      <a:pt x="4617" y="65885"/>
                      <a:pt x="910" y="91763"/>
                    </a:cubicBezTo>
                    <a:cubicBezTo>
                      <a:pt x="-2797" y="117642"/>
                      <a:pt x="4617" y="150915"/>
                      <a:pt x="26859" y="165702"/>
                    </a:cubicBezTo>
                    <a:cubicBezTo>
                      <a:pt x="26859" y="165702"/>
                      <a:pt x="30566" y="169399"/>
                      <a:pt x="30566" y="169399"/>
                    </a:cubicBezTo>
                    <a:cubicBezTo>
                      <a:pt x="4617" y="221157"/>
                      <a:pt x="910" y="284005"/>
                      <a:pt x="23152" y="339459"/>
                    </a:cubicBezTo>
                    <a:cubicBezTo>
                      <a:pt x="115828" y="313581"/>
                      <a:pt x="197383" y="247035"/>
                      <a:pt x="241867" y="158308"/>
                    </a:cubicBezTo>
                    <a:cubicBezTo>
                      <a:pt x="234453" y="173096"/>
                      <a:pt x="286351" y="217460"/>
                      <a:pt x="297472" y="224854"/>
                    </a:cubicBezTo>
                    <a:cubicBezTo>
                      <a:pt x="304886" y="228551"/>
                      <a:pt x="364199" y="269217"/>
                      <a:pt x="367906" y="265520"/>
                    </a:cubicBezTo>
                    <a:cubicBezTo>
                      <a:pt x="397562" y="180490"/>
                      <a:pt x="327129" y="91763"/>
                      <a:pt x="249281" y="73279"/>
                    </a:cubicBezTo>
                    <a:close/>
                  </a:path>
                </a:pathLst>
              </a:custGeom>
              <a:solidFill>
                <a:schemeClr val="accent5"/>
              </a:solidFill>
              <a:ln w="37006" cap="rnd">
                <a:solidFill>
                  <a:schemeClr val="bg1"/>
                </a:solidFill>
                <a:prstDash val="solid"/>
                <a:bevel/>
              </a:ln>
            </p:spPr>
            <p:txBody>
              <a:bodyPr rtlCol="0" anchor="ctr"/>
              <a:lstStyle/>
              <a:p>
                <a:endParaRPr lang="en-US" dirty="0"/>
              </a:p>
            </p:txBody>
          </p:sp>
          <p:sp>
            <p:nvSpPr>
              <p:cNvPr id="23" name="Freeform 21">
                <a:extLst>
                  <a:ext uri="{FF2B5EF4-FFF2-40B4-BE49-F238E27FC236}">
                    <a16:creationId xmlns:a16="http://schemas.microsoft.com/office/drawing/2014/main" xmlns="" id="{D00BBAB8-A62D-2298-972D-B6005FE937A3}"/>
                  </a:ext>
                </a:extLst>
              </p:cNvPr>
              <p:cNvSpPr/>
              <p:nvPr/>
            </p:nvSpPr>
            <p:spPr>
              <a:xfrm>
                <a:off x="8262957" y="647275"/>
                <a:ext cx="263696" cy="250072"/>
              </a:xfrm>
              <a:custGeom>
                <a:avLst/>
                <a:gdLst>
                  <a:gd name="connsiteX0" fmla="*/ 266906 w 328497"/>
                  <a:gd name="connsiteY0" fmla="*/ 66545 h 311525"/>
                  <a:gd name="connsiteX1" fmla="*/ 211301 w 328497"/>
                  <a:gd name="connsiteY1" fmla="*/ 0 h 311525"/>
                  <a:gd name="connsiteX2" fmla="*/ 0 w 328497"/>
                  <a:gd name="connsiteY2" fmla="*/ 177454 h 311525"/>
                  <a:gd name="connsiteX3" fmla="*/ 0 w 328497"/>
                  <a:gd name="connsiteY3" fmla="*/ 181151 h 311525"/>
                  <a:gd name="connsiteX4" fmla="*/ 200179 w 328497"/>
                  <a:gd name="connsiteY4" fmla="*/ 306847 h 311525"/>
                  <a:gd name="connsiteX5" fmla="*/ 326218 w 328497"/>
                  <a:gd name="connsiteY5" fmla="*/ 103515 h 311525"/>
                  <a:gd name="connsiteX6" fmla="*/ 266906 w 328497"/>
                  <a:gd name="connsiteY6" fmla="*/ 66545 h 31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497" h="311525">
                    <a:moveTo>
                      <a:pt x="266906" y="66545"/>
                    </a:moveTo>
                    <a:cubicBezTo>
                      <a:pt x="255785" y="59151"/>
                      <a:pt x="203886" y="14788"/>
                      <a:pt x="211301" y="0"/>
                    </a:cubicBezTo>
                    <a:cubicBezTo>
                      <a:pt x="170523" y="85030"/>
                      <a:pt x="92676" y="151575"/>
                      <a:pt x="0" y="177454"/>
                    </a:cubicBezTo>
                    <a:cubicBezTo>
                      <a:pt x="0" y="177454"/>
                      <a:pt x="0" y="181151"/>
                      <a:pt x="0" y="181151"/>
                    </a:cubicBezTo>
                    <a:cubicBezTo>
                      <a:pt x="22242" y="269878"/>
                      <a:pt x="118625" y="329029"/>
                      <a:pt x="200179" y="306847"/>
                    </a:cubicBezTo>
                    <a:cubicBezTo>
                      <a:pt x="281734" y="288363"/>
                      <a:pt x="341046" y="192242"/>
                      <a:pt x="326218" y="103515"/>
                    </a:cubicBezTo>
                    <a:cubicBezTo>
                      <a:pt x="311390" y="96121"/>
                      <a:pt x="270613" y="70242"/>
                      <a:pt x="266906" y="66545"/>
                    </a:cubicBezTo>
                    <a:close/>
                  </a:path>
                </a:pathLst>
              </a:custGeom>
              <a:noFill/>
              <a:ln w="37006" cap="rnd">
                <a:solidFill>
                  <a:schemeClr val="bg1"/>
                </a:solidFill>
                <a:prstDash val="solid"/>
                <a:bevel/>
              </a:ln>
            </p:spPr>
            <p:txBody>
              <a:bodyPr rtlCol="0" anchor="ctr"/>
              <a:lstStyle/>
              <a:p>
                <a:endParaRPr lang="en-US" dirty="0"/>
              </a:p>
            </p:txBody>
          </p:sp>
          <p:sp>
            <p:nvSpPr>
              <p:cNvPr id="24" name="Freeform 22">
                <a:extLst>
                  <a:ext uri="{FF2B5EF4-FFF2-40B4-BE49-F238E27FC236}">
                    <a16:creationId xmlns:a16="http://schemas.microsoft.com/office/drawing/2014/main" xmlns="" id="{8F6E2065-B8A8-DF4D-06CC-DDF6FCDE4B7A}"/>
                  </a:ext>
                </a:extLst>
              </p:cNvPr>
              <p:cNvSpPr/>
              <p:nvPr/>
            </p:nvSpPr>
            <p:spPr>
              <a:xfrm>
                <a:off x="8444479" y="1700798"/>
                <a:ext cx="306185" cy="232296"/>
              </a:xfrm>
              <a:custGeom>
                <a:avLst/>
                <a:gdLst>
                  <a:gd name="connsiteX0" fmla="*/ 374410 w 381428"/>
                  <a:gd name="connsiteY0" fmla="*/ 73939 h 289381"/>
                  <a:gd name="connsiteX1" fmla="*/ 326218 w 381428"/>
                  <a:gd name="connsiteY1" fmla="*/ 70242 h 289381"/>
                  <a:gd name="connsiteX2" fmla="*/ 248371 w 381428"/>
                  <a:gd name="connsiteY2" fmla="*/ 88727 h 289381"/>
                  <a:gd name="connsiteX3" fmla="*/ 278027 w 381428"/>
                  <a:gd name="connsiteY3" fmla="*/ 70242 h 289381"/>
                  <a:gd name="connsiteX4" fmla="*/ 270613 w 381428"/>
                  <a:gd name="connsiteY4" fmla="*/ 3697 h 289381"/>
                  <a:gd name="connsiteX5" fmla="*/ 226129 w 381428"/>
                  <a:gd name="connsiteY5" fmla="*/ 11091 h 289381"/>
                  <a:gd name="connsiteX6" fmla="*/ 163109 w 381428"/>
                  <a:gd name="connsiteY6" fmla="*/ 36970 h 289381"/>
                  <a:gd name="connsiteX7" fmla="*/ 70434 w 381428"/>
                  <a:gd name="connsiteY7" fmla="*/ 73939 h 289381"/>
                  <a:gd name="connsiteX8" fmla="*/ 70434 w 381428"/>
                  <a:gd name="connsiteY8" fmla="*/ 0 h 289381"/>
                  <a:gd name="connsiteX9" fmla="*/ 0 w 381428"/>
                  <a:gd name="connsiteY9" fmla="*/ 29576 h 289381"/>
                  <a:gd name="connsiteX10" fmla="*/ 7414 w 381428"/>
                  <a:gd name="connsiteY10" fmla="*/ 280969 h 289381"/>
                  <a:gd name="connsiteX11" fmla="*/ 11121 w 381428"/>
                  <a:gd name="connsiteY11" fmla="*/ 280969 h 289381"/>
                  <a:gd name="connsiteX12" fmla="*/ 303976 w 381428"/>
                  <a:gd name="connsiteY12" fmla="*/ 258787 h 289381"/>
                  <a:gd name="connsiteX13" fmla="*/ 292855 w 381428"/>
                  <a:gd name="connsiteY13" fmla="*/ 221817 h 289381"/>
                  <a:gd name="connsiteX14" fmla="*/ 333632 w 381428"/>
                  <a:gd name="connsiteY14" fmla="*/ 203333 h 289381"/>
                  <a:gd name="connsiteX15" fmla="*/ 355875 w 381428"/>
                  <a:gd name="connsiteY15" fmla="*/ 162666 h 289381"/>
                  <a:gd name="connsiteX16" fmla="*/ 337339 w 381428"/>
                  <a:gd name="connsiteY16" fmla="*/ 140484 h 289381"/>
                  <a:gd name="connsiteX17" fmla="*/ 374410 w 381428"/>
                  <a:gd name="connsiteY17" fmla="*/ 118302 h 289381"/>
                  <a:gd name="connsiteX18" fmla="*/ 374410 w 381428"/>
                  <a:gd name="connsiteY18" fmla="*/ 73939 h 28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428" h="289381">
                    <a:moveTo>
                      <a:pt x="374410" y="73939"/>
                    </a:moveTo>
                    <a:cubicBezTo>
                      <a:pt x="363289" y="62848"/>
                      <a:pt x="341046" y="62848"/>
                      <a:pt x="326218" y="70242"/>
                    </a:cubicBezTo>
                    <a:cubicBezTo>
                      <a:pt x="300269" y="77636"/>
                      <a:pt x="274320" y="81333"/>
                      <a:pt x="248371" y="88727"/>
                    </a:cubicBezTo>
                    <a:cubicBezTo>
                      <a:pt x="259492" y="85030"/>
                      <a:pt x="270613" y="77636"/>
                      <a:pt x="278027" y="70242"/>
                    </a:cubicBezTo>
                    <a:cubicBezTo>
                      <a:pt x="296562" y="51757"/>
                      <a:pt x="292855" y="14788"/>
                      <a:pt x="270613" y="3697"/>
                    </a:cubicBezTo>
                    <a:cubicBezTo>
                      <a:pt x="255785" y="0"/>
                      <a:pt x="240957" y="3697"/>
                      <a:pt x="226129" y="11091"/>
                    </a:cubicBezTo>
                    <a:cubicBezTo>
                      <a:pt x="222422" y="14788"/>
                      <a:pt x="192765" y="25879"/>
                      <a:pt x="163109" y="36970"/>
                    </a:cubicBezTo>
                    <a:cubicBezTo>
                      <a:pt x="118625" y="55454"/>
                      <a:pt x="70434" y="73939"/>
                      <a:pt x="70434" y="73939"/>
                    </a:cubicBezTo>
                    <a:lnTo>
                      <a:pt x="70434" y="0"/>
                    </a:lnTo>
                    <a:cubicBezTo>
                      <a:pt x="70434" y="0"/>
                      <a:pt x="40777" y="14788"/>
                      <a:pt x="0" y="29576"/>
                    </a:cubicBezTo>
                    <a:cubicBezTo>
                      <a:pt x="3707" y="92424"/>
                      <a:pt x="7414" y="207029"/>
                      <a:pt x="7414" y="280969"/>
                    </a:cubicBezTo>
                    <a:cubicBezTo>
                      <a:pt x="7414" y="280969"/>
                      <a:pt x="11121" y="280969"/>
                      <a:pt x="11121" y="280969"/>
                    </a:cubicBezTo>
                    <a:cubicBezTo>
                      <a:pt x="85262" y="280969"/>
                      <a:pt x="274320" y="310544"/>
                      <a:pt x="303976" y="258787"/>
                    </a:cubicBezTo>
                    <a:cubicBezTo>
                      <a:pt x="315097" y="236605"/>
                      <a:pt x="292855" y="221817"/>
                      <a:pt x="292855" y="221817"/>
                    </a:cubicBezTo>
                    <a:cubicBezTo>
                      <a:pt x="311390" y="214424"/>
                      <a:pt x="318804" y="214424"/>
                      <a:pt x="333632" y="203333"/>
                    </a:cubicBezTo>
                    <a:cubicBezTo>
                      <a:pt x="344753" y="195939"/>
                      <a:pt x="355875" y="181151"/>
                      <a:pt x="355875" y="162666"/>
                    </a:cubicBezTo>
                    <a:cubicBezTo>
                      <a:pt x="355875" y="151575"/>
                      <a:pt x="348461" y="140484"/>
                      <a:pt x="337339" y="140484"/>
                    </a:cubicBezTo>
                    <a:cubicBezTo>
                      <a:pt x="352168" y="136787"/>
                      <a:pt x="363289" y="129393"/>
                      <a:pt x="374410" y="118302"/>
                    </a:cubicBezTo>
                    <a:cubicBezTo>
                      <a:pt x="381824" y="107212"/>
                      <a:pt x="385531" y="88727"/>
                      <a:pt x="374410" y="73939"/>
                    </a:cubicBezTo>
                    <a:close/>
                  </a:path>
                </a:pathLst>
              </a:custGeom>
              <a:solidFill>
                <a:schemeClr val="accent1"/>
              </a:solidFill>
              <a:ln w="37006" cap="rnd">
                <a:solidFill>
                  <a:schemeClr val="bg1"/>
                </a:solidFill>
                <a:prstDash val="solid"/>
                <a:bevel/>
              </a:ln>
            </p:spPr>
            <p:txBody>
              <a:bodyPr rtlCol="0" anchor="ctr"/>
              <a:lstStyle/>
              <a:p>
                <a:endParaRPr lang="en-US" dirty="0"/>
              </a:p>
            </p:txBody>
          </p:sp>
          <p:sp>
            <p:nvSpPr>
              <p:cNvPr id="25" name="Freeform 23">
                <a:extLst>
                  <a:ext uri="{FF2B5EF4-FFF2-40B4-BE49-F238E27FC236}">
                    <a16:creationId xmlns:a16="http://schemas.microsoft.com/office/drawing/2014/main" xmlns="" id="{0A47E448-F698-2076-F52D-993C04849D64}"/>
                  </a:ext>
                </a:extLst>
              </p:cNvPr>
              <p:cNvSpPr/>
              <p:nvPr/>
            </p:nvSpPr>
            <p:spPr>
              <a:xfrm>
                <a:off x="8495066" y="1172553"/>
                <a:ext cx="476121" cy="602437"/>
              </a:xfrm>
              <a:custGeom>
                <a:avLst/>
                <a:gdLst>
                  <a:gd name="connsiteX0" fmla="*/ 0 w 593124"/>
                  <a:gd name="connsiteY0" fmla="*/ 70242 h 750482"/>
                  <a:gd name="connsiteX1" fmla="*/ 7414 w 593124"/>
                  <a:gd name="connsiteY1" fmla="*/ 728300 h 750482"/>
                  <a:gd name="connsiteX2" fmla="*/ 7414 w 593124"/>
                  <a:gd name="connsiteY2" fmla="*/ 731997 h 750482"/>
                  <a:gd name="connsiteX3" fmla="*/ 100090 w 593124"/>
                  <a:gd name="connsiteY3" fmla="*/ 695028 h 750482"/>
                  <a:gd name="connsiteX4" fmla="*/ 163109 w 593124"/>
                  <a:gd name="connsiteY4" fmla="*/ 669149 h 750482"/>
                  <a:gd name="connsiteX5" fmla="*/ 207593 w 593124"/>
                  <a:gd name="connsiteY5" fmla="*/ 661755 h 750482"/>
                  <a:gd name="connsiteX6" fmla="*/ 215008 w 593124"/>
                  <a:gd name="connsiteY6" fmla="*/ 728300 h 750482"/>
                  <a:gd name="connsiteX7" fmla="*/ 185351 w 593124"/>
                  <a:gd name="connsiteY7" fmla="*/ 746785 h 750482"/>
                  <a:gd name="connsiteX8" fmla="*/ 263199 w 593124"/>
                  <a:gd name="connsiteY8" fmla="*/ 728300 h 750482"/>
                  <a:gd name="connsiteX9" fmla="*/ 311390 w 593124"/>
                  <a:gd name="connsiteY9" fmla="*/ 731997 h 750482"/>
                  <a:gd name="connsiteX10" fmla="*/ 318804 w 593124"/>
                  <a:gd name="connsiteY10" fmla="*/ 750482 h 750482"/>
                  <a:gd name="connsiteX11" fmla="*/ 530105 w 593124"/>
                  <a:gd name="connsiteY11" fmla="*/ 720906 h 750482"/>
                  <a:gd name="connsiteX12" fmla="*/ 593124 w 593124"/>
                  <a:gd name="connsiteY12" fmla="*/ 0 h 750482"/>
                  <a:gd name="connsiteX13" fmla="*/ 0 w 593124"/>
                  <a:gd name="connsiteY13" fmla="*/ 70242 h 75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124" h="750482">
                    <a:moveTo>
                      <a:pt x="0" y="70242"/>
                    </a:moveTo>
                    <a:lnTo>
                      <a:pt x="7414" y="728300"/>
                    </a:lnTo>
                    <a:lnTo>
                      <a:pt x="7414" y="731997"/>
                    </a:lnTo>
                    <a:cubicBezTo>
                      <a:pt x="7414" y="731997"/>
                      <a:pt x="59312" y="713512"/>
                      <a:pt x="100090" y="695028"/>
                    </a:cubicBezTo>
                    <a:cubicBezTo>
                      <a:pt x="129746" y="683937"/>
                      <a:pt x="159402" y="672846"/>
                      <a:pt x="163109" y="669149"/>
                    </a:cubicBezTo>
                    <a:cubicBezTo>
                      <a:pt x="177937" y="661755"/>
                      <a:pt x="192765" y="658058"/>
                      <a:pt x="207593" y="661755"/>
                    </a:cubicBezTo>
                    <a:cubicBezTo>
                      <a:pt x="233543" y="669149"/>
                      <a:pt x="233543" y="709816"/>
                      <a:pt x="215008" y="728300"/>
                    </a:cubicBezTo>
                    <a:cubicBezTo>
                      <a:pt x="207593" y="735694"/>
                      <a:pt x="196472" y="743088"/>
                      <a:pt x="185351" y="746785"/>
                    </a:cubicBezTo>
                    <a:cubicBezTo>
                      <a:pt x="211301" y="739391"/>
                      <a:pt x="237250" y="735694"/>
                      <a:pt x="263199" y="728300"/>
                    </a:cubicBezTo>
                    <a:cubicBezTo>
                      <a:pt x="278027" y="724603"/>
                      <a:pt x="300269" y="720906"/>
                      <a:pt x="311390" y="731997"/>
                    </a:cubicBezTo>
                    <a:cubicBezTo>
                      <a:pt x="315097" y="735694"/>
                      <a:pt x="318804" y="743088"/>
                      <a:pt x="318804" y="750482"/>
                    </a:cubicBezTo>
                    <a:lnTo>
                      <a:pt x="530105" y="720906"/>
                    </a:lnTo>
                    <a:lnTo>
                      <a:pt x="593124" y="0"/>
                    </a:lnTo>
                    <a:lnTo>
                      <a:pt x="0" y="70242"/>
                    </a:lnTo>
                    <a:close/>
                  </a:path>
                </a:pathLst>
              </a:custGeom>
              <a:solidFill>
                <a:schemeClr val="accent1"/>
              </a:solidFill>
              <a:ln w="37006" cap="rnd">
                <a:solidFill>
                  <a:schemeClr val="bg1"/>
                </a:solidFill>
                <a:prstDash val="solid"/>
                <a:bevel/>
              </a:ln>
            </p:spPr>
            <p:txBody>
              <a:bodyPr rtlCol="0" anchor="ctr"/>
              <a:lstStyle/>
              <a:p>
                <a:endParaRPr lang="en-US" dirty="0"/>
              </a:p>
            </p:txBody>
          </p:sp>
          <p:sp>
            <p:nvSpPr>
              <p:cNvPr id="26" name="Freeform 25">
                <a:extLst>
                  <a:ext uri="{FF2B5EF4-FFF2-40B4-BE49-F238E27FC236}">
                    <a16:creationId xmlns:a16="http://schemas.microsoft.com/office/drawing/2014/main" xmlns="" id="{EDECA94E-DD55-7713-4C32-2DF09CA863D5}"/>
                  </a:ext>
                </a:extLst>
              </p:cNvPr>
              <p:cNvSpPr/>
              <p:nvPr/>
            </p:nvSpPr>
            <p:spPr>
              <a:xfrm>
                <a:off x="8048290" y="1330582"/>
                <a:ext cx="402951" cy="370217"/>
              </a:xfrm>
              <a:custGeom>
                <a:avLst/>
                <a:gdLst>
                  <a:gd name="connsiteX0" fmla="*/ 493549 w 501973"/>
                  <a:gd name="connsiteY0" fmla="*/ 435317 h 461195"/>
                  <a:gd name="connsiteX1" fmla="*/ 404581 w 501973"/>
                  <a:gd name="connsiteY1" fmla="*/ 439014 h 461195"/>
                  <a:gd name="connsiteX2" fmla="*/ 67241 w 501973"/>
                  <a:gd name="connsiteY2" fmla="*/ 439014 h 461195"/>
                  <a:gd name="connsiteX3" fmla="*/ 30171 w 501973"/>
                  <a:gd name="connsiteY3" fmla="*/ 427923 h 461195"/>
                  <a:gd name="connsiteX4" fmla="*/ 22757 w 501973"/>
                  <a:gd name="connsiteY4" fmla="*/ 376165 h 461195"/>
                  <a:gd name="connsiteX5" fmla="*/ 208108 w 501973"/>
                  <a:gd name="connsiteY5" fmla="*/ 17561 h 461195"/>
                  <a:gd name="connsiteX6" fmla="*/ 208108 w 501973"/>
                  <a:gd name="connsiteY6" fmla="*/ 2773 h 461195"/>
                  <a:gd name="connsiteX7" fmla="*/ 193280 w 501973"/>
                  <a:gd name="connsiteY7" fmla="*/ 2773 h 461195"/>
                  <a:gd name="connsiteX8" fmla="*/ 4222 w 501973"/>
                  <a:gd name="connsiteY8" fmla="*/ 368771 h 461195"/>
                  <a:gd name="connsiteX9" fmla="*/ 15343 w 501973"/>
                  <a:gd name="connsiteY9" fmla="*/ 439014 h 461195"/>
                  <a:gd name="connsiteX10" fmla="*/ 63534 w 501973"/>
                  <a:gd name="connsiteY10" fmla="*/ 457498 h 461195"/>
                  <a:gd name="connsiteX11" fmla="*/ 204401 w 501973"/>
                  <a:gd name="connsiteY11" fmla="*/ 461195 h 461195"/>
                  <a:gd name="connsiteX12" fmla="*/ 404581 w 501973"/>
                  <a:gd name="connsiteY12" fmla="*/ 453801 h 461195"/>
                  <a:gd name="connsiteX13" fmla="*/ 489842 w 501973"/>
                  <a:gd name="connsiteY13" fmla="*/ 450104 h 461195"/>
                  <a:gd name="connsiteX14" fmla="*/ 500963 w 501973"/>
                  <a:gd name="connsiteY14" fmla="*/ 439014 h 461195"/>
                  <a:gd name="connsiteX15" fmla="*/ 493549 w 501973"/>
                  <a:gd name="connsiteY15" fmla="*/ 435317 h 46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1973" h="461195">
                    <a:moveTo>
                      <a:pt x="493549" y="435317"/>
                    </a:moveTo>
                    <a:cubicBezTo>
                      <a:pt x="463893" y="435317"/>
                      <a:pt x="434237" y="439014"/>
                      <a:pt x="404581" y="439014"/>
                    </a:cubicBezTo>
                    <a:cubicBezTo>
                      <a:pt x="293370" y="442710"/>
                      <a:pt x="178452" y="450104"/>
                      <a:pt x="67241" y="439014"/>
                    </a:cubicBezTo>
                    <a:cubicBezTo>
                      <a:pt x="52413" y="439014"/>
                      <a:pt x="41292" y="435317"/>
                      <a:pt x="30171" y="427923"/>
                    </a:cubicBezTo>
                    <a:cubicBezTo>
                      <a:pt x="19050" y="420529"/>
                      <a:pt x="19050" y="402044"/>
                      <a:pt x="22757" y="376165"/>
                    </a:cubicBezTo>
                    <a:cubicBezTo>
                      <a:pt x="37585" y="313317"/>
                      <a:pt x="159917" y="73015"/>
                      <a:pt x="208108" y="17561"/>
                    </a:cubicBezTo>
                    <a:cubicBezTo>
                      <a:pt x="211815" y="13864"/>
                      <a:pt x="211815" y="6470"/>
                      <a:pt x="208108" y="2773"/>
                    </a:cubicBezTo>
                    <a:cubicBezTo>
                      <a:pt x="204401" y="-924"/>
                      <a:pt x="196987" y="-924"/>
                      <a:pt x="193280" y="2773"/>
                    </a:cubicBezTo>
                    <a:cubicBezTo>
                      <a:pt x="148796" y="54530"/>
                      <a:pt x="19050" y="298529"/>
                      <a:pt x="4222" y="368771"/>
                    </a:cubicBezTo>
                    <a:cubicBezTo>
                      <a:pt x="515" y="379862"/>
                      <a:pt x="-6899" y="416832"/>
                      <a:pt x="15343" y="439014"/>
                    </a:cubicBezTo>
                    <a:cubicBezTo>
                      <a:pt x="26464" y="450104"/>
                      <a:pt x="48706" y="453801"/>
                      <a:pt x="63534" y="457498"/>
                    </a:cubicBezTo>
                    <a:cubicBezTo>
                      <a:pt x="108018" y="461195"/>
                      <a:pt x="156210" y="461195"/>
                      <a:pt x="204401" y="461195"/>
                    </a:cubicBezTo>
                    <a:cubicBezTo>
                      <a:pt x="271128" y="461195"/>
                      <a:pt x="337854" y="457498"/>
                      <a:pt x="404581" y="453801"/>
                    </a:cubicBezTo>
                    <a:cubicBezTo>
                      <a:pt x="434237" y="453801"/>
                      <a:pt x="463893" y="450104"/>
                      <a:pt x="489842" y="450104"/>
                    </a:cubicBezTo>
                    <a:cubicBezTo>
                      <a:pt x="493549" y="450104"/>
                      <a:pt x="500963" y="446407"/>
                      <a:pt x="500963" y="439014"/>
                    </a:cubicBezTo>
                    <a:cubicBezTo>
                      <a:pt x="504670" y="439014"/>
                      <a:pt x="497256" y="435317"/>
                      <a:pt x="493549" y="435317"/>
                    </a:cubicBezTo>
                    <a:close/>
                  </a:path>
                </a:pathLst>
              </a:custGeom>
              <a:solidFill>
                <a:srgbClr val="3D4040"/>
              </a:solidFill>
              <a:ln w="37006" cap="flat">
                <a:solidFill>
                  <a:schemeClr val="bg1"/>
                </a:solidFill>
                <a:prstDash val="solid"/>
                <a:miter/>
              </a:ln>
            </p:spPr>
            <p:txBody>
              <a:bodyPr rtlCol="0" anchor="ctr"/>
              <a:lstStyle/>
              <a:p>
                <a:endParaRPr lang="en-US" dirty="0"/>
              </a:p>
            </p:txBody>
          </p:sp>
          <p:sp>
            <p:nvSpPr>
              <p:cNvPr id="27" name="Freeform 26">
                <a:extLst>
                  <a:ext uri="{FF2B5EF4-FFF2-40B4-BE49-F238E27FC236}">
                    <a16:creationId xmlns:a16="http://schemas.microsoft.com/office/drawing/2014/main" xmlns="" id="{B107FB75-4F6E-EF23-7155-49CC5A55685E}"/>
                  </a:ext>
                </a:extLst>
              </p:cNvPr>
              <p:cNvSpPr/>
              <p:nvPr/>
            </p:nvSpPr>
            <p:spPr>
              <a:xfrm>
                <a:off x="9674820" y="1022061"/>
                <a:ext cx="310973" cy="218748"/>
              </a:xfrm>
              <a:custGeom>
                <a:avLst/>
                <a:gdLst>
                  <a:gd name="connsiteX0" fmla="*/ 383843 w 387393"/>
                  <a:gd name="connsiteY0" fmla="*/ 102445 h 272504"/>
                  <a:gd name="connsiteX1" fmla="*/ 90988 w 387393"/>
                  <a:gd name="connsiteY1" fmla="*/ 28506 h 272504"/>
                  <a:gd name="connsiteX2" fmla="*/ 5727 w 387393"/>
                  <a:gd name="connsiteY2" fmla="*/ 272505 h 272504"/>
                  <a:gd name="connsiteX3" fmla="*/ 146594 w 387393"/>
                  <a:gd name="connsiteY3" fmla="*/ 146808 h 272504"/>
                  <a:gd name="connsiteX4" fmla="*/ 383843 w 387393"/>
                  <a:gd name="connsiteY4" fmla="*/ 102445 h 272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93" h="272504">
                    <a:moveTo>
                      <a:pt x="383843" y="102445"/>
                    </a:moveTo>
                    <a:cubicBezTo>
                      <a:pt x="354187" y="-1070"/>
                      <a:pt x="187371" y="-26949"/>
                      <a:pt x="90988" y="28506"/>
                    </a:cubicBezTo>
                    <a:cubicBezTo>
                      <a:pt x="13141" y="76566"/>
                      <a:pt x="-12808" y="183778"/>
                      <a:pt x="5727" y="272505"/>
                    </a:cubicBezTo>
                    <a:cubicBezTo>
                      <a:pt x="83574" y="265111"/>
                      <a:pt x="139180" y="168990"/>
                      <a:pt x="146594" y="146808"/>
                    </a:cubicBezTo>
                    <a:cubicBezTo>
                      <a:pt x="205906" y="183778"/>
                      <a:pt x="417207" y="220747"/>
                      <a:pt x="383843" y="102445"/>
                    </a:cubicBezTo>
                    <a:close/>
                  </a:path>
                </a:pathLst>
              </a:custGeom>
              <a:solidFill>
                <a:schemeClr val="accent5"/>
              </a:solidFill>
              <a:ln w="37006" cap="rnd">
                <a:solidFill>
                  <a:schemeClr val="bg1"/>
                </a:solidFill>
                <a:prstDash val="solid"/>
                <a:bevel/>
              </a:ln>
            </p:spPr>
            <p:txBody>
              <a:bodyPr rtlCol="0" anchor="ctr"/>
              <a:lstStyle/>
              <a:p>
                <a:endParaRPr lang="en-US" dirty="0"/>
              </a:p>
            </p:txBody>
          </p:sp>
          <p:sp>
            <p:nvSpPr>
              <p:cNvPr id="28" name="Freeform 27">
                <a:extLst>
                  <a:ext uri="{FF2B5EF4-FFF2-40B4-BE49-F238E27FC236}">
                    <a16:creationId xmlns:a16="http://schemas.microsoft.com/office/drawing/2014/main" xmlns="" id="{098C3F60-4E02-56F2-AA18-646C0ED87DC7}"/>
                  </a:ext>
                </a:extLst>
              </p:cNvPr>
              <p:cNvSpPr/>
              <p:nvPr/>
            </p:nvSpPr>
            <p:spPr>
              <a:xfrm>
                <a:off x="9697271" y="1139908"/>
                <a:ext cx="286225" cy="231478"/>
              </a:xfrm>
              <a:custGeom>
                <a:avLst/>
                <a:gdLst>
                  <a:gd name="connsiteX0" fmla="*/ 122332 w 356563"/>
                  <a:gd name="connsiteY0" fmla="*/ 0 h 288362"/>
                  <a:gd name="connsiteX1" fmla="*/ 0 w 356563"/>
                  <a:gd name="connsiteY1" fmla="*/ 122000 h 288362"/>
                  <a:gd name="connsiteX2" fmla="*/ 59312 w 356563"/>
                  <a:gd name="connsiteY2" fmla="*/ 236605 h 288362"/>
                  <a:gd name="connsiteX3" fmla="*/ 196472 w 356563"/>
                  <a:gd name="connsiteY3" fmla="*/ 288363 h 288362"/>
                  <a:gd name="connsiteX4" fmla="*/ 337339 w 356563"/>
                  <a:gd name="connsiteY4" fmla="*/ 22182 h 288362"/>
                  <a:gd name="connsiteX5" fmla="*/ 122332 w 356563"/>
                  <a:gd name="connsiteY5" fmla="*/ 0 h 28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63" h="288362">
                    <a:moveTo>
                      <a:pt x="122332" y="0"/>
                    </a:moveTo>
                    <a:cubicBezTo>
                      <a:pt x="114918" y="18485"/>
                      <a:pt x="66726" y="99818"/>
                      <a:pt x="0" y="122000"/>
                    </a:cubicBezTo>
                    <a:cubicBezTo>
                      <a:pt x="3707" y="162666"/>
                      <a:pt x="25949" y="203333"/>
                      <a:pt x="59312" y="236605"/>
                    </a:cubicBezTo>
                    <a:cubicBezTo>
                      <a:pt x="96383" y="269878"/>
                      <a:pt x="144574" y="288363"/>
                      <a:pt x="196472" y="288363"/>
                    </a:cubicBezTo>
                    <a:cubicBezTo>
                      <a:pt x="344753" y="284666"/>
                      <a:pt x="385531" y="133091"/>
                      <a:pt x="337339" y="22182"/>
                    </a:cubicBezTo>
                    <a:cubicBezTo>
                      <a:pt x="281734" y="51757"/>
                      <a:pt x="159402" y="25879"/>
                      <a:pt x="122332" y="0"/>
                    </a:cubicBezTo>
                    <a:close/>
                  </a:path>
                </a:pathLst>
              </a:custGeom>
              <a:solidFill>
                <a:schemeClr val="accent1"/>
              </a:solidFill>
              <a:ln w="37006" cap="rnd">
                <a:solidFill>
                  <a:schemeClr val="bg1"/>
                </a:solidFill>
                <a:prstDash val="solid"/>
                <a:bevel/>
              </a:ln>
            </p:spPr>
            <p:txBody>
              <a:bodyPr rtlCol="0" anchor="ctr"/>
              <a:lstStyle/>
              <a:p>
                <a:endParaRPr lang="en-US" dirty="0"/>
              </a:p>
            </p:txBody>
          </p:sp>
          <p:sp>
            <p:nvSpPr>
              <p:cNvPr id="29" name="Freeform 24">
                <a:extLst>
                  <a:ext uri="{FF2B5EF4-FFF2-40B4-BE49-F238E27FC236}">
                    <a16:creationId xmlns:a16="http://schemas.microsoft.com/office/drawing/2014/main" xmlns="" id="{6935BB21-9DF2-4F21-610E-A7F83D54A900}"/>
                  </a:ext>
                </a:extLst>
              </p:cNvPr>
              <p:cNvSpPr/>
              <p:nvPr/>
            </p:nvSpPr>
            <p:spPr>
              <a:xfrm>
                <a:off x="9188970" y="1001550"/>
                <a:ext cx="273769" cy="462956"/>
              </a:xfrm>
              <a:custGeom>
                <a:avLst/>
                <a:gdLst>
                  <a:gd name="connsiteX0" fmla="*/ 337340 w 341046"/>
                  <a:gd name="connsiteY0" fmla="*/ 0 h 576725"/>
                  <a:gd name="connsiteX1" fmla="*/ 266906 w 341046"/>
                  <a:gd name="connsiteY1" fmla="*/ 36970 h 576725"/>
                  <a:gd name="connsiteX2" fmla="*/ 133453 w 341046"/>
                  <a:gd name="connsiteY2" fmla="*/ 284666 h 576725"/>
                  <a:gd name="connsiteX3" fmla="*/ 166816 w 341046"/>
                  <a:gd name="connsiteY3" fmla="*/ 288363 h 576725"/>
                  <a:gd name="connsiteX4" fmla="*/ 137160 w 341046"/>
                  <a:gd name="connsiteY4" fmla="*/ 377090 h 576725"/>
                  <a:gd name="connsiteX5" fmla="*/ 81555 w 341046"/>
                  <a:gd name="connsiteY5" fmla="*/ 402968 h 576725"/>
                  <a:gd name="connsiteX6" fmla="*/ 63020 w 341046"/>
                  <a:gd name="connsiteY6" fmla="*/ 417756 h 576725"/>
                  <a:gd name="connsiteX7" fmla="*/ 0 w 341046"/>
                  <a:gd name="connsiteY7" fmla="*/ 532362 h 576725"/>
                  <a:gd name="connsiteX8" fmla="*/ 37070 w 341046"/>
                  <a:gd name="connsiteY8" fmla="*/ 554543 h 576725"/>
                  <a:gd name="connsiteX9" fmla="*/ 74141 w 341046"/>
                  <a:gd name="connsiteY9" fmla="*/ 576725 h 576725"/>
                  <a:gd name="connsiteX10" fmla="*/ 207594 w 341046"/>
                  <a:gd name="connsiteY10" fmla="*/ 329029 h 576725"/>
                  <a:gd name="connsiteX11" fmla="*/ 341047 w 341046"/>
                  <a:gd name="connsiteY11" fmla="*/ 81333 h 576725"/>
                  <a:gd name="connsiteX12" fmla="*/ 337340 w 341046"/>
                  <a:gd name="connsiteY12" fmla="*/ 0 h 57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046" h="576725">
                    <a:moveTo>
                      <a:pt x="337340" y="0"/>
                    </a:moveTo>
                    <a:lnTo>
                      <a:pt x="266906" y="36970"/>
                    </a:lnTo>
                    <a:lnTo>
                      <a:pt x="133453" y="284666"/>
                    </a:lnTo>
                    <a:cubicBezTo>
                      <a:pt x="144574" y="280969"/>
                      <a:pt x="159402" y="280969"/>
                      <a:pt x="166816" y="288363"/>
                    </a:cubicBezTo>
                    <a:cubicBezTo>
                      <a:pt x="200179" y="314241"/>
                      <a:pt x="163109" y="362302"/>
                      <a:pt x="137160" y="377090"/>
                    </a:cubicBezTo>
                    <a:cubicBezTo>
                      <a:pt x="118625" y="388180"/>
                      <a:pt x="100090" y="391877"/>
                      <a:pt x="81555" y="402968"/>
                    </a:cubicBezTo>
                    <a:cubicBezTo>
                      <a:pt x="74141" y="406665"/>
                      <a:pt x="66727" y="410362"/>
                      <a:pt x="63020" y="417756"/>
                    </a:cubicBezTo>
                    <a:lnTo>
                      <a:pt x="0" y="532362"/>
                    </a:lnTo>
                    <a:lnTo>
                      <a:pt x="37070" y="554543"/>
                    </a:lnTo>
                    <a:lnTo>
                      <a:pt x="74141" y="576725"/>
                    </a:lnTo>
                    <a:lnTo>
                      <a:pt x="207594" y="329029"/>
                    </a:lnTo>
                    <a:lnTo>
                      <a:pt x="341047" y="81333"/>
                    </a:lnTo>
                    <a:lnTo>
                      <a:pt x="337340" y="0"/>
                    </a:lnTo>
                    <a:close/>
                  </a:path>
                </a:pathLst>
              </a:custGeom>
              <a:solidFill>
                <a:schemeClr val="accent1"/>
              </a:solidFill>
              <a:ln w="38100" cap="flat">
                <a:solidFill>
                  <a:schemeClr val="bg1"/>
                </a:solidFill>
                <a:prstDash val="solid"/>
                <a:miter/>
              </a:ln>
            </p:spPr>
            <p:txBody>
              <a:bodyPr rtlCol="0" anchor="ctr"/>
              <a:lstStyle/>
              <a:p>
                <a:endParaRPr lang="en-US" dirty="0"/>
              </a:p>
            </p:txBody>
          </p:sp>
          <p:sp>
            <p:nvSpPr>
              <p:cNvPr id="30" name="Freeform 29">
                <a:extLst>
                  <a:ext uri="{FF2B5EF4-FFF2-40B4-BE49-F238E27FC236}">
                    <a16:creationId xmlns:a16="http://schemas.microsoft.com/office/drawing/2014/main" xmlns="" id="{CC410B8A-4B3A-EE40-193E-A19DA8BE9C9D}"/>
                  </a:ext>
                </a:extLst>
              </p:cNvPr>
              <p:cNvSpPr/>
              <p:nvPr/>
            </p:nvSpPr>
            <p:spPr>
              <a:xfrm>
                <a:off x="9750473" y="1418869"/>
                <a:ext cx="231960" cy="166189"/>
              </a:xfrm>
              <a:custGeom>
                <a:avLst/>
                <a:gdLst>
                  <a:gd name="connsiteX0" fmla="*/ 278478 w 288963"/>
                  <a:gd name="connsiteY0" fmla="*/ 14788 h 207029"/>
                  <a:gd name="connsiteX1" fmla="*/ 267357 w 288963"/>
                  <a:gd name="connsiteY1" fmla="*/ 7394 h 207029"/>
                  <a:gd name="connsiteX2" fmla="*/ 259943 w 288963"/>
                  <a:gd name="connsiteY2" fmla="*/ 18485 h 207029"/>
                  <a:gd name="connsiteX3" fmla="*/ 267357 w 288963"/>
                  <a:gd name="connsiteY3" fmla="*/ 110909 h 207029"/>
                  <a:gd name="connsiteX4" fmla="*/ 167267 w 288963"/>
                  <a:gd name="connsiteY4" fmla="*/ 184848 h 207029"/>
                  <a:gd name="connsiteX5" fmla="*/ 22693 w 288963"/>
                  <a:gd name="connsiteY5" fmla="*/ 11091 h 207029"/>
                  <a:gd name="connsiteX6" fmla="*/ 11572 w 288963"/>
                  <a:gd name="connsiteY6" fmla="*/ 0 h 207029"/>
                  <a:gd name="connsiteX7" fmla="*/ 451 w 288963"/>
                  <a:gd name="connsiteY7" fmla="*/ 11091 h 207029"/>
                  <a:gd name="connsiteX8" fmla="*/ 163560 w 288963"/>
                  <a:gd name="connsiteY8" fmla="*/ 207029 h 207029"/>
                  <a:gd name="connsiteX9" fmla="*/ 182095 w 288963"/>
                  <a:gd name="connsiteY9" fmla="*/ 207029 h 207029"/>
                  <a:gd name="connsiteX10" fmla="*/ 285892 w 288963"/>
                  <a:gd name="connsiteY10" fmla="*/ 118303 h 207029"/>
                  <a:gd name="connsiteX11" fmla="*/ 278478 w 288963"/>
                  <a:gd name="connsiteY11" fmla="*/ 14788 h 207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963" h="207029">
                    <a:moveTo>
                      <a:pt x="278478" y="14788"/>
                    </a:moveTo>
                    <a:cubicBezTo>
                      <a:pt x="278478" y="11091"/>
                      <a:pt x="271064" y="7394"/>
                      <a:pt x="267357" y="7394"/>
                    </a:cubicBezTo>
                    <a:cubicBezTo>
                      <a:pt x="263650" y="7394"/>
                      <a:pt x="259943" y="14788"/>
                      <a:pt x="259943" y="18485"/>
                    </a:cubicBezTo>
                    <a:cubicBezTo>
                      <a:pt x="267357" y="48060"/>
                      <a:pt x="271064" y="81333"/>
                      <a:pt x="267357" y="110909"/>
                    </a:cubicBezTo>
                    <a:cubicBezTo>
                      <a:pt x="256236" y="162666"/>
                      <a:pt x="219166" y="192242"/>
                      <a:pt x="167267" y="184848"/>
                    </a:cubicBezTo>
                    <a:cubicBezTo>
                      <a:pt x="93127" y="173757"/>
                      <a:pt x="15279" y="103515"/>
                      <a:pt x="22693" y="11091"/>
                    </a:cubicBezTo>
                    <a:cubicBezTo>
                      <a:pt x="22693" y="7394"/>
                      <a:pt x="18986" y="0"/>
                      <a:pt x="11572" y="0"/>
                    </a:cubicBezTo>
                    <a:cubicBezTo>
                      <a:pt x="7865" y="0"/>
                      <a:pt x="451" y="3697"/>
                      <a:pt x="451" y="11091"/>
                    </a:cubicBezTo>
                    <a:cubicBezTo>
                      <a:pt x="-6963" y="114606"/>
                      <a:pt x="78299" y="195939"/>
                      <a:pt x="163560" y="207029"/>
                    </a:cubicBezTo>
                    <a:cubicBezTo>
                      <a:pt x="170974" y="207029"/>
                      <a:pt x="174681" y="207029"/>
                      <a:pt x="182095" y="207029"/>
                    </a:cubicBezTo>
                    <a:cubicBezTo>
                      <a:pt x="237701" y="207029"/>
                      <a:pt x="274771" y="173757"/>
                      <a:pt x="285892" y="118303"/>
                    </a:cubicBezTo>
                    <a:cubicBezTo>
                      <a:pt x="293306" y="77636"/>
                      <a:pt x="285892" y="44364"/>
                      <a:pt x="278478" y="14788"/>
                    </a:cubicBezTo>
                    <a:close/>
                  </a:path>
                </a:pathLst>
              </a:custGeom>
              <a:solidFill>
                <a:srgbClr val="3D4040"/>
              </a:solidFill>
              <a:ln w="37006" cap="flat">
                <a:solidFill>
                  <a:schemeClr val="bg1"/>
                </a:solidFill>
                <a:prstDash val="solid"/>
                <a:miter/>
              </a:ln>
            </p:spPr>
            <p:txBody>
              <a:bodyPr rtlCol="0" anchor="ctr"/>
              <a:lstStyle/>
              <a:p>
                <a:endParaRPr lang="en-US" dirty="0"/>
              </a:p>
            </p:txBody>
          </p:sp>
          <p:sp>
            <p:nvSpPr>
              <p:cNvPr id="31" name="Freeform 32">
                <a:extLst>
                  <a:ext uri="{FF2B5EF4-FFF2-40B4-BE49-F238E27FC236}">
                    <a16:creationId xmlns:a16="http://schemas.microsoft.com/office/drawing/2014/main" xmlns="" id="{BB1A8F65-D524-47B8-847F-A49DEE03FECD}"/>
                  </a:ext>
                </a:extLst>
              </p:cNvPr>
              <p:cNvSpPr/>
              <p:nvPr/>
            </p:nvSpPr>
            <p:spPr>
              <a:xfrm>
                <a:off x="9450284" y="2083957"/>
                <a:ext cx="357090" cy="73862"/>
              </a:xfrm>
              <a:custGeom>
                <a:avLst/>
                <a:gdLst>
                  <a:gd name="connsiteX0" fmla="*/ 0 w 444843"/>
                  <a:gd name="connsiteY0" fmla="*/ 92013 h 92013"/>
                  <a:gd name="connsiteX1" fmla="*/ 33363 w 444843"/>
                  <a:gd name="connsiteY1" fmla="*/ 58740 h 92013"/>
                  <a:gd name="connsiteX2" fmla="*/ 88969 w 444843"/>
                  <a:gd name="connsiteY2" fmla="*/ 21771 h 92013"/>
                  <a:gd name="connsiteX3" fmla="*/ 144574 w 444843"/>
                  <a:gd name="connsiteY3" fmla="*/ 3286 h 92013"/>
                  <a:gd name="connsiteX4" fmla="*/ 233543 w 444843"/>
                  <a:gd name="connsiteY4" fmla="*/ 3286 h 92013"/>
                  <a:gd name="connsiteX5" fmla="*/ 329925 w 444843"/>
                  <a:gd name="connsiteY5" fmla="*/ 21771 h 92013"/>
                  <a:gd name="connsiteX6" fmla="*/ 444843 w 444843"/>
                  <a:gd name="connsiteY6" fmla="*/ 62437 h 9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843" h="92013">
                    <a:moveTo>
                      <a:pt x="0" y="92013"/>
                    </a:moveTo>
                    <a:cubicBezTo>
                      <a:pt x="7414" y="80922"/>
                      <a:pt x="18535" y="69831"/>
                      <a:pt x="33363" y="58740"/>
                    </a:cubicBezTo>
                    <a:cubicBezTo>
                      <a:pt x="40777" y="51347"/>
                      <a:pt x="59312" y="36559"/>
                      <a:pt x="88969" y="21771"/>
                    </a:cubicBezTo>
                    <a:cubicBezTo>
                      <a:pt x="100090" y="18074"/>
                      <a:pt x="118625" y="6983"/>
                      <a:pt x="144574" y="3286"/>
                    </a:cubicBezTo>
                    <a:cubicBezTo>
                      <a:pt x="151988" y="3286"/>
                      <a:pt x="181644" y="-4108"/>
                      <a:pt x="233543" y="3286"/>
                    </a:cubicBezTo>
                    <a:cubicBezTo>
                      <a:pt x="244664" y="3286"/>
                      <a:pt x="278027" y="6983"/>
                      <a:pt x="329925" y="21771"/>
                    </a:cubicBezTo>
                    <a:cubicBezTo>
                      <a:pt x="359582" y="29165"/>
                      <a:pt x="400359" y="43953"/>
                      <a:pt x="444843" y="62437"/>
                    </a:cubicBezTo>
                  </a:path>
                </a:pathLst>
              </a:custGeom>
              <a:noFill/>
              <a:ln w="37006" cap="rnd">
                <a:solidFill>
                  <a:schemeClr val="bg1"/>
                </a:solidFill>
                <a:prstDash val="solid"/>
                <a:miter/>
              </a:ln>
            </p:spPr>
            <p:txBody>
              <a:bodyPr rtlCol="0" anchor="ctr"/>
              <a:lstStyle/>
              <a:p>
                <a:endParaRPr lang="en-US" dirty="0"/>
              </a:p>
            </p:txBody>
          </p:sp>
          <p:sp>
            <p:nvSpPr>
              <p:cNvPr id="32" name="Freeform 46">
                <a:extLst>
                  <a:ext uri="{FF2B5EF4-FFF2-40B4-BE49-F238E27FC236}">
                    <a16:creationId xmlns:a16="http://schemas.microsoft.com/office/drawing/2014/main" xmlns="" id="{84497E94-63E9-6033-43E7-642509D25908}"/>
                  </a:ext>
                </a:extLst>
              </p:cNvPr>
              <p:cNvSpPr/>
              <p:nvPr/>
            </p:nvSpPr>
            <p:spPr>
              <a:xfrm>
                <a:off x="9804398" y="1748281"/>
                <a:ext cx="1062344" cy="528960"/>
              </a:xfrm>
              <a:custGeom>
                <a:avLst/>
                <a:gdLst>
                  <a:gd name="connsiteX0" fmla="*/ 0 w 1323408"/>
                  <a:gd name="connsiteY0" fmla="*/ 0 h 658948"/>
                  <a:gd name="connsiteX1" fmla="*/ 1323408 w 1323408"/>
                  <a:gd name="connsiteY1" fmla="*/ 0 h 658948"/>
                  <a:gd name="connsiteX2" fmla="*/ 1323408 w 1323408"/>
                  <a:gd name="connsiteY2" fmla="*/ 658948 h 658948"/>
                  <a:gd name="connsiteX3" fmla="*/ 0 w 1323408"/>
                  <a:gd name="connsiteY3" fmla="*/ 658948 h 658948"/>
                </a:gdLst>
                <a:ahLst/>
                <a:cxnLst>
                  <a:cxn ang="0">
                    <a:pos x="connsiteX0" y="connsiteY0"/>
                  </a:cxn>
                  <a:cxn ang="0">
                    <a:pos x="connsiteX1" y="connsiteY1"/>
                  </a:cxn>
                  <a:cxn ang="0">
                    <a:pos x="connsiteX2" y="connsiteY2"/>
                  </a:cxn>
                  <a:cxn ang="0">
                    <a:pos x="connsiteX3" y="connsiteY3"/>
                  </a:cxn>
                </a:cxnLst>
                <a:rect l="l" t="t" r="r" b="b"/>
                <a:pathLst>
                  <a:path w="1323408" h="658948">
                    <a:moveTo>
                      <a:pt x="0" y="0"/>
                    </a:moveTo>
                    <a:lnTo>
                      <a:pt x="1323408" y="0"/>
                    </a:lnTo>
                    <a:lnTo>
                      <a:pt x="1323408" y="658948"/>
                    </a:lnTo>
                    <a:lnTo>
                      <a:pt x="0" y="658948"/>
                    </a:lnTo>
                    <a:close/>
                  </a:path>
                </a:pathLst>
              </a:cu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34">
                <a:extLst>
                  <a:ext uri="{FF2B5EF4-FFF2-40B4-BE49-F238E27FC236}">
                    <a16:creationId xmlns:a16="http://schemas.microsoft.com/office/drawing/2014/main" xmlns="" id="{29C3AEA1-8B75-D369-5024-673D6F3125CA}"/>
                  </a:ext>
                </a:extLst>
              </p:cNvPr>
              <p:cNvSpPr/>
              <p:nvPr/>
            </p:nvSpPr>
            <p:spPr>
              <a:xfrm>
                <a:off x="8057631" y="1341710"/>
                <a:ext cx="383872" cy="354471"/>
              </a:xfrm>
              <a:custGeom>
                <a:avLst/>
                <a:gdLst>
                  <a:gd name="connsiteX0" fmla="*/ 189058 w 478206"/>
                  <a:gd name="connsiteY0" fmla="*/ 0 h 441580"/>
                  <a:gd name="connsiteX1" fmla="*/ 59313 w 478206"/>
                  <a:gd name="connsiteY1" fmla="*/ 221817 h 441580"/>
                  <a:gd name="connsiteX2" fmla="*/ 33363 w 478206"/>
                  <a:gd name="connsiteY2" fmla="*/ 277272 h 441580"/>
                  <a:gd name="connsiteX3" fmla="*/ 3707 w 478206"/>
                  <a:gd name="connsiteY3" fmla="*/ 351211 h 441580"/>
                  <a:gd name="connsiteX4" fmla="*/ 0 w 478206"/>
                  <a:gd name="connsiteY4" fmla="*/ 384483 h 441580"/>
                  <a:gd name="connsiteX5" fmla="*/ 7414 w 478206"/>
                  <a:gd name="connsiteY5" fmla="*/ 406665 h 441580"/>
                  <a:gd name="connsiteX6" fmla="*/ 22242 w 478206"/>
                  <a:gd name="connsiteY6" fmla="*/ 425150 h 441580"/>
                  <a:gd name="connsiteX7" fmla="*/ 51898 w 478206"/>
                  <a:gd name="connsiteY7" fmla="*/ 432544 h 441580"/>
                  <a:gd name="connsiteX8" fmla="*/ 103797 w 478206"/>
                  <a:gd name="connsiteY8" fmla="*/ 436241 h 441580"/>
                  <a:gd name="connsiteX9" fmla="*/ 140867 w 478206"/>
                  <a:gd name="connsiteY9" fmla="*/ 439938 h 441580"/>
                  <a:gd name="connsiteX10" fmla="*/ 259492 w 478206"/>
                  <a:gd name="connsiteY10" fmla="*/ 439938 h 441580"/>
                  <a:gd name="connsiteX11" fmla="*/ 478206 w 478206"/>
                  <a:gd name="connsiteY11" fmla="*/ 432544 h 44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8206" h="441580">
                    <a:moveTo>
                      <a:pt x="189058" y="0"/>
                    </a:moveTo>
                    <a:cubicBezTo>
                      <a:pt x="181644" y="11091"/>
                      <a:pt x="100090" y="147878"/>
                      <a:pt x="59313" y="221817"/>
                    </a:cubicBezTo>
                    <a:cubicBezTo>
                      <a:pt x="51898" y="232908"/>
                      <a:pt x="44484" y="247696"/>
                      <a:pt x="33363" y="277272"/>
                    </a:cubicBezTo>
                    <a:cubicBezTo>
                      <a:pt x="29656" y="284666"/>
                      <a:pt x="14828" y="317938"/>
                      <a:pt x="3707" y="351211"/>
                    </a:cubicBezTo>
                    <a:cubicBezTo>
                      <a:pt x="3707" y="354908"/>
                      <a:pt x="0" y="369696"/>
                      <a:pt x="0" y="384483"/>
                    </a:cubicBezTo>
                    <a:cubicBezTo>
                      <a:pt x="0" y="391877"/>
                      <a:pt x="0" y="399271"/>
                      <a:pt x="7414" y="406665"/>
                    </a:cubicBezTo>
                    <a:cubicBezTo>
                      <a:pt x="7414" y="410362"/>
                      <a:pt x="14828" y="417756"/>
                      <a:pt x="22242" y="425150"/>
                    </a:cubicBezTo>
                    <a:cubicBezTo>
                      <a:pt x="29656" y="428847"/>
                      <a:pt x="37070" y="432544"/>
                      <a:pt x="51898" y="432544"/>
                    </a:cubicBezTo>
                    <a:cubicBezTo>
                      <a:pt x="81555" y="436241"/>
                      <a:pt x="103797" y="436241"/>
                      <a:pt x="103797" y="436241"/>
                    </a:cubicBezTo>
                    <a:cubicBezTo>
                      <a:pt x="122332" y="436241"/>
                      <a:pt x="129746" y="436241"/>
                      <a:pt x="140867" y="439938"/>
                    </a:cubicBezTo>
                    <a:cubicBezTo>
                      <a:pt x="189058" y="443635"/>
                      <a:pt x="248371" y="439938"/>
                      <a:pt x="259492" y="439938"/>
                    </a:cubicBezTo>
                    <a:cubicBezTo>
                      <a:pt x="311390" y="436241"/>
                      <a:pt x="385531" y="436241"/>
                      <a:pt x="478206" y="432544"/>
                    </a:cubicBezTo>
                  </a:path>
                </a:pathLst>
              </a:custGeom>
              <a:noFill/>
              <a:ln w="37006" cap="rnd">
                <a:solidFill>
                  <a:schemeClr val="bg1"/>
                </a:solidFill>
                <a:prstDash val="solid"/>
                <a:miter/>
              </a:ln>
            </p:spPr>
            <p:txBody>
              <a:bodyPr rtlCol="0" anchor="ctr"/>
              <a:lstStyle/>
              <a:p>
                <a:endParaRPr lang="en-US" dirty="0"/>
              </a:p>
            </p:txBody>
          </p:sp>
          <p:sp>
            <p:nvSpPr>
              <p:cNvPr id="34" name="Freeform 36">
                <a:extLst>
                  <a:ext uri="{FF2B5EF4-FFF2-40B4-BE49-F238E27FC236}">
                    <a16:creationId xmlns:a16="http://schemas.microsoft.com/office/drawing/2014/main" xmlns="" id="{F5225DFF-9AAC-87BF-48C2-F7EE07446EEE}"/>
                  </a:ext>
                </a:extLst>
              </p:cNvPr>
              <p:cNvSpPr/>
              <p:nvPr/>
            </p:nvSpPr>
            <p:spPr>
              <a:xfrm>
                <a:off x="10267500" y="1944787"/>
                <a:ext cx="158830" cy="216000"/>
              </a:xfrm>
              <a:custGeom>
                <a:avLst/>
                <a:gdLst>
                  <a:gd name="connsiteX0" fmla="*/ 164499 w 197862"/>
                  <a:gd name="connsiteY0" fmla="*/ 124900 h 269081"/>
                  <a:gd name="connsiteX1" fmla="*/ 134843 w 197862"/>
                  <a:gd name="connsiteY1" fmla="*/ 124900 h 269081"/>
                  <a:gd name="connsiteX2" fmla="*/ 183034 w 197862"/>
                  <a:gd name="connsiteY2" fmla="*/ 99022 h 269081"/>
                  <a:gd name="connsiteX3" fmla="*/ 197863 w 197862"/>
                  <a:gd name="connsiteY3" fmla="*/ 69446 h 269081"/>
                  <a:gd name="connsiteX4" fmla="*/ 171913 w 197862"/>
                  <a:gd name="connsiteY4" fmla="*/ 50961 h 269081"/>
                  <a:gd name="connsiteX5" fmla="*/ 142257 w 197862"/>
                  <a:gd name="connsiteY5" fmla="*/ 50961 h 269081"/>
                  <a:gd name="connsiteX6" fmla="*/ 145964 w 197862"/>
                  <a:gd name="connsiteY6" fmla="*/ 50961 h 269081"/>
                  <a:gd name="connsiteX7" fmla="*/ 160792 w 197862"/>
                  <a:gd name="connsiteY7" fmla="*/ 17688 h 269081"/>
                  <a:gd name="connsiteX8" fmla="*/ 127429 w 197862"/>
                  <a:gd name="connsiteY8" fmla="*/ 2901 h 269081"/>
                  <a:gd name="connsiteX9" fmla="*/ 53289 w 197862"/>
                  <a:gd name="connsiteY9" fmla="*/ 32476 h 269081"/>
                  <a:gd name="connsiteX10" fmla="*/ 23632 w 197862"/>
                  <a:gd name="connsiteY10" fmla="*/ 62052 h 269081"/>
                  <a:gd name="connsiteX11" fmla="*/ 27339 w 197862"/>
                  <a:gd name="connsiteY11" fmla="*/ 91627 h 269081"/>
                  <a:gd name="connsiteX12" fmla="*/ 60702 w 197862"/>
                  <a:gd name="connsiteY12" fmla="*/ 106415 h 269081"/>
                  <a:gd name="connsiteX13" fmla="*/ 68117 w 197862"/>
                  <a:gd name="connsiteY13" fmla="*/ 106415 h 269081"/>
                  <a:gd name="connsiteX14" fmla="*/ 12511 w 197862"/>
                  <a:gd name="connsiteY14" fmla="*/ 135991 h 269081"/>
                  <a:gd name="connsiteX15" fmla="*/ 1390 w 197862"/>
                  <a:gd name="connsiteY15" fmla="*/ 165567 h 269081"/>
                  <a:gd name="connsiteX16" fmla="*/ 27339 w 197862"/>
                  <a:gd name="connsiteY16" fmla="*/ 184051 h 269081"/>
                  <a:gd name="connsiteX17" fmla="*/ 75531 w 197862"/>
                  <a:gd name="connsiteY17" fmla="*/ 184051 h 269081"/>
                  <a:gd name="connsiteX18" fmla="*/ 16218 w 197862"/>
                  <a:gd name="connsiteY18" fmla="*/ 221021 h 269081"/>
                  <a:gd name="connsiteX19" fmla="*/ 8804 w 197862"/>
                  <a:gd name="connsiteY19" fmla="*/ 257990 h 269081"/>
                  <a:gd name="connsiteX20" fmla="*/ 31046 w 197862"/>
                  <a:gd name="connsiteY20" fmla="*/ 269081 h 269081"/>
                  <a:gd name="connsiteX21" fmla="*/ 45875 w 197862"/>
                  <a:gd name="connsiteY21" fmla="*/ 265385 h 269081"/>
                  <a:gd name="connsiteX22" fmla="*/ 179327 w 197862"/>
                  <a:gd name="connsiteY22" fmla="*/ 176658 h 269081"/>
                  <a:gd name="connsiteX23" fmla="*/ 190448 w 197862"/>
                  <a:gd name="connsiteY23" fmla="*/ 147082 h 269081"/>
                  <a:gd name="connsiteX24" fmla="*/ 164499 w 197862"/>
                  <a:gd name="connsiteY24" fmla="*/ 124900 h 26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97862" h="269081">
                    <a:moveTo>
                      <a:pt x="164499" y="124900"/>
                    </a:moveTo>
                    <a:lnTo>
                      <a:pt x="134843" y="124900"/>
                    </a:lnTo>
                    <a:lnTo>
                      <a:pt x="183034" y="99022"/>
                    </a:lnTo>
                    <a:cubicBezTo>
                      <a:pt x="194156" y="91627"/>
                      <a:pt x="197863" y="80537"/>
                      <a:pt x="197863" y="69446"/>
                    </a:cubicBezTo>
                    <a:cubicBezTo>
                      <a:pt x="194156" y="58355"/>
                      <a:pt x="183034" y="50961"/>
                      <a:pt x="171913" y="50961"/>
                    </a:cubicBezTo>
                    <a:lnTo>
                      <a:pt x="142257" y="50961"/>
                    </a:lnTo>
                    <a:lnTo>
                      <a:pt x="145964" y="50961"/>
                    </a:lnTo>
                    <a:cubicBezTo>
                      <a:pt x="160792" y="47264"/>
                      <a:pt x="168206" y="28779"/>
                      <a:pt x="160792" y="17688"/>
                    </a:cubicBezTo>
                    <a:cubicBezTo>
                      <a:pt x="157085" y="2901"/>
                      <a:pt x="138550" y="-4493"/>
                      <a:pt x="127429" y="2901"/>
                    </a:cubicBezTo>
                    <a:lnTo>
                      <a:pt x="53289" y="32476"/>
                    </a:lnTo>
                    <a:cubicBezTo>
                      <a:pt x="49582" y="36173"/>
                      <a:pt x="31046" y="43567"/>
                      <a:pt x="23632" y="62052"/>
                    </a:cubicBezTo>
                    <a:cubicBezTo>
                      <a:pt x="19925" y="73143"/>
                      <a:pt x="23632" y="84234"/>
                      <a:pt x="27339" y="91627"/>
                    </a:cubicBezTo>
                    <a:cubicBezTo>
                      <a:pt x="34753" y="102718"/>
                      <a:pt x="45875" y="106415"/>
                      <a:pt x="60702" y="106415"/>
                    </a:cubicBezTo>
                    <a:lnTo>
                      <a:pt x="68117" y="106415"/>
                    </a:lnTo>
                    <a:lnTo>
                      <a:pt x="12511" y="135991"/>
                    </a:lnTo>
                    <a:cubicBezTo>
                      <a:pt x="1390" y="143385"/>
                      <a:pt x="-2317" y="154476"/>
                      <a:pt x="1390" y="165567"/>
                    </a:cubicBezTo>
                    <a:cubicBezTo>
                      <a:pt x="5097" y="176658"/>
                      <a:pt x="16218" y="184051"/>
                      <a:pt x="27339" y="184051"/>
                    </a:cubicBezTo>
                    <a:lnTo>
                      <a:pt x="75531" y="184051"/>
                    </a:lnTo>
                    <a:lnTo>
                      <a:pt x="16218" y="221021"/>
                    </a:lnTo>
                    <a:cubicBezTo>
                      <a:pt x="5097" y="228415"/>
                      <a:pt x="1390" y="246900"/>
                      <a:pt x="8804" y="257990"/>
                    </a:cubicBezTo>
                    <a:cubicBezTo>
                      <a:pt x="12511" y="265385"/>
                      <a:pt x="23632" y="269081"/>
                      <a:pt x="31046" y="269081"/>
                    </a:cubicBezTo>
                    <a:cubicBezTo>
                      <a:pt x="34753" y="269081"/>
                      <a:pt x="42167" y="269081"/>
                      <a:pt x="45875" y="265385"/>
                    </a:cubicBezTo>
                    <a:lnTo>
                      <a:pt x="179327" y="176658"/>
                    </a:lnTo>
                    <a:cubicBezTo>
                      <a:pt x="190448" y="169264"/>
                      <a:pt x="194156" y="158173"/>
                      <a:pt x="190448" y="147082"/>
                    </a:cubicBezTo>
                    <a:cubicBezTo>
                      <a:pt x="186741" y="132294"/>
                      <a:pt x="175621" y="124900"/>
                      <a:pt x="164499" y="124900"/>
                    </a:cubicBezTo>
                    <a:close/>
                  </a:path>
                </a:pathLst>
              </a:custGeom>
              <a:solidFill>
                <a:srgbClr val="F2EEEC"/>
              </a:solidFill>
              <a:ln w="37006" cap="flat">
                <a:solidFill>
                  <a:schemeClr val="bg1"/>
                </a:solidFill>
                <a:prstDash val="solid"/>
                <a:miter/>
              </a:ln>
            </p:spPr>
            <p:txBody>
              <a:bodyPr rtlCol="0" anchor="ctr"/>
              <a:lstStyle/>
              <a:p>
                <a:endParaRPr lang="en-US" dirty="0"/>
              </a:p>
            </p:txBody>
          </p:sp>
          <p:sp>
            <p:nvSpPr>
              <p:cNvPr id="35" name="Freeform 37">
                <a:extLst>
                  <a:ext uri="{FF2B5EF4-FFF2-40B4-BE49-F238E27FC236}">
                    <a16:creationId xmlns:a16="http://schemas.microsoft.com/office/drawing/2014/main" xmlns="" id="{455CCF3A-27C0-BA2F-9EA6-1F31511248D2}"/>
                  </a:ext>
                </a:extLst>
              </p:cNvPr>
              <p:cNvSpPr/>
              <p:nvPr/>
            </p:nvSpPr>
            <p:spPr>
              <a:xfrm>
                <a:off x="9765383" y="1427772"/>
                <a:ext cx="212433" cy="145065"/>
              </a:xfrm>
              <a:custGeom>
                <a:avLst/>
                <a:gdLst>
                  <a:gd name="connsiteX0" fmla="*/ 412 w 264637"/>
                  <a:gd name="connsiteY0" fmla="*/ 0 h 180714"/>
                  <a:gd name="connsiteX1" fmla="*/ 11533 w 264637"/>
                  <a:gd name="connsiteY1" fmla="*/ 77636 h 180714"/>
                  <a:gd name="connsiteX2" fmla="*/ 67138 w 264637"/>
                  <a:gd name="connsiteY2" fmla="*/ 147878 h 180714"/>
                  <a:gd name="connsiteX3" fmla="*/ 193177 w 264637"/>
                  <a:gd name="connsiteY3" fmla="*/ 173757 h 180714"/>
                  <a:gd name="connsiteX4" fmla="*/ 248783 w 264637"/>
                  <a:gd name="connsiteY4" fmla="*/ 125697 h 180714"/>
                  <a:gd name="connsiteX5" fmla="*/ 252490 w 264637"/>
                  <a:gd name="connsiteY5" fmla="*/ 3697 h 18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637" h="180714">
                    <a:moveTo>
                      <a:pt x="412" y="0"/>
                    </a:moveTo>
                    <a:cubicBezTo>
                      <a:pt x="412" y="14788"/>
                      <a:pt x="-3295" y="44364"/>
                      <a:pt x="11533" y="77636"/>
                    </a:cubicBezTo>
                    <a:cubicBezTo>
                      <a:pt x="15240" y="88727"/>
                      <a:pt x="30068" y="122000"/>
                      <a:pt x="67138" y="147878"/>
                    </a:cubicBezTo>
                    <a:cubicBezTo>
                      <a:pt x="81967" y="158969"/>
                      <a:pt x="133865" y="195939"/>
                      <a:pt x="193177" y="173757"/>
                    </a:cubicBezTo>
                    <a:cubicBezTo>
                      <a:pt x="226541" y="162666"/>
                      <a:pt x="245076" y="133091"/>
                      <a:pt x="248783" y="125697"/>
                    </a:cubicBezTo>
                    <a:cubicBezTo>
                      <a:pt x="282146" y="70242"/>
                      <a:pt x="252490" y="11091"/>
                      <a:pt x="252490" y="3697"/>
                    </a:cubicBezTo>
                  </a:path>
                </a:pathLst>
              </a:custGeom>
              <a:noFill/>
              <a:ln w="37006" cap="rnd">
                <a:solidFill>
                  <a:schemeClr val="bg1"/>
                </a:solidFill>
                <a:prstDash val="solid"/>
                <a:miter/>
              </a:ln>
            </p:spPr>
            <p:txBody>
              <a:bodyPr rtlCol="0" anchor="ctr"/>
              <a:lstStyle/>
              <a:p>
                <a:endParaRPr lang="en-US" dirty="0"/>
              </a:p>
            </p:txBody>
          </p:sp>
          <p:sp>
            <p:nvSpPr>
              <p:cNvPr id="36" name="Freeform 38">
                <a:extLst>
                  <a:ext uri="{FF2B5EF4-FFF2-40B4-BE49-F238E27FC236}">
                    <a16:creationId xmlns:a16="http://schemas.microsoft.com/office/drawing/2014/main" xmlns="" id="{8B2EFFB3-CA88-B97B-58E4-0D838985EB8C}"/>
                  </a:ext>
                </a:extLst>
              </p:cNvPr>
              <p:cNvSpPr/>
              <p:nvPr/>
            </p:nvSpPr>
            <p:spPr>
              <a:xfrm>
                <a:off x="9605023" y="1792795"/>
                <a:ext cx="14879" cy="275993"/>
              </a:xfrm>
              <a:custGeom>
                <a:avLst/>
                <a:gdLst>
                  <a:gd name="connsiteX0" fmla="*/ 18535 w 18535"/>
                  <a:gd name="connsiteY0" fmla="*/ 0 h 343817"/>
                  <a:gd name="connsiteX1" fmla="*/ 11121 w 18535"/>
                  <a:gd name="connsiteY1" fmla="*/ 88727 h 343817"/>
                  <a:gd name="connsiteX2" fmla="*/ 0 w 18535"/>
                  <a:gd name="connsiteY2" fmla="*/ 247696 h 343817"/>
                  <a:gd name="connsiteX3" fmla="*/ 0 w 18535"/>
                  <a:gd name="connsiteY3" fmla="*/ 343817 h 343817"/>
                </a:gdLst>
                <a:ahLst/>
                <a:cxnLst>
                  <a:cxn ang="0">
                    <a:pos x="connsiteX0" y="connsiteY0"/>
                  </a:cxn>
                  <a:cxn ang="0">
                    <a:pos x="connsiteX1" y="connsiteY1"/>
                  </a:cxn>
                  <a:cxn ang="0">
                    <a:pos x="connsiteX2" y="connsiteY2"/>
                  </a:cxn>
                  <a:cxn ang="0">
                    <a:pos x="connsiteX3" y="connsiteY3"/>
                  </a:cxn>
                </a:cxnLst>
                <a:rect l="l" t="t" r="r" b="b"/>
                <a:pathLst>
                  <a:path w="18535" h="343817">
                    <a:moveTo>
                      <a:pt x="18535" y="0"/>
                    </a:moveTo>
                    <a:cubicBezTo>
                      <a:pt x="18535" y="22182"/>
                      <a:pt x="14828" y="51757"/>
                      <a:pt x="11121" y="88727"/>
                    </a:cubicBezTo>
                    <a:cubicBezTo>
                      <a:pt x="3707" y="195939"/>
                      <a:pt x="0" y="229211"/>
                      <a:pt x="0" y="247696"/>
                    </a:cubicBezTo>
                    <a:cubicBezTo>
                      <a:pt x="0" y="269878"/>
                      <a:pt x="0" y="303151"/>
                      <a:pt x="0" y="343817"/>
                    </a:cubicBezTo>
                  </a:path>
                </a:pathLst>
              </a:custGeom>
              <a:noFill/>
              <a:ln w="37006" cap="rnd">
                <a:solidFill>
                  <a:schemeClr val="bg1"/>
                </a:solidFill>
                <a:prstDash val="solid"/>
                <a:miter/>
              </a:ln>
            </p:spPr>
            <p:txBody>
              <a:bodyPr rtlCol="0" anchor="ctr"/>
              <a:lstStyle/>
              <a:p>
                <a:endParaRPr lang="en-US" dirty="0"/>
              </a:p>
            </p:txBody>
          </p:sp>
          <p:sp>
            <p:nvSpPr>
              <p:cNvPr id="37" name="Freeform 44">
                <a:extLst>
                  <a:ext uri="{FF2B5EF4-FFF2-40B4-BE49-F238E27FC236}">
                    <a16:creationId xmlns:a16="http://schemas.microsoft.com/office/drawing/2014/main" xmlns="" id="{1E0DC379-F69B-411B-B45D-E5899F11ED1D}"/>
                  </a:ext>
                </a:extLst>
              </p:cNvPr>
              <p:cNvSpPr/>
              <p:nvPr/>
            </p:nvSpPr>
            <p:spPr>
              <a:xfrm>
                <a:off x="7995254" y="1920406"/>
                <a:ext cx="781816" cy="356833"/>
              </a:xfrm>
              <a:custGeom>
                <a:avLst/>
                <a:gdLst>
                  <a:gd name="connsiteX0" fmla="*/ 845060 w 973942"/>
                  <a:gd name="connsiteY0" fmla="*/ 0 h 444522"/>
                  <a:gd name="connsiteX1" fmla="*/ 889545 w 973942"/>
                  <a:gd name="connsiteY1" fmla="*/ 121999 h 444522"/>
                  <a:gd name="connsiteX2" fmla="*/ 955808 w 973942"/>
                  <a:gd name="connsiteY2" fmla="*/ 372930 h 444522"/>
                  <a:gd name="connsiteX3" fmla="*/ 973942 w 973942"/>
                  <a:gd name="connsiteY3" fmla="*/ 444522 h 444522"/>
                  <a:gd name="connsiteX4" fmla="*/ 0 w 973942"/>
                  <a:gd name="connsiteY4" fmla="*/ 444522 h 444522"/>
                  <a:gd name="connsiteX5" fmla="*/ 7272 w 973942"/>
                  <a:gd name="connsiteY5" fmla="*/ 380786 h 444522"/>
                  <a:gd name="connsiteX6" fmla="*/ 77706 w 973942"/>
                  <a:gd name="connsiteY6" fmla="*/ 29575 h 444522"/>
                  <a:gd name="connsiteX7" fmla="*/ 266764 w 973942"/>
                  <a:gd name="connsiteY7" fmla="*/ 29575 h 444522"/>
                  <a:gd name="connsiteX8" fmla="*/ 567033 w 973942"/>
                  <a:gd name="connsiteY8" fmla="*/ 11091 h 444522"/>
                  <a:gd name="connsiteX9" fmla="*/ 567033 w 973942"/>
                  <a:gd name="connsiteY9" fmla="*/ 3697 h 444522"/>
                  <a:gd name="connsiteX10" fmla="*/ 570740 w 973942"/>
                  <a:gd name="connsiteY10" fmla="*/ 3697 h 444522"/>
                  <a:gd name="connsiteX11" fmla="*/ 845060 w 973942"/>
                  <a:gd name="connsiteY11" fmla="*/ 0 h 44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942" h="444522">
                    <a:moveTo>
                      <a:pt x="845060" y="0"/>
                    </a:moveTo>
                    <a:cubicBezTo>
                      <a:pt x="859888" y="33273"/>
                      <a:pt x="874716" y="73939"/>
                      <a:pt x="889545" y="121999"/>
                    </a:cubicBezTo>
                    <a:cubicBezTo>
                      <a:pt x="908080" y="186696"/>
                      <a:pt x="930322" y="272650"/>
                      <a:pt x="955808" y="372930"/>
                    </a:cubicBezTo>
                    <a:lnTo>
                      <a:pt x="973942" y="444522"/>
                    </a:lnTo>
                    <a:lnTo>
                      <a:pt x="0" y="444522"/>
                    </a:lnTo>
                    <a:lnTo>
                      <a:pt x="7272" y="380786"/>
                    </a:lnTo>
                    <a:cubicBezTo>
                      <a:pt x="14686" y="314241"/>
                      <a:pt x="25807" y="170060"/>
                      <a:pt x="77706" y="29575"/>
                    </a:cubicBezTo>
                    <a:cubicBezTo>
                      <a:pt x="140725" y="29575"/>
                      <a:pt x="203745" y="29575"/>
                      <a:pt x="266764" y="29575"/>
                    </a:cubicBezTo>
                    <a:cubicBezTo>
                      <a:pt x="292713" y="29575"/>
                      <a:pt x="567033" y="18485"/>
                      <a:pt x="567033" y="11091"/>
                    </a:cubicBezTo>
                    <a:lnTo>
                      <a:pt x="567033" y="3697"/>
                    </a:lnTo>
                    <a:cubicBezTo>
                      <a:pt x="567033" y="3697"/>
                      <a:pt x="570740" y="3697"/>
                      <a:pt x="570740" y="3697"/>
                    </a:cubicBezTo>
                    <a:cubicBezTo>
                      <a:pt x="637467" y="3697"/>
                      <a:pt x="789455" y="29575"/>
                      <a:pt x="845060" y="0"/>
                    </a:cubicBezTo>
                    <a:close/>
                  </a:path>
                </a:pathLst>
              </a:cu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Freeform 49">
                <a:extLst>
                  <a:ext uri="{FF2B5EF4-FFF2-40B4-BE49-F238E27FC236}">
                    <a16:creationId xmlns:a16="http://schemas.microsoft.com/office/drawing/2014/main" xmlns="" id="{D33B1490-07BE-698B-12D9-51E57600B7D4}"/>
                  </a:ext>
                </a:extLst>
              </p:cNvPr>
              <p:cNvSpPr/>
              <p:nvPr/>
            </p:nvSpPr>
            <p:spPr>
              <a:xfrm>
                <a:off x="9249421" y="1576157"/>
                <a:ext cx="153251" cy="701084"/>
              </a:xfrm>
              <a:custGeom>
                <a:avLst/>
                <a:gdLst>
                  <a:gd name="connsiteX0" fmla="*/ 190912 w 190912"/>
                  <a:gd name="connsiteY0" fmla="*/ 0 h 873371"/>
                  <a:gd name="connsiteX1" fmla="*/ 176083 w 190912"/>
                  <a:gd name="connsiteY1" fmla="*/ 33272 h 873371"/>
                  <a:gd name="connsiteX2" fmla="*/ 105650 w 190912"/>
                  <a:gd name="connsiteY2" fmla="*/ 262484 h 873371"/>
                  <a:gd name="connsiteX3" fmla="*/ 115034 w 190912"/>
                  <a:gd name="connsiteY3" fmla="*/ 828638 h 873371"/>
                  <a:gd name="connsiteX4" fmla="*/ 143745 w 190912"/>
                  <a:gd name="connsiteY4" fmla="*/ 873371 h 873371"/>
                  <a:gd name="connsiteX5" fmla="*/ 10347 w 190912"/>
                  <a:gd name="connsiteY5" fmla="*/ 873371 h 873371"/>
                  <a:gd name="connsiteX6" fmla="*/ 0 w 190912"/>
                  <a:gd name="connsiteY6" fmla="*/ 687634 h 873371"/>
                  <a:gd name="connsiteX7" fmla="*/ 24095 w 190912"/>
                  <a:gd name="connsiteY7" fmla="*/ 321635 h 873371"/>
                  <a:gd name="connsiteX8" fmla="*/ 113064 w 190912"/>
                  <a:gd name="connsiteY8" fmla="*/ 62848 h 873371"/>
                  <a:gd name="connsiteX9" fmla="*/ 190912 w 190912"/>
                  <a:gd name="connsiteY9" fmla="*/ 0 h 873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912" h="873371">
                    <a:moveTo>
                      <a:pt x="190912" y="0"/>
                    </a:moveTo>
                    <a:cubicBezTo>
                      <a:pt x="187205" y="11091"/>
                      <a:pt x="179790" y="22182"/>
                      <a:pt x="176083" y="33272"/>
                    </a:cubicBezTo>
                    <a:cubicBezTo>
                      <a:pt x="142720" y="103515"/>
                      <a:pt x="120478" y="184848"/>
                      <a:pt x="105650" y="262484"/>
                    </a:cubicBezTo>
                    <a:cubicBezTo>
                      <a:pt x="72287" y="412211"/>
                      <a:pt x="38924" y="663835"/>
                      <a:pt x="115034" y="828638"/>
                    </a:cubicBezTo>
                    <a:lnTo>
                      <a:pt x="143745" y="873371"/>
                    </a:lnTo>
                    <a:lnTo>
                      <a:pt x="10347" y="873371"/>
                    </a:lnTo>
                    <a:lnTo>
                      <a:pt x="0" y="687634"/>
                    </a:lnTo>
                    <a:cubicBezTo>
                      <a:pt x="927" y="564710"/>
                      <a:pt x="9267" y="441786"/>
                      <a:pt x="24095" y="321635"/>
                    </a:cubicBezTo>
                    <a:cubicBezTo>
                      <a:pt x="35217" y="229211"/>
                      <a:pt x="50044" y="133090"/>
                      <a:pt x="113064" y="62848"/>
                    </a:cubicBezTo>
                    <a:cubicBezTo>
                      <a:pt x="135306" y="36970"/>
                      <a:pt x="161255" y="14788"/>
                      <a:pt x="190912" y="0"/>
                    </a:cubicBezTo>
                    <a:close/>
                  </a:path>
                </a:pathLst>
              </a:cu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spTree>
    <p:extLst>
      <p:ext uri="{BB962C8B-B14F-4D97-AF65-F5344CB8AC3E}">
        <p14:creationId xmlns:p14="http://schemas.microsoft.com/office/powerpoint/2010/main" val="1508587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able 1">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372FB188-CE1E-9DB0-4BDC-5869132587BD}"/>
              </a:ext>
              <a:ext uri="{C183D7F6-B498-43B3-948B-1728B52AA6E4}">
                <adec:decorative xmlns:adec="http://schemas.microsoft.com/office/drawing/2017/decorative" xmlns="" val="1"/>
              </a:ext>
            </a:extLst>
          </p:cNvPr>
          <p:cNvSpPr/>
          <p:nvPr/>
        </p:nvSpPr>
        <p:spPr>
          <a:xfrm>
            <a:off x="0" y="0"/>
            <a:ext cx="12192000" cy="2286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5800" y="685800"/>
            <a:ext cx="10058400" cy="1320800"/>
          </a:xfrm>
        </p:spPr>
        <p:txBody>
          <a:bodyPr lIns="0" tIns="0" rIns="0" bIns="0">
            <a:noAutofit/>
          </a:bodyPr>
          <a:lstStyle/>
          <a:p>
            <a:r>
              <a:rPr lang="en-US" dirty="0"/>
              <a:t>Click to add title</a:t>
            </a:r>
          </a:p>
        </p:txBody>
      </p:sp>
      <p:sp>
        <p:nvSpPr>
          <p:cNvPr id="5" name="Table Placeholder 4">
            <a:extLst>
              <a:ext uri="{FF2B5EF4-FFF2-40B4-BE49-F238E27FC236}">
                <a16:creationId xmlns:a16="http://schemas.microsoft.com/office/drawing/2014/main" xmlns="" id="{57C13271-FA39-198A-2588-511189368FBA}"/>
              </a:ext>
            </a:extLst>
          </p:cNvPr>
          <p:cNvSpPr>
            <a:spLocks noGrp="1"/>
          </p:cNvSpPr>
          <p:nvPr>
            <p:ph type="tbl" sz="quarter" idx="13"/>
          </p:nvPr>
        </p:nvSpPr>
        <p:spPr>
          <a:xfrm>
            <a:off x="838200" y="2700338"/>
            <a:ext cx="10515600" cy="3471862"/>
          </a:xfrm>
        </p:spPr>
        <p:txBody>
          <a:bodyPr/>
          <a:lstStyle>
            <a:lvl1pPr>
              <a:defRPr>
                <a:solidFill>
                  <a:schemeClr val="accent1"/>
                </a:solidFill>
              </a:defRPr>
            </a:lvl1pPr>
          </a:lstStyle>
          <a:p>
            <a:r>
              <a:rPr lang="zh-TW" altLang="en-US" smtClean="0"/>
              <a:t>按一下圖示以新增表格</a:t>
            </a:r>
            <a:endParaRPr lang="en-US" dirty="0"/>
          </a:p>
        </p:txBody>
      </p:sp>
      <p:sp>
        <p:nvSpPr>
          <p:cNvPr id="6" name="Footer Placeholder 5"/>
          <p:cNvSpPr>
            <a:spLocks noGrp="1"/>
          </p:cNvSpPr>
          <p:nvPr>
            <p:ph type="ftr" sz="quarter" idx="11"/>
          </p:nvPr>
        </p:nvSpPr>
        <p:spPr/>
        <p:txBody>
          <a:bodyPr/>
          <a:lstStyle>
            <a:lvl1pPr>
              <a:defRPr>
                <a:solidFill>
                  <a:schemeClr val="accent1"/>
                </a:solidFill>
              </a:defRPr>
            </a:lvl1pPr>
          </a:lstStyle>
          <a:p>
            <a:endParaRPr lang="zh-TW" altLang="en-US"/>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3513381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4E8EFA1-C60D-460D-4EDB-024647D9483B}"/>
              </a:ext>
              <a:ext uri="{C183D7F6-B498-43B3-948B-1728B52AA6E4}">
                <adec:decorative xmlns:adec="http://schemas.microsoft.com/office/drawing/2017/decorative" xmlns="" val="1"/>
              </a:ext>
            </a:extLst>
          </p:cNvPr>
          <p:cNvSpPr/>
          <p:nvPr/>
        </p:nvSpPr>
        <p:spPr>
          <a:xfrm>
            <a:off x="9365012" y="0"/>
            <a:ext cx="2826988" cy="6858000"/>
          </a:xfrm>
          <a:prstGeom prst="rect">
            <a:avLst/>
          </a:prstGeom>
          <a:solidFill>
            <a:schemeClr val="accent1">
              <a:lumMod val="90000"/>
              <a:lumOff val="10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675019"/>
            <a:ext cx="5669280" cy="5507962"/>
          </a:xfrm>
        </p:spPr>
        <p:txBody>
          <a:bodyPr lIns="0" tIns="0" rIns="0" bIns="0" anchor="ctr" anchorCtr="0">
            <a:noAutofit/>
          </a:bodyPr>
          <a:lstStyle>
            <a:lvl1pPr algn="l">
              <a:defRPr sz="6000" b="1" cap="none" spc="0" baseline="0">
                <a:solidFill>
                  <a:schemeClr val="accent2"/>
                </a:solidFill>
              </a:defRPr>
            </a:lvl1pPr>
          </a:lstStyle>
          <a:p>
            <a:r>
              <a:rPr lang="en-US" dirty="0"/>
              <a:t>Click to add title</a:t>
            </a:r>
          </a:p>
        </p:txBody>
      </p:sp>
      <p:sp>
        <p:nvSpPr>
          <p:cNvPr id="5" name="Footer Placeholder 4"/>
          <p:cNvSpPr>
            <a:spLocks noGrp="1"/>
          </p:cNvSpPr>
          <p:nvPr>
            <p:ph type="ftr" sz="quarter" idx="11"/>
          </p:nvPr>
        </p:nvSpPr>
        <p:spPr/>
        <p:txBody>
          <a:bodyPr/>
          <a:lstStyle/>
          <a:p>
            <a:endParaRPr lang="zh-TW" altLang="en-US"/>
          </a:p>
        </p:txBody>
      </p:sp>
      <p:sp>
        <p:nvSpPr>
          <p:cNvPr id="3" name="Picture Placeholder 8">
            <a:extLst>
              <a:ext uri="{FF2B5EF4-FFF2-40B4-BE49-F238E27FC236}">
                <a16:creationId xmlns:a16="http://schemas.microsoft.com/office/drawing/2014/main" xmlns="" id="{62262F83-FE4F-42AF-14E6-35FF12CCA441}"/>
              </a:ext>
            </a:extLst>
          </p:cNvPr>
          <p:cNvSpPr>
            <a:spLocks noGrp="1"/>
          </p:cNvSpPr>
          <p:nvPr>
            <p:ph type="pic" sz="quarter" idx="13"/>
          </p:nvPr>
        </p:nvSpPr>
        <p:spPr>
          <a:xfrm>
            <a:off x="7143476" y="1421594"/>
            <a:ext cx="4379976" cy="4379976"/>
          </a:xfrm>
          <a:prstGeom prst="ellipse">
            <a:avLst/>
          </a:prstGeom>
          <a:noFill/>
        </p:spPr>
        <p:txBody>
          <a:bodyPr/>
          <a:lstStyle>
            <a:lvl1pPr marL="0" indent="0" algn="ctr">
              <a:buNone/>
              <a:defRPr/>
            </a:lvl1pPr>
          </a:lstStyle>
          <a:p>
            <a:r>
              <a:rPr lang="zh-TW" altLang="en-US" smtClean="0"/>
              <a:t>按一下圖示以新增圖片</a:t>
            </a:r>
            <a:endParaRPr lang="en-US" dirty="0"/>
          </a:p>
        </p:txBody>
      </p:sp>
      <p:sp>
        <p:nvSpPr>
          <p:cNvPr id="6" name="Slide Number Placeholder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4122552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wo Conten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901E794-6946-7C85-C18E-9EC3C616EA12}"/>
              </a:ext>
              <a:ext uri="{C183D7F6-B498-43B3-948B-1728B52AA6E4}">
                <adec:decorative xmlns:adec="http://schemas.microsoft.com/office/drawing/2017/decorative" xmlns="" val="1"/>
              </a:ext>
            </a:extLst>
          </p:cNvPr>
          <p:cNvSpPr/>
          <p:nvPr/>
        </p:nvSpPr>
        <p:spPr>
          <a:xfrm>
            <a:off x="6096000" y="0"/>
            <a:ext cx="6096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xmlns="" id="{51F27B93-22F3-AB5F-352F-2274D039EC1A}"/>
              </a:ext>
              <a:ext uri="{C183D7F6-B498-43B3-948B-1728B52AA6E4}">
                <adec:decorative xmlns:adec="http://schemas.microsoft.com/office/drawing/2017/decorative" xmlns="" val="1"/>
              </a:ext>
            </a:extLst>
          </p:cNvPr>
          <p:cNvSpPr>
            <a:spLocks noChangeAspect="1"/>
          </p:cNvSpPr>
          <p:nvPr/>
        </p:nvSpPr>
        <p:spPr>
          <a:xfrm>
            <a:off x="457200" y="814472"/>
            <a:ext cx="5121925" cy="5120640"/>
          </a:xfrm>
          <a:prstGeom prst="ellipse">
            <a:avLst/>
          </a:prstGeom>
          <a:solidFill>
            <a:schemeClr val="accent1">
              <a:lumMod val="90000"/>
              <a:lumOff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4" name="Graphic 135">
            <a:extLst>
              <a:ext uri="{FF2B5EF4-FFF2-40B4-BE49-F238E27FC236}">
                <a16:creationId xmlns:a16="http://schemas.microsoft.com/office/drawing/2014/main" xmlns="" id="{B097DC1A-B4EC-703A-45B5-39037D41F25E}"/>
              </a:ext>
              <a:ext uri="{C183D7F6-B498-43B3-948B-1728B52AA6E4}">
                <adec:decorative xmlns:adec="http://schemas.microsoft.com/office/drawing/2017/decorative" xmlns="" val="1"/>
              </a:ext>
            </a:extLst>
          </p:cNvPr>
          <p:cNvGrpSpPr/>
          <p:nvPr/>
        </p:nvGrpSpPr>
        <p:grpSpPr>
          <a:xfrm rot="16445881">
            <a:off x="464551" y="545219"/>
            <a:ext cx="837210" cy="588008"/>
            <a:chOff x="1280434" y="1536154"/>
            <a:chExt cx="481130" cy="337918"/>
          </a:xfrm>
          <a:solidFill>
            <a:schemeClr val="accent4"/>
          </a:solidFill>
        </p:grpSpPr>
        <p:sp>
          <p:nvSpPr>
            <p:cNvPr id="45" name="Freeform 44">
              <a:extLst>
                <a:ext uri="{FF2B5EF4-FFF2-40B4-BE49-F238E27FC236}">
                  <a16:creationId xmlns:a16="http://schemas.microsoft.com/office/drawing/2014/main" xmlns="" id="{108D95D3-1E44-990F-A0F9-3426903CA550}"/>
                </a:ext>
              </a:extLst>
            </p:cNvPr>
            <p:cNvSpPr/>
            <p:nvPr/>
          </p:nvSpPr>
          <p:spPr>
            <a:xfrm>
              <a:off x="1280434" y="1571661"/>
              <a:ext cx="481130" cy="302411"/>
            </a:xfrm>
            <a:custGeom>
              <a:avLst/>
              <a:gdLst>
                <a:gd name="connsiteX0" fmla="*/ 474345 w 481130"/>
                <a:gd name="connsiteY0" fmla="*/ 55066 h 302411"/>
                <a:gd name="connsiteX1" fmla="*/ 468630 w 481130"/>
                <a:gd name="connsiteY1" fmla="*/ 38926 h 302411"/>
                <a:gd name="connsiteX2" fmla="*/ 445770 w 481130"/>
                <a:gd name="connsiteY2" fmla="*/ 0 h 302411"/>
                <a:gd name="connsiteX3" fmla="*/ 448628 w 481130"/>
                <a:gd name="connsiteY3" fmla="*/ 4747 h 302411"/>
                <a:gd name="connsiteX4" fmla="*/ 409575 w 481130"/>
                <a:gd name="connsiteY4" fmla="*/ 143362 h 302411"/>
                <a:gd name="connsiteX5" fmla="*/ 219075 w 481130"/>
                <a:gd name="connsiteY5" fmla="*/ 239253 h 302411"/>
                <a:gd name="connsiteX6" fmla="*/ 43815 w 481130"/>
                <a:gd name="connsiteY6" fmla="*/ 242101 h 302411"/>
                <a:gd name="connsiteX7" fmla="*/ 7620 w 481130"/>
                <a:gd name="connsiteY7" fmla="*/ 215518 h 302411"/>
                <a:gd name="connsiteX8" fmla="*/ 952 w 481130"/>
                <a:gd name="connsiteY8" fmla="*/ 204125 h 302411"/>
                <a:gd name="connsiteX9" fmla="*/ 0 w 481130"/>
                <a:gd name="connsiteY9" fmla="*/ 199378 h 302411"/>
                <a:gd name="connsiteX10" fmla="*/ 0 w 481130"/>
                <a:gd name="connsiteY10" fmla="*/ 201277 h 302411"/>
                <a:gd name="connsiteX11" fmla="*/ 13335 w 481130"/>
                <a:gd name="connsiteY11" fmla="*/ 228810 h 302411"/>
                <a:gd name="connsiteX12" fmla="*/ 21908 w 481130"/>
                <a:gd name="connsiteY12" fmla="*/ 243051 h 302411"/>
                <a:gd name="connsiteX13" fmla="*/ 29527 w 481130"/>
                <a:gd name="connsiteY13" fmla="*/ 255393 h 302411"/>
                <a:gd name="connsiteX14" fmla="*/ 66675 w 481130"/>
                <a:gd name="connsiteY14" fmla="*/ 288623 h 302411"/>
                <a:gd name="connsiteX15" fmla="*/ 241935 w 481130"/>
                <a:gd name="connsiteY15" fmla="*/ 285775 h 302411"/>
                <a:gd name="connsiteX16" fmla="*/ 432435 w 481130"/>
                <a:gd name="connsiteY16" fmla="*/ 189883 h 302411"/>
                <a:gd name="connsiteX17" fmla="*/ 474345 w 481130"/>
                <a:gd name="connsiteY17" fmla="*/ 55066 h 302411"/>
                <a:gd name="connsiteX18" fmla="*/ 54293 w 481130"/>
                <a:gd name="connsiteY18" fmla="*/ 268685 h 302411"/>
                <a:gd name="connsiteX19" fmla="*/ 45720 w 481130"/>
                <a:gd name="connsiteY19" fmla="*/ 270584 h 302411"/>
                <a:gd name="connsiteX20" fmla="*/ 40005 w 481130"/>
                <a:gd name="connsiteY20" fmla="*/ 259191 h 302411"/>
                <a:gd name="connsiteX21" fmla="*/ 39052 w 481130"/>
                <a:gd name="connsiteY21" fmla="*/ 248747 h 302411"/>
                <a:gd name="connsiteX22" fmla="*/ 45720 w 481130"/>
                <a:gd name="connsiteY22" fmla="*/ 245899 h 302411"/>
                <a:gd name="connsiteX23" fmla="*/ 52388 w 481130"/>
                <a:gd name="connsiteY23" fmla="*/ 256343 h 302411"/>
                <a:gd name="connsiteX24" fmla="*/ 54293 w 481130"/>
                <a:gd name="connsiteY24" fmla="*/ 268685 h 302411"/>
                <a:gd name="connsiteX25" fmla="*/ 89535 w 481130"/>
                <a:gd name="connsiteY25" fmla="*/ 282926 h 302411"/>
                <a:gd name="connsiteX26" fmla="*/ 80010 w 481130"/>
                <a:gd name="connsiteY26" fmla="*/ 286724 h 302411"/>
                <a:gd name="connsiteX27" fmla="*/ 71438 w 481130"/>
                <a:gd name="connsiteY27" fmla="*/ 263938 h 302411"/>
                <a:gd name="connsiteX28" fmla="*/ 82868 w 481130"/>
                <a:gd name="connsiteY28" fmla="*/ 261090 h 302411"/>
                <a:gd name="connsiteX29" fmla="*/ 89535 w 481130"/>
                <a:gd name="connsiteY29" fmla="*/ 282926 h 302411"/>
                <a:gd name="connsiteX30" fmla="*/ 112395 w 481130"/>
                <a:gd name="connsiteY30" fmla="*/ 291471 h 302411"/>
                <a:gd name="connsiteX31" fmla="*/ 107633 w 481130"/>
                <a:gd name="connsiteY31" fmla="*/ 279129 h 302411"/>
                <a:gd name="connsiteX32" fmla="*/ 105727 w 481130"/>
                <a:gd name="connsiteY32" fmla="*/ 265837 h 302411"/>
                <a:gd name="connsiteX33" fmla="*/ 116205 w 481130"/>
                <a:gd name="connsiteY33" fmla="*/ 262989 h 302411"/>
                <a:gd name="connsiteX34" fmla="*/ 121920 w 481130"/>
                <a:gd name="connsiteY34" fmla="*/ 274382 h 302411"/>
                <a:gd name="connsiteX35" fmla="*/ 125730 w 481130"/>
                <a:gd name="connsiteY35" fmla="*/ 287674 h 302411"/>
                <a:gd name="connsiteX36" fmla="*/ 112395 w 481130"/>
                <a:gd name="connsiteY36" fmla="*/ 291471 h 302411"/>
                <a:gd name="connsiteX37" fmla="*/ 147638 w 481130"/>
                <a:gd name="connsiteY37" fmla="*/ 288623 h 302411"/>
                <a:gd name="connsiteX38" fmla="*/ 141923 w 481130"/>
                <a:gd name="connsiteY38" fmla="*/ 266786 h 302411"/>
                <a:gd name="connsiteX39" fmla="*/ 154305 w 481130"/>
                <a:gd name="connsiteY39" fmla="*/ 262989 h 302411"/>
                <a:gd name="connsiteX40" fmla="*/ 161925 w 481130"/>
                <a:gd name="connsiteY40" fmla="*/ 284825 h 302411"/>
                <a:gd name="connsiteX41" fmla="*/ 147638 w 481130"/>
                <a:gd name="connsiteY41" fmla="*/ 288623 h 302411"/>
                <a:gd name="connsiteX42" fmla="*/ 202883 w 481130"/>
                <a:gd name="connsiteY42" fmla="*/ 283876 h 302411"/>
                <a:gd name="connsiteX43" fmla="*/ 192405 w 481130"/>
                <a:gd name="connsiteY43" fmla="*/ 288623 h 302411"/>
                <a:gd name="connsiteX44" fmla="*/ 183833 w 481130"/>
                <a:gd name="connsiteY44" fmla="*/ 274382 h 302411"/>
                <a:gd name="connsiteX45" fmla="*/ 180975 w 481130"/>
                <a:gd name="connsiteY45" fmla="*/ 259191 h 302411"/>
                <a:gd name="connsiteX46" fmla="*/ 191452 w 481130"/>
                <a:gd name="connsiteY46" fmla="*/ 256343 h 302411"/>
                <a:gd name="connsiteX47" fmla="*/ 199073 w 481130"/>
                <a:gd name="connsiteY47" fmla="*/ 269635 h 302411"/>
                <a:gd name="connsiteX48" fmla="*/ 202883 w 481130"/>
                <a:gd name="connsiteY48" fmla="*/ 283876 h 302411"/>
                <a:gd name="connsiteX49" fmla="*/ 227648 w 481130"/>
                <a:gd name="connsiteY49" fmla="*/ 279129 h 302411"/>
                <a:gd name="connsiteX50" fmla="*/ 221933 w 481130"/>
                <a:gd name="connsiteY50" fmla="*/ 265837 h 302411"/>
                <a:gd name="connsiteX51" fmla="*/ 219075 w 481130"/>
                <a:gd name="connsiteY51" fmla="*/ 252545 h 302411"/>
                <a:gd name="connsiteX52" fmla="*/ 229552 w 481130"/>
                <a:gd name="connsiteY52" fmla="*/ 247798 h 302411"/>
                <a:gd name="connsiteX53" fmla="*/ 236220 w 481130"/>
                <a:gd name="connsiteY53" fmla="*/ 260140 h 302411"/>
                <a:gd name="connsiteX54" fmla="*/ 240030 w 481130"/>
                <a:gd name="connsiteY54" fmla="*/ 274382 h 302411"/>
                <a:gd name="connsiteX55" fmla="*/ 227648 w 481130"/>
                <a:gd name="connsiteY55" fmla="*/ 279129 h 302411"/>
                <a:gd name="connsiteX56" fmla="*/ 279083 w 481130"/>
                <a:gd name="connsiteY56" fmla="*/ 267736 h 302411"/>
                <a:gd name="connsiteX57" fmla="*/ 267653 w 481130"/>
                <a:gd name="connsiteY57" fmla="*/ 269635 h 302411"/>
                <a:gd name="connsiteX58" fmla="*/ 261938 w 481130"/>
                <a:gd name="connsiteY58" fmla="*/ 256343 h 302411"/>
                <a:gd name="connsiteX59" fmla="*/ 259080 w 481130"/>
                <a:gd name="connsiteY59" fmla="*/ 242101 h 302411"/>
                <a:gd name="connsiteX60" fmla="*/ 271463 w 481130"/>
                <a:gd name="connsiteY60" fmla="*/ 238304 h 302411"/>
                <a:gd name="connsiteX61" fmla="*/ 279083 w 481130"/>
                <a:gd name="connsiteY61" fmla="*/ 267736 h 302411"/>
                <a:gd name="connsiteX62" fmla="*/ 304800 w 481130"/>
                <a:gd name="connsiteY62" fmla="*/ 254444 h 302411"/>
                <a:gd name="connsiteX63" fmla="*/ 295275 w 481130"/>
                <a:gd name="connsiteY63" fmla="*/ 227860 h 302411"/>
                <a:gd name="connsiteX64" fmla="*/ 305753 w 481130"/>
                <a:gd name="connsiteY64" fmla="*/ 225012 h 302411"/>
                <a:gd name="connsiteX65" fmla="*/ 316230 w 481130"/>
                <a:gd name="connsiteY65" fmla="*/ 249697 h 302411"/>
                <a:gd name="connsiteX66" fmla="*/ 304800 w 481130"/>
                <a:gd name="connsiteY66" fmla="*/ 254444 h 302411"/>
                <a:gd name="connsiteX67" fmla="*/ 341948 w 481130"/>
                <a:gd name="connsiteY67" fmla="*/ 238304 h 302411"/>
                <a:gd name="connsiteX68" fmla="*/ 335280 w 481130"/>
                <a:gd name="connsiteY68" fmla="*/ 226911 h 302411"/>
                <a:gd name="connsiteX69" fmla="*/ 330518 w 481130"/>
                <a:gd name="connsiteY69" fmla="*/ 214568 h 302411"/>
                <a:gd name="connsiteX70" fmla="*/ 339090 w 481130"/>
                <a:gd name="connsiteY70" fmla="*/ 207922 h 302411"/>
                <a:gd name="connsiteX71" fmla="*/ 354330 w 481130"/>
                <a:gd name="connsiteY71" fmla="*/ 233557 h 302411"/>
                <a:gd name="connsiteX72" fmla="*/ 341948 w 481130"/>
                <a:gd name="connsiteY72" fmla="*/ 238304 h 302411"/>
                <a:gd name="connsiteX73" fmla="*/ 380048 w 481130"/>
                <a:gd name="connsiteY73" fmla="*/ 218366 h 302411"/>
                <a:gd name="connsiteX74" fmla="*/ 368618 w 481130"/>
                <a:gd name="connsiteY74" fmla="*/ 204125 h 302411"/>
                <a:gd name="connsiteX75" fmla="*/ 364808 w 481130"/>
                <a:gd name="connsiteY75" fmla="*/ 189883 h 302411"/>
                <a:gd name="connsiteX76" fmla="*/ 374333 w 481130"/>
                <a:gd name="connsiteY76" fmla="*/ 186086 h 302411"/>
                <a:gd name="connsiteX77" fmla="*/ 383858 w 481130"/>
                <a:gd name="connsiteY77" fmla="*/ 197479 h 302411"/>
                <a:gd name="connsiteX78" fmla="*/ 390525 w 481130"/>
                <a:gd name="connsiteY78" fmla="*/ 209821 h 302411"/>
                <a:gd name="connsiteX79" fmla="*/ 380048 w 481130"/>
                <a:gd name="connsiteY79" fmla="*/ 218366 h 302411"/>
                <a:gd name="connsiteX80" fmla="*/ 422910 w 481130"/>
                <a:gd name="connsiteY80" fmla="*/ 188934 h 302411"/>
                <a:gd name="connsiteX81" fmla="*/ 413385 w 481130"/>
                <a:gd name="connsiteY81" fmla="*/ 193681 h 302411"/>
                <a:gd name="connsiteX82" fmla="*/ 402908 w 481130"/>
                <a:gd name="connsiteY82" fmla="*/ 184187 h 302411"/>
                <a:gd name="connsiteX83" fmla="*/ 396240 w 481130"/>
                <a:gd name="connsiteY83" fmla="*/ 171845 h 302411"/>
                <a:gd name="connsiteX84" fmla="*/ 405765 w 481130"/>
                <a:gd name="connsiteY84" fmla="*/ 164249 h 302411"/>
                <a:gd name="connsiteX85" fmla="*/ 422910 w 481130"/>
                <a:gd name="connsiteY85" fmla="*/ 188934 h 302411"/>
                <a:gd name="connsiteX86" fmla="*/ 440055 w 481130"/>
                <a:gd name="connsiteY86" fmla="*/ 161401 h 302411"/>
                <a:gd name="connsiteX87" fmla="*/ 430530 w 481130"/>
                <a:gd name="connsiteY87" fmla="*/ 150008 h 302411"/>
                <a:gd name="connsiteX88" fmla="*/ 425768 w 481130"/>
                <a:gd name="connsiteY88" fmla="*/ 137666 h 302411"/>
                <a:gd name="connsiteX89" fmla="*/ 433388 w 481130"/>
                <a:gd name="connsiteY89" fmla="*/ 131969 h 302411"/>
                <a:gd name="connsiteX90" fmla="*/ 442913 w 481130"/>
                <a:gd name="connsiteY90" fmla="*/ 140514 h 302411"/>
                <a:gd name="connsiteX91" fmla="*/ 450533 w 481130"/>
                <a:gd name="connsiteY91" fmla="*/ 152856 h 302411"/>
                <a:gd name="connsiteX92" fmla="*/ 440055 w 481130"/>
                <a:gd name="connsiteY92" fmla="*/ 161401 h 302411"/>
                <a:gd name="connsiteX93" fmla="*/ 461010 w 481130"/>
                <a:gd name="connsiteY93" fmla="*/ 128171 h 302411"/>
                <a:gd name="connsiteX94" fmla="*/ 444818 w 481130"/>
                <a:gd name="connsiteY94" fmla="*/ 106335 h 302411"/>
                <a:gd name="connsiteX95" fmla="*/ 454343 w 481130"/>
                <a:gd name="connsiteY95" fmla="*/ 99689 h 302411"/>
                <a:gd name="connsiteX96" fmla="*/ 463868 w 481130"/>
                <a:gd name="connsiteY96" fmla="*/ 108234 h 302411"/>
                <a:gd name="connsiteX97" fmla="*/ 470535 w 481130"/>
                <a:gd name="connsiteY97" fmla="*/ 120576 h 302411"/>
                <a:gd name="connsiteX98" fmla="*/ 461010 w 481130"/>
                <a:gd name="connsiteY98" fmla="*/ 128171 h 302411"/>
                <a:gd name="connsiteX99" fmla="*/ 472440 w 481130"/>
                <a:gd name="connsiteY99" fmla="*/ 88296 h 302411"/>
                <a:gd name="connsiteX100" fmla="*/ 458153 w 481130"/>
                <a:gd name="connsiteY100" fmla="*/ 70257 h 302411"/>
                <a:gd name="connsiteX101" fmla="*/ 466725 w 481130"/>
                <a:gd name="connsiteY101" fmla="*/ 62662 h 302411"/>
                <a:gd name="connsiteX102" fmla="*/ 478155 w 481130"/>
                <a:gd name="connsiteY102" fmla="*/ 82599 h 302411"/>
                <a:gd name="connsiteX103" fmla="*/ 472440 w 481130"/>
                <a:gd name="connsiteY103" fmla="*/ 88296 h 30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1130" h="302411">
                  <a:moveTo>
                    <a:pt x="474345" y="55066"/>
                  </a:moveTo>
                  <a:cubicBezTo>
                    <a:pt x="472440" y="49370"/>
                    <a:pt x="470535" y="43673"/>
                    <a:pt x="468630" y="38926"/>
                  </a:cubicBezTo>
                  <a:cubicBezTo>
                    <a:pt x="463868" y="25634"/>
                    <a:pt x="456248" y="10444"/>
                    <a:pt x="445770" y="0"/>
                  </a:cubicBezTo>
                  <a:cubicBezTo>
                    <a:pt x="446723" y="949"/>
                    <a:pt x="447675" y="2848"/>
                    <a:pt x="448628" y="4747"/>
                  </a:cubicBezTo>
                  <a:cubicBezTo>
                    <a:pt x="474345" y="48420"/>
                    <a:pt x="441960" y="112031"/>
                    <a:pt x="409575" y="143362"/>
                  </a:cubicBezTo>
                  <a:cubicBezTo>
                    <a:pt x="357188" y="193681"/>
                    <a:pt x="288608" y="224063"/>
                    <a:pt x="219075" y="239253"/>
                  </a:cubicBezTo>
                  <a:cubicBezTo>
                    <a:pt x="165735" y="250646"/>
                    <a:pt x="95250" y="268685"/>
                    <a:pt x="43815" y="242101"/>
                  </a:cubicBezTo>
                  <a:cubicBezTo>
                    <a:pt x="25718" y="232607"/>
                    <a:pt x="16193" y="226911"/>
                    <a:pt x="7620" y="215518"/>
                  </a:cubicBezTo>
                  <a:cubicBezTo>
                    <a:pt x="2858" y="210771"/>
                    <a:pt x="1905" y="206973"/>
                    <a:pt x="952" y="204125"/>
                  </a:cubicBezTo>
                  <a:cubicBezTo>
                    <a:pt x="952" y="202226"/>
                    <a:pt x="0" y="201277"/>
                    <a:pt x="0" y="199378"/>
                  </a:cubicBezTo>
                  <a:cubicBezTo>
                    <a:pt x="0" y="200327"/>
                    <a:pt x="0" y="201277"/>
                    <a:pt x="0" y="201277"/>
                  </a:cubicBezTo>
                  <a:cubicBezTo>
                    <a:pt x="3810" y="210771"/>
                    <a:pt x="8573" y="220265"/>
                    <a:pt x="13335" y="228810"/>
                  </a:cubicBezTo>
                  <a:cubicBezTo>
                    <a:pt x="15240" y="232607"/>
                    <a:pt x="19050" y="238304"/>
                    <a:pt x="21908" y="243051"/>
                  </a:cubicBezTo>
                  <a:cubicBezTo>
                    <a:pt x="22860" y="245899"/>
                    <a:pt x="25718" y="249697"/>
                    <a:pt x="29527" y="255393"/>
                  </a:cubicBezTo>
                  <a:cubicBezTo>
                    <a:pt x="37148" y="267736"/>
                    <a:pt x="48577" y="279129"/>
                    <a:pt x="66675" y="288623"/>
                  </a:cubicBezTo>
                  <a:cubicBezTo>
                    <a:pt x="118110" y="315207"/>
                    <a:pt x="188595" y="297168"/>
                    <a:pt x="241935" y="285775"/>
                  </a:cubicBezTo>
                  <a:cubicBezTo>
                    <a:pt x="312420" y="270584"/>
                    <a:pt x="381000" y="240203"/>
                    <a:pt x="432435" y="189883"/>
                  </a:cubicBezTo>
                  <a:cubicBezTo>
                    <a:pt x="463868" y="159502"/>
                    <a:pt x="495300" y="98739"/>
                    <a:pt x="474345" y="55066"/>
                  </a:cubicBezTo>
                  <a:close/>
                  <a:moveTo>
                    <a:pt x="54293" y="268685"/>
                  </a:moveTo>
                  <a:cubicBezTo>
                    <a:pt x="52388" y="273432"/>
                    <a:pt x="49530" y="273432"/>
                    <a:pt x="45720" y="270584"/>
                  </a:cubicBezTo>
                  <a:cubicBezTo>
                    <a:pt x="41910" y="267736"/>
                    <a:pt x="40958" y="262989"/>
                    <a:pt x="40005" y="259191"/>
                  </a:cubicBezTo>
                  <a:cubicBezTo>
                    <a:pt x="39052" y="255393"/>
                    <a:pt x="37148" y="252545"/>
                    <a:pt x="39052" y="248747"/>
                  </a:cubicBezTo>
                  <a:cubicBezTo>
                    <a:pt x="40005" y="244950"/>
                    <a:pt x="41910" y="244000"/>
                    <a:pt x="45720" y="245899"/>
                  </a:cubicBezTo>
                  <a:cubicBezTo>
                    <a:pt x="49530" y="248747"/>
                    <a:pt x="50483" y="251596"/>
                    <a:pt x="52388" y="256343"/>
                  </a:cubicBezTo>
                  <a:cubicBezTo>
                    <a:pt x="53340" y="260140"/>
                    <a:pt x="55245" y="263938"/>
                    <a:pt x="54293" y="268685"/>
                  </a:cubicBezTo>
                  <a:close/>
                  <a:moveTo>
                    <a:pt x="89535" y="282926"/>
                  </a:moveTo>
                  <a:cubicBezTo>
                    <a:pt x="88583" y="286724"/>
                    <a:pt x="83820" y="289572"/>
                    <a:pt x="80010" y="286724"/>
                  </a:cubicBezTo>
                  <a:cubicBezTo>
                    <a:pt x="73343" y="281977"/>
                    <a:pt x="71438" y="271533"/>
                    <a:pt x="71438" y="263938"/>
                  </a:cubicBezTo>
                  <a:cubicBezTo>
                    <a:pt x="71438" y="257292"/>
                    <a:pt x="79058" y="255393"/>
                    <a:pt x="82868" y="261090"/>
                  </a:cubicBezTo>
                  <a:cubicBezTo>
                    <a:pt x="86677" y="265837"/>
                    <a:pt x="91440" y="276281"/>
                    <a:pt x="89535" y="282926"/>
                  </a:cubicBezTo>
                  <a:close/>
                  <a:moveTo>
                    <a:pt x="112395" y="291471"/>
                  </a:moveTo>
                  <a:cubicBezTo>
                    <a:pt x="109538" y="287674"/>
                    <a:pt x="108585" y="282926"/>
                    <a:pt x="107633" y="279129"/>
                  </a:cubicBezTo>
                  <a:cubicBezTo>
                    <a:pt x="106680" y="274382"/>
                    <a:pt x="104775" y="270584"/>
                    <a:pt x="105727" y="265837"/>
                  </a:cubicBezTo>
                  <a:cubicBezTo>
                    <a:pt x="107633" y="261090"/>
                    <a:pt x="112395" y="260140"/>
                    <a:pt x="116205" y="262989"/>
                  </a:cubicBezTo>
                  <a:cubicBezTo>
                    <a:pt x="119063" y="265837"/>
                    <a:pt x="120015" y="270584"/>
                    <a:pt x="121920" y="274382"/>
                  </a:cubicBezTo>
                  <a:cubicBezTo>
                    <a:pt x="123825" y="279129"/>
                    <a:pt x="125730" y="282926"/>
                    <a:pt x="125730" y="287674"/>
                  </a:cubicBezTo>
                  <a:cubicBezTo>
                    <a:pt x="125730" y="295269"/>
                    <a:pt x="117158" y="297168"/>
                    <a:pt x="112395" y="291471"/>
                  </a:cubicBezTo>
                  <a:close/>
                  <a:moveTo>
                    <a:pt x="147638" y="288623"/>
                  </a:moveTo>
                  <a:cubicBezTo>
                    <a:pt x="144780" y="281977"/>
                    <a:pt x="142875" y="274382"/>
                    <a:pt x="141923" y="266786"/>
                  </a:cubicBezTo>
                  <a:cubicBezTo>
                    <a:pt x="140970" y="260140"/>
                    <a:pt x="151448" y="257292"/>
                    <a:pt x="154305" y="262989"/>
                  </a:cubicBezTo>
                  <a:cubicBezTo>
                    <a:pt x="157163" y="269635"/>
                    <a:pt x="160020" y="277230"/>
                    <a:pt x="161925" y="284825"/>
                  </a:cubicBezTo>
                  <a:cubicBezTo>
                    <a:pt x="164783" y="294319"/>
                    <a:pt x="151448" y="298117"/>
                    <a:pt x="147638" y="288623"/>
                  </a:cubicBezTo>
                  <a:close/>
                  <a:moveTo>
                    <a:pt x="202883" y="283876"/>
                  </a:moveTo>
                  <a:cubicBezTo>
                    <a:pt x="200977" y="288623"/>
                    <a:pt x="196215" y="290522"/>
                    <a:pt x="192405" y="288623"/>
                  </a:cubicBezTo>
                  <a:cubicBezTo>
                    <a:pt x="187643" y="285775"/>
                    <a:pt x="185738" y="280078"/>
                    <a:pt x="183833" y="274382"/>
                  </a:cubicBezTo>
                  <a:cubicBezTo>
                    <a:pt x="181927" y="269635"/>
                    <a:pt x="180023" y="264887"/>
                    <a:pt x="180975" y="259191"/>
                  </a:cubicBezTo>
                  <a:cubicBezTo>
                    <a:pt x="181927" y="254444"/>
                    <a:pt x="188595" y="253494"/>
                    <a:pt x="191452" y="256343"/>
                  </a:cubicBezTo>
                  <a:cubicBezTo>
                    <a:pt x="195263" y="260140"/>
                    <a:pt x="197168" y="264887"/>
                    <a:pt x="199073" y="269635"/>
                  </a:cubicBezTo>
                  <a:cubicBezTo>
                    <a:pt x="200977" y="274382"/>
                    <a:pt x="204788" y="279129"/>
                    <a:pt x="202883" y="283876"/>
                  </a:cubicBezTo>
                  <a:close/>
                  <a:moveTo>
                    <a:pt x="227648" y="279129"/>
                  </a:moveTo>
                  <a:cubicBezTo>
                    <a:pt x="223838" y="275331"/>
                    <a:pt x="222885" y="270584"/>
                    <a:pt x="221933" y="265837"/>
                  </a:cubicBezTo>
                  <a:cubicBezTo>
                    <a:pt x="220980" y="261090"/>
                    <a:pt x="219075" y="257292"/>
                    <a:pt x="219075" y="252545"/>
                  </a:cubicBezTo>
                  <a:cubicBezTo>
                    <a:pt x="219075" y="246849"/>
                    <a:pt x="226695" y="244000"/>
                    <a:pt x="229552" y="247798"/>
                  </a:cubicBezTo>
                  <a:cubicBezTo>
                    <a:pt x="232410" y="251596"/>
                    <a:pt x="234315" y="255393"/>
                    <a:pt x="236220" y="260140"/>
                  </a:cubicBezTo>
                  <a:cubicBezTo>
                    <a:pt x="238125" y="264887"/>
                    <a:pt x="240983" y="269635"/>
                    <a:pt x="240030" y="274382"/>
                  </a:cubicBezTo>
                  <a:cubicBezTo>
                    <a:pt x="239077" y="280078"/>
                    <a:pt x="232410" y="282926"/>
                    <a:pt x="227648" y="279129"/>
                  </a:cubicBezTo>
                  <a:close/>
                  <a:moveTo>
                    <a:pt x="279083" y="267736"/>
                  </a:moveTo>
                  <a:cubicBezTo>
                    <a:pt x="277178" y="272483"/>
                    <a:pt x="270510" y="272483"/>
                    <a:pt x="267653" y="269635"/>
                  </a:cubicBezTo>
                  <a:cubicBezTo>
                    <a:pt x="263843" y="265837"/>
                    <a:pt x="263843" y="261090"/>
                    <a:pt x="261938" y="256343"/>
                  </a:cubicBezTo>
                  <a:cubicBezTo>
                    <a:pt x="260033" y="251596"/>
                    <a:pt x="259080" y="246849"/>
                    <a:pt x="259080" y="242101"/>
                  </a:cubicBezTo>
                  <a:cubicBezTo>
                    <a:pt x="259080" y="235456"/>
                    <a:pt x="268605" y="233557"/>
                    <a:pt x="271463" y="238304"/>
                  </a:cubicBezTo>
                  <a:cubicBezTo>
                    <a:pt x="275273" y="245899"/>
                    <a:pt x="282893" y="259191"/>
                    <a:pt x="279083" y="267736"/>
                  </a:cubicBezTo>
                  <a:close/>
                  <a:moveTo>
                    <a:pt x="304800" y="254444"/>
                  </a:moveTo>
                  <a:cubicBezTo>
                    <a:pt x="299085" y="247798"/>
                    <a:pt x="296228" y="236405"/>
                    <a:pt x="295275" y="227860"/>
                  </a:cubicBezTo>
                  <a:cubicBezTo>
                    <a:pt x="294323" y="221214"/>
                    <a:pt x="302895" y="220265"/>
                    <a:pt x="305753" y="225012"/>
                  </a:cubicBezTo>
                  <a:cubicBezTo>
                    <a:pt x="310515" y="231658"/>
                    <a:pt x="315278" y="241152"/>
                    <a:pt x="316230" y="249697"/>
                  </a:cubicBezTo>
                  <a:cubicBezTo>
                    <a:pt x="317183" y="256343"/>
                    <a:pt x="308610" y="259191"/>
                    <a:pt x="304800" y="254444"/>
                  </a:cubicBezTo>
                  <a:close/>
                  <a:moveTo>
                    <a:pt x="341948" y="238304"/>
                  </a:moveTo>
                  <a:cubicBezTo>
                    <a:pt x="338138" y="235456"/>
                    <a:pt x="337185" y="230708"/>
                    <a:pt x="335280" y="226911"/>
                  </a:cubicBezTo>
                  <a:cubicBezTo>
                    <a:pt x="333375" y="224063"/>
                    <a:pt x="331470" y="218366"/>
                    <a:pt x="330518" y="214568"/>
                  </a:cubicBezTo>
                  <a:cubicBezTo>
                    <a:pt x="329565" y="209821"/>
                    <a:pt x="334328" y="206024"/>
                    <a:pt x="339090" y="207922"/>
                  </a:cubicBezTo>
                  <a:cubicBezTo>
                    <a:pt x="345758" y="211720"/>
                    <a:pt x="353378" y="225961"/>
                    <a:pt x="354330" y="233557"/>
                  </a:cubicBezTo>
                  <a:cubicBezTo>
                    <a:pt x="354330" y="240203"/>
                    <a:pt x="346710" y="243051"/>
                    <a:pt x="341948" y="238304"/>
                  </a:cubicBezTo>
                  <a:close/>
                  <a:moveTo>
                    <a:pt x="380048" y="218366"/>
                  </a:moveTo>
                  <a:cubicBezTo>
                    <a:pt x="375285" y="216467"/>
                    <a:pt x="371475" y="208872"/>
                    <a:pt x="368618" y="204125"/>
                  </a:cubicBezTo>
                  <a:cubicBezTo>
                    <a:pt x="365760" y="199378"/>
                    <a:pt x="363855" y="195580"/>
                    <a:pt x="364808" y="189883"/>
                  </a:cubicBezTo>
                  <a:cubicBezTo>
                    <a:pt x="365760" y="185136"/>
                    <a:pt x="370523" y="184187"/>
                    <a:pt x="374333" y="186086"/>
                  </a:cubicBezTo>
                  <a:cubicBezTo>
                    <a:pt x="379095" y="187985"/>
                    <a:pt x="381000" y="193681"/>
                    <a:pt x="383858" y="197479"/>
                  </a:cubicBezTo>
                  <a:cubicBezTo>
                    <a:pt x="385763" y="201277"/>
                    <a:pt x="389573" y="205074"/>
                    <a:pt x="390525" y="209821"/>
                  </a:cubicBezTo>
                  <a:cubicBezTo>
                    <a:pt x="391478" y="216467"/>
                    <a:pt x="385763" y="220265"/>
                    <a:pt x="380048" y="218366"/>
                  </a:cubicBezTo>
                  <a:close/>
                  <a:moveTo>
                    <a:pt x="422910" y="188934"/>
                  </a:moveTo>
                  <a:cubicBezTo>
                    <a:pt x="421958" y="193681"/>
                    <a:pt x="417195" y="194631"/>
                    <a:pt x="413385" y="193681"/>
                  </a:cubicBezTo>
                  <a:cubicBezTo>
                    <a:pt x="407670" y="192732"/>
                    <a:pt x="405765" y="187985"/>
                    <a:pt x="402908" y="184187"/>
                  </a:cubicBezTo>
                  <a:cubicBezTo>
                    <a:pt x="400050" y="180389"/>
                    <a:pt x="398145" y="176592"/>
                    <a:pt x="396240" y="171845"/>
                  </a:cubicBezTo>
                  <a:cubicBezTo>
                    <a:pt x="394335" y="166148"/>
                    <a:pt x="401003" y="162350"/>
                    <a:pt x="405765" y="164249"/>
                  </a:cubicBezTo>
                  <a:cubicBezTo>
                    <a:pt x="414338" y="168996"/>
                    <a:pt x="424815" y="179440"/>
                    <a:pt x="422910" y="188934"/>
                  </a:cubicBezTo>
                  <a:close/>
                  <a:moveTo>
                    <a:pt x="440055" y="161401"/>
                  </a:moveTo>
                  <a:cubicBezTo>
                    <a:pt x="435293" y="159502"/>
                    <a:pt x="433388" y="154755"/>
                    <a:pt x="430530" y="150008"/>
                  </a:cubicBezTo>
                  <a:cubicBezTo>
                    <a:pt x="428625" y="146210"/>
                    <a:pt x="424815" y="142413"/>
                    <a:pt x="425768" y="137666"/>
                  </a:cubicBezTo>
                  <a:cubicBezTo>
                    <a:pt x="425768" y="133868"/>
                    <a:pt x="429578" y="130070"/>
                    <a:pt x="433388" y="131969"/>
                  </a:cubicBezTo>
                  <a:cubicBezTo>
                    <a:pt x="438150" y="132918"/>
                    <a:pt x="441008" y="136716"/>
                    <a:pt x="442913" y="140514"/>
                  </a:cubicBezTo>
                  <a:cubicBezTo>
                    <a:pt x="445770" y="144311"/>
                    <a:pt x="449580" y="148109"/>
                    <a:pt x="450533" y="152856"/>
                  </a:cubicBezTo>
                  <a:cubicBezTo>
                    <a:pt x="452438" y="159502"/>
                    <a:pt x="446723" y="164249"/>
                    <a:pt x="440055" y="161401"/>
                  </a:cubicBezTo>
                  <a:close/>
                  <a:moveTo>
                    <a:pt x="461010" y="128171"/>
                  </a:moveTo>
                  <a:cubicBezTo>
                    <a:pt x="453390" y="123424"/>
                    <a:pt x="447675" y="113930"/>
                    <a:pt x="444818" y="106335"/>
                  </a:cubicBezTo>
                  <a:cubicBezTo>
                    <a:pt x="442913" y="101588"/>
                    <a:pt x="449580" y="96841"/>
                    <a:pt x="454343" y="99689"/>
                  </a:cubicBezTo>
                  <a:cubicBezTo>
                    <a:pt x="458153" y="101588"/>
                    <a:pt x="461010" y="105385"/>
                    <a:pt x="463868" y="108234"/>
                  </a:cubicBezTo>
                  <a:cubicBezTo>
                    <a:pt x="466725" y="112031"/>
                    <a:pt x="470535" y="115829"/>
                    <a:pt x="470535" y="120576"/>
                  </a:cubicBezTo>
                  <a:cubicBezTo>
                    <a:pt x="470535" y="126273"/>
                    <a:pt x="464820" y="131020"/>
                    <a:pt x="461010" y="128171"/>
                  </a:cubicBezTo>
                  <a:close/>
                  <a:moveTo>
                    <a:pt x="472440" y="88296"/>
                  </a:moveTo>
                  <a:cubicBezTo>
                    <a:pt x="466725" y="84498"/>
                    <a:pt x="461963" y="76903"/>
                    <a:pt x="458153" y="70257"/>
                  </a:cubicBezTo>
                  <a:cubicBezTo>
                    <a:pt x="454343" y="63611"/>
                    <a:pt x="461963" y="56016"/>
                    <a:pt x="466725" y="62662"/>
                  </a:cubicBezTo>
                  <a:cubicBezTo>
                    <a:pt x="471488" y="69307"/>
                    <a:pt x="478155" y="73105"/>
                    <a:pt x="478155" y="82599"/>
                  </a:cubicBezTo>
                  <a:cubicBezTo>
                    <a:pt x="480060" y="87346"/>
                    <a:pt x="477203" y="91144"/>
                    <a:pt x="472440" y="88296"/>
                  </a:cubicBezTo>
                  <a:close/>
                </a:path>
              </a:pathLst>
            </a:custGeom>
            <a:grpFill/>
            <a:ln w="9525"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xmlns="" id="{EFB1D942-D170-E5A8-7057-EBFE59A6B2E6}"/>
                </a:ext>
              </a:extLst>
            </p:cNvPr>
            <p:cNvSpPr/>
            <p:nvPr/>
          </p:nvSpPr>
          <p:spPr>
            <a:xfrm>
              <a:off x="1292592" y="1536154"/>
              <a:ext cx="423723" cy="274114"/>
            </a:xfrm>
            <a:custGeom>
              <a:avLst/>
              <a:gdLst>
                <a:gd name="connsiteX0" fmla="*/ 44040 w 423723"/>
                <a:gd name="connsiteY0" fmla="*/ 264317 h 274114"/>
                <a:gd name="connsiteX1" fmla="*/ 234540 w 423723"/>
                <a:gd name="connsiteY1" fmla="*/ 248177 h 274114"/>
                <a:gd name="connsiteX2" fmla="*/ 420277 w 423723"/>
                <a:gd name="connsiteY2" fmla="*/ 47850 h 274114"/>
                <a:gd name="connsiteX3" fmla="*/ 415515 w 423723"/>
                <a:gd name="connsiteY3" fmla="*/ 43103 h 274114"/>
                <a:gd name="connsiteX4" fmla="*/ 404085 w 423723"/>
                <a:gd name="connsiteY4" fmla="*/ 28862 h 274114"/>
                <a:gd name="connsiteX5" fmla="*/ 371700 w 423723"/>
                <a:gd name="connsiteY5" fmla="*/ 8924 h 274114"/>
                <a:gd name="connsiteX6" fmla="*/ 152625 w 423723"/>
                <a:gd name="connsiteY6" fmla="*/ 45951 h 274114"/>
                <a:gd name="connsiteX7" fmla="*/ 7845 w 423723"/>
                <a:gd name="connsiteY7" fmla="*/ 169375 h 274114"/>
                <a:gd name="connsiteX8" fmla="*/ 2130 w 423723"/>
                <a:gd name="connsiteY8" fmla="*/ 217796 h 274114"/>
                <a:gd name="connsiteX9" fmla="*/ 44040 w 423723"/>
                <a:gd name="connsiteY9" fmla="*/ 264317 h 274114"/>
                <a:gd name="connsiteX10" fmla="*/ 32610 w 423723"/>
                <a:gd name="connsiteY10" fmla="*/ 169375 h 274114"/>
                <a:gd name="connsiteX11" fmla="*/ 261210 w 423723"/>
                <a:gd name="connsiteY11" fmla="*/ 29811 h 274114"/>
                <a:gd name="connsiteX12" fmla="*/ 382177 w 423723"/>
                <a:gd name="connsiteY12" fmla="*/ 35507 h 274114"/>
                <a:gd name="connsiteX13" fmla="*/ 401227 w 423723"/>
                <a:gd name="connsiteY13" fmla="*/ 98169 h 274114"/>
                <a:gd name="connsiteX14" fmla="*/ 292642 w 423723"/>
                <a:gd name="connsiteY14" fmla="*/ 206403 h 274114"/>
                <a:gd name="connsiteX15" fmla="*/ 265972 w 423723"/>
                <a:gd name="connsiteY15" fmla="*/ 218745 h 274114"/>
                <a:gd name="connsiteX16" fmla="*/ 186915 w 423723"/>
                <a:gd name="connsiteY16" fmla="*/ 241531 h 274114"/>
                <a:gd name="connsiteX17" fmla="*/ 109762 w 423723"/>
                <a:gd name="connsiteY17" fmla="*/ 255772 h 274114"/>
                <a:gd name="connsiteX18" fmla="*/ 25942 w 423723"/>
                <a:gd name="connsiteY18" fmla="*/ 200706 h 274114"/>
                <a:gd name="connsiteX19" fmla="*/ 32610 w 423723"/>
                <a:gd name="connsiteY19" fmla="*/ 169375 h 2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723" h="274114">
                  <a:moveTo>
                    <a:pt x="44040" y="264317"/>
                  </a:moveTo>
                  <a:cubicBezTo>
                    <a:pt x="104047" y="287103"/>
                    <a:pt x="175485" y="265267"/>
                    <a:pt x="234540" y="248177"/>
                  </a:cubicBezTo>
                  <a:cubicBezTo>
                    <a:pt x="322170" y="222543"/>
                    <a:pt x="445995" y="156084"/>
                    <a:pt x="420277" y="47850"/>
                  </a:cubicBezTo>
                  <a:cubicBezTo>
                    <a:pt x="419325" y="45002"/>
                    <a:pt x="417420" y="44052"/>
                    <a:pt x="415515" y="43103"/>
                  </a:cubicBezTo>
                  <a:cubicBezTo>
                    <a:pt x="412657" y="38356"/>
                    <a:pt x="408847" y="33609"/>
                    <a:pt x="404085" y="28862"/>
                  </a:cubicBezTo>
                  <a:cubicBezTo>
                    <a:pt x="395512" y="21266"/>
                    <a:pt x="385035" y="14620"/>
                    <a:pt x="371700" y="8924"/>
                  </a:cubicBezTo>
                  <a:cubicBezTo>
                    <a:pt x="305977" y="-17660"/>
                    <a:pt x="212632" y="21266"/>
                    <a:pt x="152625" y="45951"/>
                  </a:cubicBezTo>
                  <a:cubicBezTo>
                    <a:pt x="93570" y="70636"/>
                    <a:pt x="37372" y="112410"/>
                    <a:pt x="7845" y="169375"/>
                  </a:cubicBezTo>
                  <a:cubicBezTo>
                    <a:pt x="-728" y="185515"/>
                    <a:pt x="-1680" y="202605"/>
                    <a:pt x="2130" y="217796"/>
                  </a:cubicBezTo>
                  <a:cubicBezTo>
                    <a:pt x="7845" y="238683"/>
                    <a:pt x="22132" y="255772"/>
                    <a:pt x="44040" y="264317"/>
                  </a:cubicBezTo>
                  <a:close/>
                  <a:moveTo>
                    <a:pt x="32610" y="169375"/>
                  </a:moveTo>
                  <a:cubicBezTo>
                    <a:pt x="74520" y="90574"/>
                    <a:pt x="180247" y="51648"/>
                    <a:pt x="261210" y="29811"/>
                  </a:cubicBezTo>
                  <a:cubicBezTo>
                    <a:pt x="297405" y="20317"/>
                    <a:pt x="351697" y="15570"/>
                    <a:pt x="382177" y="35507"/>
                  </a:cubicBezTo>
                  <a:cubicBezTo>
                    <a:pt x="400275" y="46900"/>
                    <a:pt x="408847" y="65889"/>
                    <a:pt x="401227" y="98169"/>
                  </a:cubicBezTo>
                  <a:cubicBezTo>
                    <a:pt x="386940" y="154185"/>
                    <a:pt x="343125" y="185515"/>
                    <a:pt x="292642" y="206403"/>
                  </a:cubicBezTo>
                  <a:cubicBezTo>
                    <a:pt x="290737" y="207352"/>
                    <a:pt x="269782" y="216846"/>
                    <a:pt x="265972" y="218745"/>
                  </a:cubicBezTo>
                  <a:cubicBezTo>
                    <a:pt x="240255" y="229189"/>
                    <a:pt x="213585" y="235835"/>
                    <a:pt x="186915" y="241531"/>
                  </a:cubicBezTo>
                  <a:cubicBezTo>
                    <a:pt x="161197" y="246278"/>
                    <a:pt x="136432" y="252924"/>
                    <a:pt x="109762" y="255772"/>
                  </a:cubicBezTo>
                  <a:cubicBezTo>
                    <a:pt x="68805" y="260519"/>
                    <a:pt x="26895" y="236784"/>
                    <a:pt x="25942" y="200706"/>
                  </a:cubicBezTo>
                  <a:cubicBezTo>
                    <a:pt x="24990" y="190263"/>
                    <a:pt x="26895" y="179819"/>
                    <a:pt x="32610" y="169375"/>
                  </a:cubicBezTo>
                  <a:close/>
                </a:path>
              </a:pathLst>
            </a:custGeom>
            <a:grpFill/>
            <a:ln w="9525" cap="flat">
              <a:noFill/>
              <a:prstDash val="solid"/>
              <a:miter/>
            </a:ln>
          </p:spPr>
          <p:txBody>
            <a:bodyPr rtlCol="0" anchor="ctr"/>
            <a:lstStyle/>
            <a:p>
              <a:endParaRPr lang="en-US"/>
            </a:p>
          </p:txBody>
        </p:sp>
      </p:grpSp>
      <p:grpSp>
        <p:nvGrpSpPr>
          <p:cNvPr id="47" name="Graphic 135">
            <a:extLst>
              <a:ext uri="{FF2B5EF4-FFF2-40B4-BE49-F238E27FC236}">
                <a16:creationId xmlns:a16="http://schemas.microsoft.com/office/drawing/2014/main" xmlns="" id="{C3F6FE4F-1A5E-8BCE-33ED-D38680F52012}"/>
              </a:ext>
              <a:ext uri="{C183D7F6-B498-43B3-948B-1728B52AA6E4}">
                <adec:decorative xmlns:adec="http://schemas.microsoft.com/office/drawing/2017/decorative" xmlns="" val="1"/>
              </a:ext>
            </a:extLst>
          </p:cNvPr>
          <p:cNvGrpSpPr/>
          <p:nvPr/>
        </p:nvGrpSpPr>
        <p:grpSpPr>
          <a:xfrm rot="16445881">
            <a:off x="4957452" y="5726697"/>
            <a:ext cx="449327" cy="378870"/>
            <a:chOff x="851109" y="1746154"/>
            <a:chExt cx="449327" cy="378870"/>
          </a:xfrm>
          <a:solidFill>
            <a:schemeClr val="accent4"/>
          </a:solidFill>
        </p:grpSpPr>
        <p:sp>
          <p:nvSpPr>
            <p:cNvPr id="48" name="Freeform 47">
              <a:extLst>
                <a:ext uri="{FF2B5EF4-FFF2-40B4-BE49-F238E27FC236}">
                  <a16:creationId xmlns:a16="http://schemas.microsoft.com/office/drawing/2014/main" xmlns="" id="{CADD950C-B15E-A030-BFE6-7AA447985FA4}"/>
                </a:ext>
              </a:extLst>
            </p:cNvPr>
            <p:cNvSpPr/>
            <p:nvPr/>
          </p:nvSpPr>
          <p:spPr>
            <a:xfrm>
              <a:off x="851109" y="1767241"/>
              <a:ext cx="449327" cy="357782"/>
            </a:xfrm>
            <a:custGeom>
              <a:avLst/>
              <a:gdLst>
                <a:gd name="connsiteX0" fmla="*/ 448375 w 449327"/>
                <a:gd name="connsiteY0" fmla="*/ 265837 h 357782"/>
                <a:gd name="connsiteX1" fmla="*/ 311215 w 449327"/>
                <a:gd name="connsiteY1" fmla="*/ 309510 h 357782"/>
                <a:gd name="connsiteX2" fmla="*/ 125478 w 449327"/>
                <a:gd name="connsiteY2" fmla="*/ 204125 h 357782"/>
                <a:gd name="connsiteX3" fmla="*/ 26418 w 449327"/>
                <a:gd name="connsiteY3" fmla="*/ 59813 h 357782"/>
                <a:gd name="connsiteX4" fmla="*/ 28323 w 449327"/>
                <a:gd name="connsiteY4" fmla="*/ 15191 h 357782"/>
                <a:gd name="connsiteX5" fmla="*/ 34990 w 449327"/>
                <a:gd name="connsiteY5" fmla="*/ 3798 h 357782"/>
                <a:gd name="connsiteX6" fmla="*/ 37848 w 449327"/>
                <a:gd name="connsiteY6" fmla="*/ 0 h 357782"/>
                <a:gd name="connsiteX7" fmla="*/ 35943 w 449327"/>
                <a:gd name="connsiteY7" fmla="*/ 949 h 357782"/>
                <a:gd name="connsiteX8" fmla="*/ 20703 w 449327"/>
                <a:gd name="connsiteY8" fmla="*/ 27533 h 357782"/>
                <a:gd name="connsiteX9" fmla="*/ 13083 w 449327"/>
                <a:gd name="connsiteY9" fmla="*/ 42724 h 357782"/>
                <a:gd name="connsiteX10" fmla="*/ 7368 w 449327"/>
                <a:gd name="connsiteY10" fmla="*/ 55066 h 357782"/>
                <a:gd name="connsiteX11" fmla="*/ 700 w 449327"/>
                <a:gd name="connsiteY11" fmla="*/ 104436 h 357782"/>
                <a:gd name="connsiteX12" fmla="*/ 99760 w 449327"/>
                <a:gd name="connsiteY12" fmla="*/ 248747 h 357782"/>
                <a:gd name="connsiteX13" fmla="*/ 285498 w 449327"/>
                <a:gd name="connsiteY13" fmla="*/ 354133 h 357782"/>
                <a:gd name="connsiteX14" fmla="*/ 419800 w 449327"/>
                <a:gd name="connsiteY14" fmla="*/ 314257 h 357782"/>
                <a:gd name="connsiteX15" fmla="*/ 429325 w 449327"/>
                <a:gd name="connsiteY15" fmla="*/ 300965 h 357782"/>
                <a:gd name="connsiteX16" fmla="*/ 449328 w 449327"/>
                <a:gd name="connsiteY16" fmla="*/ 261090 h 357782"/>
                <a:gd name="connsiteX17" fmla="*/ 448375 w 449327"/>
                <a:gd name="connsiteY17" fmla="*/ 265837 h 357782"/>
                <a:gd name="connsiteX18" fmla="*/ 3558 w 449327"/>
                <a:gd name="connsiteY18" fmla="*/ 76903 h 357782"/>
                <a:gd name="connsiteX19" fmla="*/ 10225 w 449327"/>
                <a:gd name="connsiteY19" fmla="*/ 65510 h 357782"/>
                <a:gd name="connsiteX20" fmla="*/ 17845 w 449327"/>
                <a:gd name="connsiteY20" fmla="*/ 58864 h 357782"/>
                <a:gd name="connsiteX21" fmla="*/ 23560 w 449327"/>
                <a:gd name="connsiteY21" fmla="*/ 63611 h 357782"/>
                <a:gd name="connsiteX22" fmla="*/ 18798 w 449327"/>
                <a:gd name="connsiteY22" fmla="*/ 75004 h 357782"/>
                <a:gd name="connsiteX23" fmla="*/ 9273 w 449327"/>
                <a:gd name="connsiteY23" fmla="*/ 83549 h 357782"/>
                <a:gd name="connsiteX24" fmla="*/ 3558 w 449327"/>
                <a:gd name="connsiteY24" fmla="*/ 76903 h 357782"/>
                <a:gd name="connsiteX25" fmla="*/ 7368 w 449327"/>
                <a:gd name="connsiteY25" fmla="*/ 113930 h 357782"/>
                <a:gd name="connsiteX26" fmla="*/ 21655 w 449327"/>
                <a:gd name="connsiteY26" fmla="*/ 93992 h 357782"/>
                <a:gd name="connsiteX27" fmla="*/ 31180 w 449327"/>
                <a:gd name="connsiteY27" fmla="*/ 102537 h 357782"/>
                <a:gd name="connsiteX28" fmla="*/ 15940 w 449327"/>
                <a:gd name="connsiteY28" fmla="*/ 119627 h 357782"/>
                <a:gd name="connsiteX29" fmla="*/ 7368 w 449327"/>
                <a:gd name="connsiteY29" fmla="*/ 113930 h 357782"/>
                <a:gd name="connsiteX30" fmla="*/ 32133 w 449327"/>
                <a:gd name="connsiteY30" fmla="*/ 153806 h 357782"/>
                <a:gd name="connsiteX31" fmla="*/ 21655 w 449327"/>
                <a:gd name="connsiteY31" fmla="*/ 144311 h 357782"/>
                <a:gd name="connsiteX32" fmla="*/ 29275 w 449327"/>
                <a:gd name="connsiteY32" fmla="*/ 132918 h 357782"/>
                <a:gd name="connsiteX33" fmla="*/ 39753 w 449327"/>
                <a:gd name="connsiteY33" fmla="*/ 124374 h 357782"/>
                <a:gd name="connsiteX34" fmla="*/ 47373 w 449327"/>
                <a:gd name="connsiteY34" fmla="*/ 131969 h 357782"/>
                <a:gd name="connsiteX35" fmla="*/ 40705 w 449327"/>
                <a:gd name="connsiteY35" fmla="*/ 143362 h 357782"/>
                <a:gd name="connsiteX36" fmla="*/ 32133 w 449327"/>
                <a:gd name="connsiteY36" fmla="*/ 153806 h 357782"/>
                <a:gd name="connsiteX37" fmla="*/ 43563 w 449327"/>
                <a:gd name="connsiteY37" fmla="*/ 172794 h 357782"/>
                <a:gd name="connsiteX38" fmla="*/ 58803 w 449327"/>
                <a:gd name="connsiteY38" fmla="*/ 155704 h 357782"/>
                <a:gd name="connsiteX39" fmla="*/ 68328 w 449327"/>
                <a:gd name="connsiteY39" fmla="*/ 164249 h 357782"/>
                <a:gd name="connsiteX40" fmla="*/ 54040 w 449327"/>
                <a:gd name="connsiteY40" fmla="*/ 182288 h 357782"/>
                <a:gd name="connsiteX41" fmla="*/ 43563 w 449327"/>
                <a:gd name="connsiteY41" fmla="*/ 172794 h 357782"/>
                <a:gd name="connsiteX42" fmla="*/ 95950 w 449327"/>
                <a:gd name="connsiteY42" fmla="*/ 191782 h 357782"/>
                <a:gd name="connsiteX43" fmla="*/ 89283 w 449327"/>
                <a:gd name="connsiteY43" fmla="*/ 206024 h 357782"/>
                <a:gd name="connsiteX44" fmla="*/ 78805 w 449327"/>
                <a:gd name="connsiteY44" fmla="*/ 216467 h 357782"/>
                <a:gd name="connsiteX45" fmla="*/ 69280 w 449327"/>
                <a:gd name="connsiteY45" fmla="*/ 209821 h 357782"/>
                <a:gd name="connsiteX46" fmla="*/ 75948 w 449327"/>
                <a:gd name="connsiteY46" fmla="*/ 195580 h 357782"/>
                <a:gd name="connsiteX47" fmla="*/ 87378 w 449327"/>
                <a:gd name="connsiteY47" fmla="*/ 185136 h 357782"/>
                <a:gd name="connsiteX48" fmla="*/ 95950 w 449327"/>
                <a:gd name="connsiteY48" fmla="*/ 191782 h 357782"/>
                <a:gd name="connsiteX49" fmla="*/ 123573 w 449327"/>
                <a:gd name="connsiteY49" fmla="*/ 217417 h 357782"/>
                <a:gd name="connsiteX50" fmla="*/ 116905 w 449327"/>
                <a:gd name="connsiteY50" fmla="*/ 229759 h 357782"/>
                <a:gd name="connsiteX51" fmla="*/ 107380 w 449327"/>
                <a:gd name="connsiteY51" fmla="*/ 241152 h 357782"/>
                <a:gd name="connsiteX52" fmla="*/ 96903 w 449327"/>
                <a:gd name="connsiteY52" fmla="*/ 233557 h 357782"/>
                <a:gd name="connsiteX53" fmla="*/ 104523 w 449327"/>
                <a:gd name="connsiteY53" fmla="*/ 221214 h 357782"/>
                <a:gd name="connsiteX54" fmla="*/ 114048 w 449327"/>
                <a:gd name="connsiteY54" fmla="*/ 211720 h 357782"/>
                <a:gd name="connsiteX55" fmla="*/ 123573 w 449327"/>
                <a:gd name="connsiteY55" fmla="*/ 217417 h 357782"/>
                <a:gd name="connsiteX56" fmla="*/ 154053 w 449327"/>
                <a:gd name="connsiteY56" fmla="*/ 246849 h 357782"/>
                <a:gd name="connsiteX57" fmla="*/ 133098 w 449327"/>
                <a:gd name="connsiteY57" fmla="*/ 269635 h 357782"/>
                <a:gd name="connsiteX58" fmla="*/ 125478 w 449327"/>
                <a:gd name="connsiteY58" fmla="*/ 261090 h 357782"/>
                <a:gd name="connsiteX59" fmla="*/ 134050 w 449327"/>
                <a:gd name="connsiteY59" fmla="*/ 248747 h 357782"/>
                <a:gd name="connsiteX60" fmla="*/ 144528 w 449327"/>
                <a:gd name="connsiteY60" fmla="*/ 238304 h 357782"/>
                <a:gd name="connsiteX61" fmla="*/ 154053 w 449327"/>
                <a:gd name="connsiteY61" fmla="*/ 246849 h 357782"/>
                <a:gd name="connsiteX62" fmla="*/ 184533 w 449327"/>
                <a:gd name="connsiteY62" fmla="*/ 269635 h 357782"/>
                <a:gd name="connsiteX63" fmla="*/ 169293 w 449327"/>
                <a:gd name="connsiteY63" fmla="*/ 291471 h 357782"/>
                <a:gd name="connsiteX64" fmla="*/ 158815 w 449327"/>
                <a:gd name="connsiteY64" fmla="*/ 283876 h 357782"/>
                <a:gd name="connsiteX65" fmla="*/ 175960 w 449327"/>
                <a:gd name="connsiteY65" fmla="*/ 262039 h 357782"/>
                <a:gd name="connsiteX66" fmla="*/ 184533 w 449327"/>
                <a:gd name="connsiteY66" fmla="*/ 269635 h 357782"/>
                <a:gd name="connsiteX67" fmla="*/ 203583 w 449327"/>
                <a:gd name="connsiteY67" fmla="*/ 313308 h 357782"/>
                <a:gd name="connsiteX68" fmla="*/ 193105 w 449327"/>
                <a:gd name="connsiteY68" fmla="*/ 305712 h 357782"/>
                <a:gd name="connsiteX69" fmla="*/ 198820 w 449327"/>
                <a:gd name="connsiteY69" fmla="*/ 294319 h 357782"/>
                <a:gd name="connsiteX70" fmla="*/ 206440 w 449327"/>
                <a:gd name="connsiteY70" fmla="*/ 283876 h 357782"/>
                <a:gd name="connsiteX71" fmla="*/ 216918 w 449327"/>
                <a:gd name="connsiteY71" fmla="*/ 287674 h 357782"/>
                <a:gd name="connsiteX72" fmla="*/ 203583 w 449327"/>
                <a:gd name="connsiteY72" fmla="*/ 313308 h 357782"/>
                <a:gd name="connsiteX73" fmla="*/ 250255 w 449327"/>
                <a:gd name="connsiteY73" fmla="*/ 318055 h 357782"/>
                <a:gd name="connsiteX74" fmla="*/ 243588 w 449327"/>
                <a:gd name="connsiteY74" fmla="*/ 330397 h 357782"/>
                <a:gd name="connsiteX75" fmla="*/ 231205 w 449327"/>
                <a:gd name="connsiteY75" fmla="*/ 325650 h 357782"/>
                <a:gd name="connsiteX76" fmla="*/ 236920 w 449327"/>
                <a:gd name="connsiteY76" fmla="*/ 308561 h 357782"/>
                <a:gd name="connsiteX77" fmla="*/ 246445 w 449327"/>
                <a:gd name="connsiteY77" fmla="*/ 297168 h 357782"/>
                <a:gd name="connsiteX78" fmla="*/ 255018 w 449327"/>
                <a:gd name="connsiteY78" fmla="*/ 302864 h 357782"/>
                <a:gd name="connsiteX79" fmla="*/ 250255 w 449327"/>
                <a:gd name="connsiteY79" fmla="*/ 318055 h 357782"/>
                <a:gd name="connsiteX80" fmla="*/ 278830 w 449327"/>
                <a:gd name="connsiteY80" fmla="*/ 345588 h 357782"/>
                <a:gd name="connsiteX81" fmla="*/ 269305 w 449327"/>
                <a:gd name="connsiteY81" fmla="*/ 340841 h 357782"/>
                <a:gd name="connsiteX82" fmla="*/ 271210 w 449327"/>
                <a:gd name="connsiteY82" fmla="*/ 326600 h 357782"/>
                <a:gd name="connsiteX83" fmla="*/ 277878 w 449327"/>
                <a:gd name="connsiteY83" fmla="*/ 314257 h 357782"/>
                <a:gd name="connsiteX84" fmla="*/ 289308 w 449327"/>
                <a:gd name="connsiteY84" fmla="*/ 318055 h 357782"/>
                <a:gd name="connsiteX85" fmla="*/ 278830 w 449327"/>
                <a:gd name="connsiteY85" fmla="*/ 345588 h 357782"/>
                <a:gd name="connsiteX86" fmla="*/ 331218 w 449327"/>
                <a:gd name="connsiteY86" fmla="*/ 336094 h 357782"/>
                <a:gd name="connsiteX87" fmla="*/ 324550 w 449327"/>
                <a:gd name="connsiteY87" fmla="*/ 349386 h 357782"/>
                <a:gd name="connsiteX88" fmla="*/ 311215 w 449327"/>
                <a:gd name="connsiteY88" fmla="*/ 344639 h 357782"/>
                <a:gd name="connsiteX89" fmla="*/ 315025 w 449327"/>
                <a:gd name="connsiteY89" fmla="*/ 330397 h 357782"/>
                <a:gd name="connsiteX90" fmla="*/ 322645 w 449327"/>
                <a:gd name="connsiteY90" fmla="*/ 319004 h 357782"/>
                <a:gd name="connsiteX91" fmla="*/ 332170 w 449327"/>
                <a:gd name="connsiteY91" fmla="*/ 321853 h 357782"/>
                <a:gd name="connsiteX92" fmla="*/ 331218 w 449327"/>
                <a:gd name="connsiteY92" fmla="*/ 336094 h 357782"/>
                <a:gd name="connsiteX93" fmla="*/ 369318 w 449327"/>
                <a:gd name="connsiteY93" fmla="*/ 336094 h 357782"/>
                <a:gd name="connsiteX94" fmla="*/ 362650 w 449327"/>
                <a:gd name="connsiteY94" fmla="*/ 348436 h 357782"/>
                <a:gd name="connsiteX95" fmla="*/ 351220 w 449327"/>
                <a:gd name="connsiteY95" fmla="*/ 344639 h 357782"/>
                <a:gd name="connsiteX96" fmla="*/ 360745 w 449327"/>
                <a:gd name="connsiteY96" fmla="*/ 319004 h 357782"/>
                <a:gd name="connsiteX97" fmla="*/ 372175 w 449327"/>
                <a:gd name="connsiteY97" fmla="*/ 322802 h 357782"/>
                <a:gd name="connsiteX98" fmla="*/ 369318 w 449327"/>
                <a:gd name="connsiteY98" fmla="*/ 336094 h 357782"/>
                <a:gd name="connsiteX99" fmla="*/ 409323 w 449327"/>
                <a:gd name="connsiteY99" fmla="*/ 313308 h 357782"/>
                <a:gd name="connsiteX100" fmla="*/ 399798 w 449327"/>
                <a:gd name="connsiteY100" fmla="*/ 333246 h 357782"/>
                <a:gd name="connsiteX101" fmla="*/ 391225 w 449327"/>
                <a:gd name="connsiteY101" fmla="*/ 331347 h 357782"/>
                <a:gd name="connsiteX102" fmla="*/ 397893 w 449327"/>
                <a:gd name="connsiteY102" fmla="*/ 310460 h 357782"/>
                <a:gd name="connsiteX103" fmla="*/ 409323 w 449327"/>
                <a:gd name="connsiteY103" fmla="*/ 313308 h 35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49327" h="357782">
                  <a:moveTo>
                    <a:pt x="448375" y="265837"/>
                  </a:moveTo>
                  <a:cubicBezTo>
                    <a:pt x="426468" y="311409"/>
                    <a:pt x="355030" y="319954"/>
                    <a:pt x="311215" y="309510"/>
                  </a:cubicBezTo>
                  <a:cubicBezTo>
                    <a:pt x="240730" y="294319"/>
                    <a:pt x="176913" y="253494"/>
                    <a:pt x="125478" y="204125"/>
                  </a:cubicBezTo>
                  <a:cubicBezTo>
                    <a:pt x="86425" y="166148"/>
                    <a:pt x="32133" y="116778"/>
                    <a:pt x="26418" y="59813"/>
                  </a:cubicBezTo>
                  <a:cubicBezTo>
                    <a:pt x="24513" y="39876"/>
                    <a:pt x="24513" y="28483"/>
                    <a:pt x="28323" y="15191"/>
                  </a:cubicBezTo>
                  <a:cubicBezTo>
                    <a:pt x="30228" y="8545"/>
                    <a:pt x="33085" y="5696"/>
                    <a:pt x="34990" y="3798"/>
                  </a:cubicBezTo>
                  <a:cubicBezTo>
                    <a:pt x="35943" y="2848"/>
                    <a:pt x="36895" y="1899"/>
                    <a:pt x="37848" y="0"/>
                  </a:cubicBezTo>
                  <a:cubicBezTo>
                    <a:pt x="36895" y="0"/>
                    <a:pt x="35943" y="949"/>
                    <a:pt x="35943" y="949"/>
                  </a:cubicBezTo>
                  <a:cubicBezTo>
                    <a:pt x="30228" y="9494"/>
                    <a:pt x="24513" y="18039"/>
                    <a:pt x="20703" y="27533"/>
                  </a:cubicBezTo>
                  <a:cubicBezTo>
                    <a:pt x="18798" y="31331"/>
                    <a:pt x="14988" y="37027"/>
                    <a:pt x="13083" y="42724"/>
                  </a:cubicBezTo>
                  <a:cubicBezTo>
                    <a:pt x="11178" y="45572"/>
                    <a:pt x="9273" y="49370"/>
                    <a:pt x="7368" y="55066"/>
                  </a:cubicBezTo>
                  <a:cubicBezTo>
                    <a:pt x="700" y="68358"/>
                    <a:pt x="-1205" y="84498"/>
                    <a:pt x="700" y="104436"/>
                  </a:cubicBezTo>
                  <a:cubicBezTo>
                    <a:pt x="7368" y="162350"/>
                    <a:pt x="60708" y="210771"/>
                    <a:pt x="99760" y="248747"/>
                  </a:cubicBezTo>
                  <a:cubicBezTo>
                    <a:pt x="151195" y="299066"/>
                    <a:pt x="214060" y="338942"/>
                    <a:pt x="285498" y="354133"/>
                  </a:cubicBezTo>
                  <a:cubicBezTo>
                    <a:pt x="327408" y="363627"/>
                    <a:pt x="395035" y="356032"/>
                    <a:pt x="419800" y="314257"/>
                  </a:cubicBezTo>
                  <a:cubicBezTo>
                    <a:pt x="423610" y="309510"/>
                    <a:pt x="427420" y="304763"/>
                    <a:pt x="429325" y="300965"/>
                  </a:cubicBezTo>
                  <a:cubicBezTo>
                    <a:pt x="437898" y="289572"/>
                    <a:pt x="445518" y="275331"/>
                    <a:pt x="449328" y="261090"/>
                  </a:cubicBezTo>
                  <a:cubicBezTo>
                    <a:pt x="449328" y="262989"/>
                    <a:pt x="448375" y="263938"/>
                    <a:pt x="448375" y="265837"/>
                  </a:cubicBezTo>
                  <a:close/>
                  <a:moveTo>
                    <a:pt x="3558" y="76903"/>
                  </a:moveTo>
                  <a:cubicBezTo>
                    <a:pt x="3558" y="72156"/>
                    <a:pt x="7368" y="69307"/>
                    <a:pt x="10225" y="65510"/>
                  </a:cubicBezTo>
                  <a:cubicBezTo>
                    <a:pt x="12130" y="62662"/>
                    <a:pt x="14035" y="59813"/>
                    <a:pt x="17845" y="58864"/>
                  </a:cubicBezTo>
                  <a:cubicBezTo>
                    <a:pt x="21655" y="57914"/>
                    <a:pt x="23560" y="58864"/>
                    <a:pt x="23560" y="63611"/>
                  </a:cubicBezTo>
                  <a:cubicBezTo>
                    <a:pt x="23560" y="68358"/>
                    <a:pt x="21655" y="71206"/>
                    <a:pt x="18798" y="75004"/>
                  </a:cubicBezTo>
                  <a:cubicBezTo>
                    <a:pt x="15940" y="78802"/>
                    <a:pt x="14035" y="82599"/>
                    <a:pt x="9273" y="83549"/>
                  </a:cubicBezTo>
                  <a:cubicBezTo>
                    <a:pt x="4510" y="84498"/>
                    <a:pt x="2605" y="81650"/>
                    <a:pt x="3558" y="76903"/>
                  </a:cubicBezTo>
                  <a:close/>
                  <a:moveTo>
                    <a:pt x="7368" y="113930"/>
                  </a:moveTo>
                  <a:cubicBezTo>
                    <a:pt x="7368" y="106335"/>
                    <a:pt x="14988" y="97790"/>
                    <a:pt x="21655" y="93992"/>
                  </a:cubicBezTo>
                  <a:cubicBezTo>
                    <a:pt x="27370" y="91144"/>
                    <a:pt x="33085" y="95891"/>
                    <a:pt x="31180" y="102537"/>
                  </a:cubicBezTo>
                  <a:cubicBezTo>
                    <a:pt x="29275" y="108234"/>
                    <a:pt x="22608" y="117728"/>
                    <a:pt x="15940" y="119627"/>
                  </a:cubicBezTo>
                  <a:cubicBezTo>
                    <a:pt x="13083" y="121525"/>
                    <a:pt x="7368" y="118677"/>
                    <a:pt x="7368" y="113930"/>
                  </a:cubicBezTo>
                  <a:close/>
                  <a:moveTo>
                    <a:pt x="32133" y="153806"/>
                  </a:moveTo>
                  <a:cubicBezTo>
                    <a:pt x="25465" y="157603"/>
                    <a:pt x="19750" y="150957"/>
                    <a:pt x="21655" y="144311"/>
                  </a:cubicBezTo>
                  <a:cubicBezTo>
                    <a:pt x="23560" y="140514"/>
                    <a:pt x="26418" y="136716"/>
                    <a:pt x="29275" y="132918"/>
                  </a:cubicBezTo>
                  <a:cubicBezTo>
                    <a:pt x="32133" y="129121"/>
                    <a:pt x="34990" y="125323"/>
                    <a:pt x="39753" y="124374"/>
                  </a:cubicBezTo>
                  <a:cubicBezTo>
                    <a:pt x="44515" y="123424"/>
                    <a:pt x="48325" y="126273"/>
                    <a:pt x="47373" y="131969"/>
                  </a:cubicBezTo>
                  <a:cubicBezTo>
                    <a:pt x="46420" y="136716"/>
                    <a:pt x="43563" y="139564"/>
                    <a:pt x="40705" y="143362"/>
                  </a:cubicBezTo>
                  <a:cubicBezTo>
                    <a:pt x="38800" y="147160"/>
                    <a:pt x="35943" y="150957"/>
                    <a:pt x="32133" y="153806"/>
                  </a:cubicBezTo>
                  <a:close/>
                  <a:moveTo>
                    <a:pt x="43563" y="172794"/>
                  </a:moveTo>
                  <a:cubicBezTo>
                    <a:pt x="48325" y="166148"/>
                    <a:pt x="53088" y="160452"/>
                    <a:pt x="58803" y="155704"/>
                  </a:cubicBezTo>
                  <a:cubicBezTo>
                    <a:pt x="63565" y="150957"/>
                    <a:pt x="72138" y="158553"/>
                    <a:pt x="68328" y="164249"/>
                  </a:cubicBezTo>
                  <a:cubicBezTo>
                    <a:pt x="64518" y="170895"/>
                    <a:pt x="59755" y="177541"/>
                    <a:pt x="54040" y="182288"/>
                  </a:cubicBezTo>
                  <a:cubicBezTo>
                    <a:pt x="48325" y="188934"/>
                    <a:pt x="37848" y="180389"/>
                    <a:pt x="43563" y="172794"/>
                  </a:cubicBezTo>
                  <a:close/>
                  <a:moveTo>
                    <a:pt x="95950" y="191782"/>
                  </a:moveTo>
                  <a:cubicBezTo>
                    <a:pt x="94998" y="196529"/>
                    <a:pt x="91188" y="201277"/>
                    <a:pt x="89283" y="206024"/>
                  </a:cubicBezTo>
                  <a:cubicBezTo>
                    <a:pt x="86425" y="210771"/>
                    <a:pt x="84520" y="214568"/>
                    <a:pt x="78805" y="216467"/>
                  </a:cubicBezTo>
                  <a:cubicBezTo>
                    <a:pt x="74043" y="217417"/>
                    <a:pt x="69280" y="214568"/>
                    <a:pt x="69280" y="209821"/>
                  </a:cubicBezTo>
                  <a:cubicBezTo>
                    <a:pt x="69280" y="204125"/>
                    <a:pt x="73090" y="200327"/>
                    <a:pt x="75948" y="195580"/>
                  </a:cubicBezTo>
                  <a:cubicBezTo>
                    <a:pt x="79758" y="190833"/>
                    <a:pt x="82615" y="187035"/>
                    <a:pt x="87378" y="185136"/>
                  </a:cubicBezTo>
                  <a:cubicBezTo>
                    <a:pt x="92140" y="182288"/>
                    <a:pt x="96903" y="187035"/>
                    <a:pt x="95950" y="191782"/>
                  </a:cubicBezTo>
                  <a:close/>
                  <a:moveTo>
                    <a:pt x="123573" y="217417"/>
                  </a:moveTo>
                  <a:cubicBezTo>
                    <a:pt x="122620" y="222164"/>
                    <a:pt x="119763" y="225961"/>
                    <a:pt x="116905" y="229759"/>
                  </a:cubicBezTo>
                  <a:cubicBezTo>
                    <a:pt x="114048" y="233557"/>
                    <a:pt x="112143" y="238304"/>
                    <a:pt x="107380" y="241152"/>
                  </a:cubicBezTo>
                  <a:cubicBezTo>
                    <a:pt x="101665" y="244000"/>
                    <a:pt x="95950" y="240203"/>
                    <a:pt x="96903" y="233557"/>
                  </a:cubicBezTo>
                  <a:cubicBezTo>
                    <a:pt x="97855" y="228810"/>
                    <a:pt x="100713" y="225012"/>
                    <a:pt x="104523" y="221214"/>
                  </a:cubicBezTo>
                  <a:cubicBezTo>
                    <a:pt x="107380" y="217417"/>
                    <a:pt x="110238" y="213619"/>
                    <a:pt x="114048" y="211720"/>
                  </a:cubicBezTo>
                  <a:cubicBezTo>
                    <a:pt x="117858" y="207922"/>
                    <a:pt x="124525" y="212670"/>
                    <a:pt x="123573" y="217417"/>
                  </a:cubicBezTo>
                  <a:close/>
                  <a:moveTo>
                    <a:pt x="154053" y="246849"/>
                  </a:moveTo>
                  <a:cubicBezTo>
                    <a:pt x="150243" y="255393"/>
                    <a:pt x="143575" y="268685"/>
                    <a:pt x="133098" y="269635"/>
                  </a:cubicBezTo>
                  <a:cubicBezTo>
                    <a:pt x="128335" y="270584"/>
                    <a:pt x="124525" y="264887"/>
                    <a:pt x="125478" y="261090"/>
                  </a:cubicBezTo>
                  <a:cubicBezTo>
                    <a:pt x="126430" y="256343"/>
                    <a:pt x="131193" y="252545"/>
                    <a:pt x="134050" y="248747"/>
                  </a:cubicBezTo>
                  <a:cubicBezTo>
                    <a:pt x="136908" y="244950"/>
                    <a:pt x="140718" y="241152"/>
                    <a:pt x="144528" y="238304"/>
                  </a:cubicBezTo>
                  <a:cubicBezTo>
                    <a:pt x="150243" y="234506"/>
                    <a:pt x="156910" y="241152"/>
                    <a:pt x="154053" y="246849"/>
                  </a:cubicBezTo>
                  <a:close/>
                  <a:moveTo>
                    <a:pt x="184533" y="269635"/>
                  </a:moveTo>
                  <a:cubicBezTo>
                    <a:pt x="181675" y="277230"/>
                    <a:pt x="175960" y="286724"/>
                    <a:pt x="169293" y="291471"/>
                  </a:cubicBezTo>
                  <a:cubicBezTo>
                    <a:pt x="164530" y="295269"/>
                    <a:pt x="156910" y="289572"/>
                    <a:pt x="158815" y="283876"/>
                  </a:cubicBezTo>
                  <a:cubicBezTo>
                    <a:pt x="161673" y="275331"/>
                    <a:pt x="169293" y="266786"/>
                    <a:pt x="175960" y="262039"/>
                  </a:cubicBezTo>
                  <a:cubicBezTo>
                    <a:pt x="180723" y="258242"/>
                    <a:pt x="186438" y="264887"/>
                    <a:pt x="184533" y="269635"/>
                  </a:cubicBezTo>
                  <a:close/>
                  <a:moveTo>
                    <a:pt x="203583" y="313308"/>
                  </a:moveTo>
                  <a:cubicBezTo>
                    <a:pt x="197868" y="317105"/>
                    <a:pt x="192153" y="311409"/>
                    <a:pt x="193105" y="305712"/>
                  </a:cubicBezTo>
                  <a:cubicBezTo>
                    <a:pt x="194058" y="300965"/>
                    <a:pt x="196915" y="298117"/>
                    <a:pt x="198820" y="294319"/>
                  </a:cubicBezTo>
                  <a:cubicBezTo>
                    <a:pt x="200725" y="291471"/>
                    <a:pt x="203583" y="285775"/>
                    <a:pt x="206440" y="283876"/>
                  </a:cubicBezTo>
                  <a:cubicBezTo>
                    <a:pt x="210250" y="280078"/>
                    <a:pt x="215965" y="281977"/>
                    <a:pt x="216918" y="287674"/>
                  </a:cubicBezTo>
                  <a:cubicBezTo>
                    <a:pt x="217870" y="294319"/>
                    <a:pt x="210250" y="308561"/>
                    <a:pt x="203583" y="313308"/>
                  </a:cubicBezTo>
                  <a:close/>
                  <a:moveTo>
                    <a:pt x="250255" y="318055"/>
                  </a:moveTo>
                  <a:cubicBezTo>
                    <a:pt x="248350" y="321853"/>
                    <a:pt x="247398" y="327549"/>
                    <a:pt x="243588" y="330397"/>
                  </a:cubicBezTo>
                  <a:cubicBezTo>
                    <a:pt x="238825" y="334195"/>
                    <a:pt x="232158" y="332296"/>
                    <a:pt x="231205" y="325650"/>
                  </a:cubicBezTo>
                  <a:cubicBezTo>
                    <a:pt x="230253" y="319954"/>
                    <a:pt x="234063" y="313308"/>
                    <a:pt x="236920" y="308561"/>
                  </a:cubicBezTo>
                  <a:cubicBezTo>
                    <a:pt x="239778" y="303814"/>
                    <a:pt x="241683" y="300016"/>
                    <a:pt x="246445" y="297168"/>
                  </a:cubicBezTo>
                  <a:cubicBezTo>
                    <a:pt x="250255" y="295269"/>
                    <a:pt x="254065" y="299066"/>
                    <a:pt x="255018" y="302864"/>
                  </a:cubicBezTo>
                  <a:cubicBezTo>
                    <a:pt x="255970" y="308561"/>
                    <a:pt x="252160" y="313308"/>
                    <a:pt x="250255" y="318055"/>
                  </a:cubicBezTo>
                  <a:close/>
                  <a:moveTo>
                    <a:pt x="278830" y="345588"/>
                  </a:moveTo>
                  <a:cubicBezTo>
                    <a:pt x="275020" y="347487"/>
                    <a:pt x="271210" y="344639"/>
                    <a:pt x="269305" y="340841"/>
                  </a:cubicBezTo>
                  <a:cubicBezTo>
                    <a:pt x="267400" y="336094"/>
                    <a:pt x="269305" y="331347"/>
                    <a:pt x="271210" y="326600"/>
                  </a:cubicBezTo>
                  <a:cubicBezTo>
                    <a:pt x="273115" y="321853"/>
                    <a:pt x="275020" y="318055"/>
                    <a:pt x="277878" y="314257"/>
                  </a:cubicBezTo>
                  <a:cubicBezTo>
                    <a:pt x="281688" y="309510"/>
                    <a:pt x="288355" y="313308"/>
                    <a:pt x="289308" y="318055"/>
                  </a:cubicBezTo>
                  <a:cubicBezTo>
                    <a:pt x="291213" y="327549"/>
                    <a:pt x="288355" y="342740"/>
                    <a:pt x="278830" y="345588"/>
                  </a:cubicBezTo>
                  <a:close/>
                  <a:moveTo>
                    <a:pt x="331218" y="336094"/>
                  </a:moveTo>
                  <a:cubicBezTo>
                    <a:pt x="329313" y="340841"/>
                    <a:pt x="328360" y="345588"/>
                    <a:pt x="324550" y="349386"/>
                  </a:cubicBezTo>
                  <a:cubicBezTo>
                    <a:pt x="319788" y="354133"/>
                    <a:pt x="313120" y="351284"/>
                    <a:pt x="311215" y="344639"/>
                  </a:cubicBezTo>
                  <a:cubicBezTo>
                    <a:pt x="310263" y="339891"/>
                    <a:pt x="313120" y="335144"/>
                    <a:pt x="315025" y="330397"/>
                  </a:cubicBezTo>
                  <a:cubicBezTo>
                    <a:pt x="316930" y="326600"/>
                    <a:pt x="318835" y="321853"/>
                    <a:pt x="322645" y="319004"/>
                  </a:cubicBezTo>
                  <a:cubicBezTo>
                    <a:pt x="326455" y="317105"/>
                    <a:pt x="330265" y="318055"/>
                    <a:pt x="332170" y="321853"/>
                  </a:cubicBezTo>
                  <a:cubicBezTo>
                    <a:pt x="335028" y="327549"/>
                    <a:pt x="333123" y="331347"/>
                    <a:pt x="331218" y="336094"/>
                  </a:cubicBezTo>
                  <a:close/>
                  <a:moveTo>
                    <a:pt x="369318" y="336094"/>
                  </a:moveTo>
                  <a:cubicBezTo>
                    <a:pt x="367413" y="340841"/>
                    <a:pt x="367413" y="345588"/>
                    <a:pt x="362650" y="348436"/>
                  </a:cubicBezTo>
                  <a:cubicBezTo>
                    <a:pt x="357888" y="351284"/>
                    <a:pt x="351220" y="349386"/>
                    <a:pt x="351220" y="344639"/>
                  </a:cubicBezTo>
                  <a:cubicBezTo>
                    <a:pt x="351220" y="336094"/>
                    <a:pt x="355983" y="325650"/>
                    <a:pt x="360745" y="319004"/>
                  </a:cubicBezTo>
                  <a:cubicBezTo>
                    <a:pt x="364555" y="314257"/>
                    <a:pt x="371223" y="317105"/>
                    <a:pt x="372175" y="322802"/>
                  </a:cubicBezTo>
                  <a:cubicBezTo>
                    <a:pt x="371223" y="327549"/>
                    <a:pt x="370270" y="331347"/>
                    <a:pt x="369318" y="336094"/>
                  </a:cubicBezTo>
                  <a:close/>
                  <a:moveTo>
                    <a:pt x="409323" y="313308"/>
                  </a:moveTo>
                  <a:cubicBezTo>
                    <a:pt x="406465" y="320903"/>
                    <a:pt x="406465" y="328498"/>
                    <a:pt x="399798" y="333246"/>
                  </a:cubicBezTo>
                  <a:cubicBezTo>
                    <a:pt x="395035" y="336094"/>
                    <a:pt x="391225" y="336094"/>
                    <a:pt x="391225" y="331347"/>
                  </a:cubicBezTo>
                  <a:cubicBezTo>
                    <a:pt x="391225" y="323751"/>
                    <a:pt x="395035" y="316156"/>
                    <a:pt x="397893" y="310460"/>
                  </a:cubicBezTo>
                  <a:cubicBezTo>
                    <a:pt x="401703" y="303814"/>
                    <a:pt x="412180" y="305712"/>
                    <a:pt x="409323" y="313308"/>
                  </a:cubicBezTo>
                  <a:close/>
                </a:path>
              </a:pathLst>
            </a:custGeom>
            <a:grpFill/>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xmlns="" id="{51A49101-57CF-DDCC-EF5B-A8100E8806DE}"/>
                </a:ext>
              </a:extLst>
            </p:cNvPr>
            <p:cNvSpPr/>
            <p:nvPr/>
          </p:nvSpPr>
          <p:spPr>
            <a:xfrm>
              <a:off x="892617" y="1746154"/>
              <a:ext cx="398593" cy="314528"/>
            </a:xfrm>
            <a:custGeom>
              <a:avLst/>
              <a:gdLst>
                <a:gd name="connsiteX0" fmla="*/ 121117 w 398593"/>
                <a:gd name="connsiteY0" fmla="*/ 232808 h 314528"/>
                <a:gd name="connsiteX1" fmla="*/ 390675 w 398593"/>
                <a:gd name="connsiteY1" fmla="*/ 276481 h 314528"/>
                <a:gd name="connsiteX2" fmla="*/ 391627 w 398593"/>
                <a:gd name="connsiteY2" fmla="*/ 269835 h 314528"/>
                <a:gd name="connsiteX3" fmla="*/ 397342 w 398593"/>
                <a:gd name="connsiteY3" fmla="*/ 252746 h 314528"/>
                <a:gd name="connsiteX4" fmla="*/ 395437 w 398593"/>
                <a:gd name="connsiteY4" fmla="*/ 214769 h 314528"/>
                <a:gd name="connsiteX5" fmla="*/ 243037 w 398593"/>
                <a:gd name="connsiteY5" fmla="*/ 53368 h 314528"/>
                <a:gd name="connsiteX6" fmla="*/ 60157 w 398593"/>
                <a:gd name="connsiteY6" fmla="*/ 1150 h 314528"/>
                <a:gd name="connsiteX7" fmla="*/ 16342 w 398593"/>
                <a:gd name="connsiteY7" fmla="*/ 22987 h 314528"/>
                <a:gd name="connsiteX8" fmla="*/ 2055 w 398593"/>
                <a:gd name="connsiteY8" fmla="*/ 82800 h 314528"/>
                <a:gd name="connsiteX9" fmla="*/ 121117 w 398593"/>
                <a:gd name="connsiteY9" fmla="*/ 232808 h 314528"/>
                <a:gd name="connsiteX10" fmla="*/ 45870 w 398593"/>
                <a:gd name="connsiteY10" fmla="*/ 32481 h 314528"/>
                <a:gd name="connsiteX11" fmla="*/ 76350 w 398593"/>
                <a:gd name="connsiteY11" fmla="*/ 22037 h 314528"/>
                <a:gd name="connsiteX12" fmla="*/ 319237 w 398593"/>
                <a:gd name="connsiteY12" fmla="*/ 135018 h 314528"/>
                <a:gd name="connsiteX13" fmla="*/ 381150 w 398593"/>
                <a:gd name="connsiteY13" fmla="*/ 238504 h 314528"/>
                <a:gd name="connsiteX14" fmla="*/ 339240 w 398593"/>
                <a:gd name="connsiteY14" fmla="*/ 288823 h 314528"/>
                <a:gd name="connsiteX15" fmla="*/ 188745 w 398593"/>
                <a:gd name="connsiteY15" fmla="*/ 258442 h 314528"/>
                <a:gd name="connsiteX16" fmla="*/ 163027 w 398593"/>
                <a:gd name="connsiteY16" fmla="*/ 243251 h 314528"/>
                <a:gd name="connsiteX17" fmla="*/ 100162 w 398593"/>
                <a:gd name="connsiteY17" fmla="*/ 190084 h 314528"/>
                <a:gd name="connsiteX18" fmla="*/ 45870 w 398593"/>
                <a:gd name="connsiteY18" fmla="*/ 134068 h 314528"/>
                <a:gd name="connsiteX19" fmla="*/ 45870 w 398593"/>
                <a:gd name="connsiteY19" fmla="*/ 32481 h 3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8593" h="314528">
                  <a:moveTo>
                    <a:pt x="121117" y="232808"/>
                  </a:moveTo>
                  <a:cubicBezTo>
                    <a:pt x="190650" y="291672"/>
                    <a:pt x="315427" y="358131"/>
                    <a:pt x="390675" y="276481"/>
                  </a:cubicBezTo>
                  <a:cubicBezTo>
                    <a:pt x="392580" y="274582"/>
                    <a:pt x="392580" y="271734"/>
                    <a:pt x="391627" y="269835"/>
                  </a:cubicBezTo>
                  <a:cubicBezTo>
                    <a:pt x="394485" y="265088"/>
                    <a:pt x="396390" y="259391"/>
                    <a:pt x="397342" y="252746"/>
                  </a:cubicBezTo>
                  <a:cubicBezTo>
                    <a:pt x="399247" y="242302"/>
                    <a:pt x="399247" y="229010"/>
                    <a:pt x="395437" y="214769"/>
                  </a:cubicBezTo>
                  <a:cubicBezTo>
                    <a:pt x="381150" y="145461"/>
                    <a:pt x="297330" y="89446"/>
                    <a:pt x="243037" y="53368"/>
                  </a:cubicBezTo>
                  <a:cubicBezTo>
                    <a:pt x="189697" y="17290"/>
                    <a:pt x="123975" y="-5496"/>
                    <a:pt x="60157" y="1150"/>
                  </a:cubicBezTo>
                  <a:cubicBezTo>
                    <a:pt x="42060" y="3049"/>
                    <a:pt x="26820" y="11594"/>
                    <a:pt x="16342" y="22987"/>
                  </a:cubicBezTo>
                  <a:cubicBezTo>
                    <a:pt x="3007" y="38177"/>
                    <a:pt x="-3660" y="60014"/>
                    <a:pt x="2055" y="82800"/>
                  </a:cubicBezTo>
                  <a:cubicBezTo>
                    <a:pt x="16342" y="146411"/>
                    <a:pt x="74445" y="192932"/>
                    <a:pt x="121117" y="232808"/>
                  </a:cubicBezTo>
                  <a:close/>
                  <a:moveTo>
                    <a:pt x="45870" y="32481"/>
                  </a:moveTo>
                  <a:cubicBezTo>
                    <a:pt x="53490" y="26784"/>
                    <a:pt x="63967" y="22987"/>
                    <a:pt x="76350" y="22037"/>
                  </a:cubicBezTo>
                  <a:cubicBezTo>
                    <a:pt x="164932" y="13492"/>
                    <a:pt x="256372" y="79952"/>
                    <a:pt x="319237" y="135018"/>
                  </a:cubicBezTo>
                  <a:cubicBezTo>
                    <a:pt x="346860" y="158753"/>
                    <a:pt x="381150" y="202426"/>
                    <a:pt x="381150" y="238504"/>
                  </a:cubicBezTo>
                  <a:cubicBezTo>
                    <a:pt x="381150" y="259391"/>
                    <a:pt x="369720" y="277430"/>
                    <a:pt x="339240" y="288823"/>
                  </a:cubicBezTo>
                  <a:cubicBezTo>
                    <a:pt x="283995" y="307812"/>
                    <a:pt x="234465" y="288823"/>
                    <a:pt x="188745" y="258442"/>
                  </a:cubicBezTo>
                  <a:cubicBezTo>
                    <a:pt x="186840" y="257493"/>
                    <a:pt x="167790" y="246100"/>
                    <a:pt x="163027" y="243251"/>
                  </a:cubicBezTo>
                  <a:cubicBezTo>
                    <a:pt x="140167" y="228061"/>
                    <a:pt x="120165" y="210022"/>
                    <a:pt x="100162" y="190084"/>
                  </a:cubicBezTo>
                  <a:cubicBezTo>
                    <a:pt x="82065" y="171096"/>
                    <a:pt x="62062" y="154006"/>
                    <a:pt x="45870" y="134068"/>
                  </a:cubicBezTo>
                  <a:cubicBezTo>
                    <a:pt x="19200" y="101788"/>
                    <a:pt x="15390" y="54317"/>
                    <a:pt x="45870" y="32481"/>
                  </a:cubicBezTo>
                  <a:close/>
                </a:path>
              </a:pathLst>
            </a:custGeom>
            <a:grpFill/>
            <a:ln w="9525" cap="flat">
              <a:noFill/>
              <a:prstDash val="solid"/>
              <a:miter/>
            </a:ln>
          </p:spPr>
          <p:txBody>
            <a:bodyPr rtlCol="0" anchor="ctr"/>
            <a:lstStyle/>
            <a:p>
              <a:endParaRPr lang="en-US"/>
            </a:p>
          </p:txBody>
        </p:sp>
      </p:grpSp>
      <p:grpSp>
        <p:nvGrpSpPr>
          <p:cNvPr id="50" name="Graphic 135">
            <a:extLst>
              <a:ext uri="{FF2B5EF4-FFF2-40B4-BE49-F238E27FC236}">
                <a16:creationId xmlns:a16="http://schemas.microsoft.com/office/drawing/2014/main" xmlns="" id="{1B0DEBBD-11DF-D495-8E8C-BDB005D23EC5}"/>
              </a:ext>
              <a:ext uri="{C183D7F6-B498-43B3-948B-1728B52AA6E4}">
                <adec:decorative xmlns:adec="http://schemas.microsoft.com/office/drawing/2017/decorative" xmlns="" val="1"/>
              </a:ext>
            </a:extLst>
          </p:cNvPr>
          <p:cNvGrpSpPr/>
          <p:nvPr/>
        </p:nvGrpSpPr>
        <p:grpSpPr>
          <a:xfrm rot="1709434">
            <a:off x="528552" y="1618696"/>
            <a:ext cx="670871" cy="471181"/>
            <a:chOff x="1280434" y="1536154"/>
            <a:chExt cx="481130" cy="337918"/>
          </a:xfrm>
          <a:solidFill>
            <a:schemeClr val="accent4"/>
          </a:solidFill>
        </p:grpSpPr>
        <p:sp>
          <p:nvSpPr>
            <p:cNvPr id="51" name="Freeform 50">
              <a:extLst>
                <a:ext uri="{FF2B5EF4-FFF2-40B4-BE49-F238E27FC236}">
                  <a16:creationId xmlns:a16="http://schemas.microsoft.com/office/drawing/2014/main" xmlns="" id="{C16175A5-3DB5-DB07-2268-F52D6FE0BEED}"/>
                </a:ext>
              </a:extLst>
            </p:cNvPr>
            <p:cNvSpPr/>
            <p:nvPr/>
          </p:nvSpPr>
          <p:spPr>
            <a:xfrm>
              <a:off x="1280434" y="1571661"/>
              <a:ext cx="481130" cy="302411"/>
            </a:xfrm>
            <a:custGeom>
              <a:avLst/>
              <a:gdLst>
                <a:gd name="connsiteX0" fmla="*/ 474345 w 481130"/>
                <a:gd name="connsiteY0" fmla="*/ 55066 h 302411"/>
                <a:gd name="connsiteX1" fmla="*/ 468630 w 481130"/>
                <a:gd name="connsiteY1" fmla="*/ 38926 h 302411"/>
                <a:gd name="connsiteX2" fmla="*/ 445770 w 481130"/>
                <a:gd name="connsiteY2" fmla="*/ 0 h 302411"/>
                <a:gd name="connsiteX3" fmla="*/ 448628 w 481130"/>
                <a:gd name="connsiteY3" fmla="*/ 4747 h 302411"/>
                <a:gd name="connsiteX4" fmla="*/ 409575 w 481130"/>
                <a:gd name="connsiteY4" fmla="*/ 143362 h 302411"/>
                <a:gd name="connsiteX5" fmla="*/ 219075 w 481130"/>
                <a:gd name="connsiteY5" fmla="*/ 239253 h 302411"/>
                <a:gd name="connsiteX6" fmla="*/ 43815 w 481130"/>
                <a:gd name="connsiteY6" fmla="*/ 242101 h 302411"/>
                <a:gd name="connsiteX7" fmla="*/ 7620 w 481130"/>
                <a:gd name="connsiteY7" fmla="*/ 215518 h 302411"/>
                <a:gd name="connsiteX8" fmla="*/ 952 w 481130"/>
                <a:gd name="connsiteY8" fmla="*/ 204125 h 302411"/>
                <a:gd name="connsiteX9" fmla="*/ 0 w 481130"/>
                <a:gd name="connsiteY9" fmla="*/ 199378 h 302411"/>
                <a:gd name="connsiteX10" fmla="*/ 0 w 481130"/>
                <a:gd name="connsiteY10" fmla="*/ 201277 h 302411"/>
                <a:gd name="connsiteX11" fmla="*/ 13335 w 481130"/>
                <a:gd name="connsiteY11" fmla="*/ 228810 h 302411"/>
                <a:gd name="connsiteX12" fmla="*/ 21908 w 481130"/>
                <a:gd name="connsiteY12" fmla="*/ 243051 h 302411"/>
                <a:gd name="connsiteX13" fmla="*/ 29527 w 481130"/>
                <a:gd name="connsiteY13" fmla="*/ 255393 h 302411"/>
                <a:gd name="connsiteX14" fmla="*/ 66675 w 481130"/>
                <a:gd name="connsiteY14" fmla="*/ 288623 h 302411"/>
                <a:gd name="connsiteX15" fmla="*/ 241935 w 481130"/>
                <a:gd name="connsiteY15" fmla="*/ 285775 h 302411"/>
                <a:gd name="connsiteX16" fmla="*/ 432435 w 481130"/>
                <a:gd name="connsiteY16" fmla="*/ 189883 h 302411"/>
                <a:gd name="connsiteX17" fmla="*/ 474345 w 481130"/>
                <a:gd name="connsiteY17" fmla="*/ 55066 h 302411"/>
                <a:gd name="connsiteX18" fmla="*/ 54293 w 481130"/>
                <a:gd name="connsiteY18" fmla="*/ 268685 h 302411"/>
                <a:gd name="connsiteX19" fmla="*/ 45720 w 481130"/>
                <a:gd name="connsiteY19" fmla="*/ 270584 h 302411"/>
                <a:gd name="connsiteX20" fmla="*/ 40005 w 481130"/>
                <a:gd name="connsiteY20" fmla="*/ 259191 h 302411"/>
                <a:gd name="connsiteX21" fmla="*/ 39052 w 481130"/>
                <a:gd name="connsiteY21" fmla="*/ 248747 h 302411"/>
                <a:gd name="connsiteX22" fmla="*/ 45720 w 481130"/>
                <a:gd name="connsiteY22" fmla="*/ 245899 h 302411"/>
                <a:gd name="connsiteX23" fmla="*/ 52388 w 481130"/>
                <a:gd name="connsiteY23" fmla="*/ 256343 h 302411"/>
                <a:gd name="connsiteX24" fmla="*/ 54293 w 481130"/>
                <a:gd name="connsiteY24" fmla="*/ 268685 h 302411"/>
                <a:gd name="connsiteX25" fmla="*/ 89535 w 481130"/>
                <a:gd name="connsiteY25" fmla="*/ 282926 h 302411"/>
                <a:gd name="connsiteX26" fmla="*/ 80010 w 481130"/>
                <a:gd name="connsiteY26" fmla="*/ 286724 h 302411"/>
                <a:gd name="connsiteX27" fmla="*/ 71438 w 481130"/>
                <a:gd name="connsiteY27" fmla="*/ 263938 h 302411"/>
                <a:gd name="connsiteX28" fmla="*/ 82868 w 481130"/>
                <a:gd name="connsiteY28" fmla="*/ 261090 h 302411"/>
                <a:gd name="connsiteX29" fmla="*/ 89535 w 481130"/>
                <a:gd name="connsiteY29" fmla="*/ 282926 h 302411"/>
                <a:gd name="connsiteX30" fmla="*/ 112395 w 481130"/>
                <a:gd name="connsiteY30" fmla="*/ 291471 h 302411"/>
                <a:gd name="connsiteX31" fmla="*/ 107633 w 481130"/>
                <a:gd name="connsiteY31" fmla="*/ 279129 h 302411"/>
                <a:gd name="connsiteX32" fmla="*/ 105727 w 481130"/>
                <a:gd name="connsiteY32" fmla="*/ 265837 h 302411"/>
                <a:gd name="connsiteX33" fmla="*/ 116205 w 481130"/>
                <a:gd name="connsiteY33" fmla="*/ 262989 h 302411"/>
                <a:gd name="connsiteX34" fmla="*/ 121920 w 481130"/>
                <a:gd name="connsiteY34" fmla="*/ 274382 h 302411"/>
                <a:gd name="connsiteX35" fmla="*/ 125730 w 481130"/>
                <a:gd name="connsiteY35" fmla="*/ 287674 h 302411"/>
                <a:gd name="connsiteX36" fmla="*/ 112395 w 481130"/>
                <a:gd name="connsiteY36" fmla="*/ 291471 h 302411"/>
                <a:gd name="connsiteX37" fmla="*/ 147638 w 481130"/>
                <a:gd name="connsiteY37" fmla="*/ 288623 h 302411"/>
                <a:gd name="connsiteX38" fmla="*/ 141923 w 481130"/>
                <a:gd name="connsiteY38" fmla="*/ 266786 h 302411"/>
                <a:gd name="connsiteX39" fmla="*/ 154305 w 481130"/>
                <a:gd name="connsiteY39" fmla="*/ 262989 h 302411"/>
                <a:gd name="connsiteX40" fmla="*/ 161925 w 481130"/>
                <a:gd name="connsiteY40" fmla="*/ 284825 h 302411"/>
                <a:gd name="connsiteX41" fmla="*/ 147638 w 481130"/>
                <a:gd name="connsiteY41" fmla="*/ 288623 h 302411"/>
                <a:gd name="connsiteX42" fmla="*/ 202883 w 481130"/>
                <a:gd name="connsiteY42" fmla="*/ 283876 h 302411"/>
                <a:gd name="connsiteX43" fmla="*/ 192405 w 481130"/>
                <a:gd name="connsiteY43" fmla="*/ 288623 h 302411"/>
                <a:gd name="connsiteX44" fmla="*/ 183833 w 481130"/>
                <a:gd name="connsiteY44" fmla="*/ 274382 h 302411"/>
                <a:gd name="connsiteX45" fmla="*/ 180975 w 481130"/>
                <a:gd name="connsiteY45" fmla="*/ 259191 h 302411"/>
                <a:gd name="connsiteX46" fmla="*/ 191452 w 481130"/>
                <a:gd name="connsiteY46" fmla="*/ 256343 h 302411"/>
                <a:gd name="connsiteX47" fmla="*/ 199073 w 481130"/>
                <a:gd name="connsiteY47" fmla="*/ 269635 h 302411"/>
                <a:gd name="connsiteX48" fmla="*/ 202883 w 481130"/>
                <a:gd name="connsiteY48" fmla="*/ 283876 h 302411"/>
                <a:gd name="connsiteX49" fmla="*/ 227648 w 481130"/>
                <a:gd name="connsiteY49" fmla="*/ 279129 h 302411"/>
                <a:gd name="connsiteX50" fmla="*/ 221933 w 481130"/>
                <a:gd name="connsiteY50" fmla="*/ 265837 h 302411"/>
                <a:gd name="connsiteX51" fmla="*/ 219075 w 481130"/>
                <a:gd name="connsiteY51" fmla="*/ 252545 h 302411"/>
                <a:gd name="connsiteX52" fmla="*/ 229552 w 481130"/>
                <a:gd name="connsiteY52" fmla="*/ 247798 h 302411"/>
                <a:gd name="connsiteX53" fmla="*/ 236220 w 481130"/>
                <a:gd name="connsiteY53" fmla="*/ 260140 h 302411"/>
                <a:gd name="connsiteX54" fmla="*/ 240030 w 481130"/>
                <a:gd name="connsiteY54" fmla="*/ 274382 h 302411"/>
                <a:gd name="connsiteX55" fmla="*/ 227648 w 481130"/>
                <a:gd name="connsiteY55" fmla="*/ 279129 h 302411"/>
                <a:gd name="connsiteX56" fmla="*/ 279083 w 481130"/>
                <a:gd name="connsiteY56" fmla="*/ 267736 h 302411"/>
                <a:gd name="connsiteX57" fmla="*/ 267653 w 481130"/>
                <a:gd name="connsiteY57" fmla="*/ 269635 h 302411"/>
                <a:gd name="connsiteX58" fmla="*/ 261938 w 481130"/>
                <a:gd name="connsiteY58" fmla="*/ 256343 h 302411"/>
                <a:gd name="connsiteX59" fmla="*/ 259080 w 481130"/>
                <a:gd name="connsiteY59" fmla="*/ 242101 h 302411"/>
                <a:gd name="connsiteX60" fmla="*/ 271463 w 481130"/>
                <a:gd name="connsiteY60" fmla="*/ 238304 h 302411"/>
                <a:gd name="connsiteX61" fmla="*/ 279083 w 481130"/>
                <a:gd name="connsiteY61" fmla="*/ 267736 h 302411"/>
                <a:gd name="connsiteX62" fmla="*/ 304800 w 481130"/>
                <a:gd name="connsiteY62" fmla="*/ 254444 h 302411"/>
                <a:gd name="connsiteX63" fmla="*/ 295275 w 481130"/>
                <a:gd name="connsiteY63" fmla="*/ 227860 h 302411"/>
                <a:gd name="connsiteX64" fmla="*/ 305753 w 481130"/>
                <a:gd name="connsiteY64" fmla="*/ 225012 h 302411"/>
                <a:gd name="connsiteX65" fmla="*/ 316230 w 481130"/>
                <a:gd name="connsiteY65" fmla="*/ 249697 h 302411"/>
                <a:gd name="connsiteX66" fmla="*/ 304800 w 481130"/>
                <a:gd name="connsiteY66" fmla="*/ 254444 h 302411"/>
                <a:gd name="connsiteX67" fmla="*/ 341948 w 481130"/>
                <a:gd name="connsiteY67" fmla="*/ 238304 h 302411"/>
                <a:gd name="connsiteX68" fmla="*/ 335280 w 481130"/>
                <a:gd name="connsiteY68" fmla="*/ 226911 h 302411"/>
                <a:gd name="connsiteX69" fmla="*/ 330518 w 481130"/>
                <a:gd name="connsiteY69" fmla="*/ 214568 h 302411"/>
                <a:gd name="connsiteX70" fmla="*/ 339090 w 481130"/>
                <a:gd name="connsiteY70" fmla="*/ 207922 h 302411"/>
                <a:gd name="connsiteX71" fmla="*/ 354330 w 481130"/>
                <a:gd name="connsiteY71" fmla="*/ 233557 h 302411"/>
                <a:gd name="connsiteX72" fmla="*/ 341948 w 481130"/>
                <a:gd name="connsiteY72" fmla="*/ 238304 h 302411"/>
                <a:gd name="connsiteX73" fmla="*/ 380048 w 481130"/>
                <a:gd name="connsiteY73" fmla="*/ 218366 h 302411"/>
                <a:gd name="connsiteX74" fmla="*/ 368618 w 481130"/>
                <a:gd name="connsiteY74" fmla="*/ 204125 h 302411"/>
                <a:gd name="connsiteX75" fmla="*/ 364808 w 481130"/>
                <a:gd name="connsiteY75" fmla="*/ 189883 h 302411"/>
                <a:gd name="connsiteX76" fmla="*/ 374333 w 481130"/>
                <a:gd name="connsiteY76" fmla="*/ 186086 h 302411"/>
                <a:gd name="connsiteX77" fmla="*/ 383858 w 481130"/>
                <a:gd name="connsiteY77" fmla="*/ 197479 h 302411"/>
                <a:gd name="connsiteX78" fmla="*/ 390525 w 481130"/>
                <a:gd name="connsiteY78" fmla="*/ 209821 h 302411"/>
                <a:gd name="connsiteX79" fmla="*/ 380048 w 481130"/>
                <a:gd name="connsiteY79" fmla="*/ 218366 h 302411"/>
                <a:gd name="connsiteX80" fmla="*/ 422910 w 481130"/>
                <a:gd name="connsiteY80" fmla="*/ 188934 h 302411"/>
                <a:gd name="connsiteX81" fmla="*/ 413385 w 481130"/>
                <a:gd name="connsiteY81" fmla="*/ 193681 h 302411"/>
                <a:gd name="connsiteX82" fmla="*/ 402908 w 481130"/>
                <a:gd name="connsiteY82" fmla="*/ 184187 h 302411"/>
                <a:gd name="connsiteX83" fmla="*/ 396240 w 481130"/>
                <a:gd name="connsiteY83" fmla="*/ 171845 h 302411"/>
                <a:gd name="connsiteX84" fmla="*/ 405765 w 481130"/>
                <a:gd name="connsiteY84" fmla="*/ 164249 h 302411"/>
                <a:gd name="connsiteX85" fmla="*/ 422910 w 481130"/>
                <a:gd name="connsiteY85" fmla="*/ 188934 h 302411"/>
                <a:gd name="connsiteX86" fmla="*/ 440055 w 481130"/>
                <a:gd name="connsiteY86" fmla="*/ 161401 h 302411"/>
                <a:gd name="connsiteX87" fmla="*/ 430530 w 481130"/>
                <a:gd name="connsiteY87" fmla="*/ 150008 h 302411"/>
                <a:gd name="connsiteX88" fmla="*/ 425768 w 481130"/>
                <a:gd name="connsiteY88" fmla="*/ 137666 h 302411"/>
                <a:gd name="connsiteX89" fmla="*/ 433388 w 481130"/>
                <a:gd name="connsiteY89" fmla="*/ 131969 h 302411"/>
                <a:gd name="connsiteX90" fmla="*/ 442913 w 481130"/>
                <a:gd name="connsiteY90" fmla="*/ 140514 h 302411"/>
                <a:gd name="connsiteX91" fmla="*/ 450533 w 481130"/>
                <a:gd name="connsiteY91" fmla="*/ 152856 h 302411"/>
                <a:gd name="connsiteX92" fmla="*/ 440055 w 481130"/>
                <a:gd name="connsiteY92" fmla="*/ 161401 h 302411"/>
                <a:gd name="connsiteX93" fmla="*/ 461010 w 481130"/>
                <a:gd name="connsiteY93" fmla="*/ 128171 h 302411"/>
                <a:gd name="connsiteX94" fmla="*/ 444818 w 481130"/>
                <a:gd name="connsiteY94" fmla="*/ 106335 h 302411"/>
                <a:gd name="connsiteX95" fmla="*/ 454343 w 481130"/>
                <a:gd name="connsiteY95" fmla="*/ 99689 h 302411"/>
                <a:gd name="connsiteX96" fmla="*/ 463868 w 481130"/>
                <a:gd name="connsiteY96" fmla="*/ 108234 h 302411"/>
                <a:gd name="connsiteX97" fmla="*/ 470535 w 481130"/>
                <a:gd name="connsiteY97" fmla="*/ 120576 h 302411"/>
                <a:gd name="connsiteX98" fmla="*/ 461010 w 481130"/>
                <a:gd name="connsiteY98" fmla="*/ 128171 h 302411"/>
                <a:gd name="connsiteX99" fmla="*/ 472440 w 481130"/>
                <a:gd name="connsiteY99" fmla="*/ 88296 h 302411"/>
                <a:gd name="connsiteX100" fmla="*/ 458153 w 481130"/>
                <a:gd name="connsiteY100" fmla="*/ 70257 h 302411"/>
                <a:gd name="connsiteX101" fmla="*/ 466725 w 481130"/>
                <a:gd name="connsiteY101" fmla="*/ 62662 h 302411"/>
                <a:gd name="connsiteX102" fmla="*/ 478155 w 481130"/>
                <a:gd name="connsiteY102" fmla="*/ 82599 h 302411"/>
                <a:gd name="connsiteX103" fmla="*/ 472440 w 481130"/>
                <a:gd name="connsiteY103" fmla="*/ 88296 h 30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481130" h="302411">
                  <a:moveTo>
                    <a:pt x="474345" y="55066"/>
                  </a:moveTo>
                  <a:cubicBezTo>
                    <a:pt x="472440" y="49370"/>
                    <a:pt x="470535" y="43673"/>
                    <a:pt x="468630" y="38926"/>
                  </a:cubicBezTo>
                  <a:cubicBezTo>
                    <a:pt x="463868" y="25634"/>
                    <a:pt x="456248" y="10444"/>
                    <a:pt x="445770" y="0"/>
                  </a:cubicBezTo>
                  <a:cubicBezTo>
                    <a:pt x="446723" y="949"/>
                    <a:pt x="447675" y="2848"/>
                    <a:pt x="448628" y="4747"/>
                  </a:cubicBezTo>
                  <a:cubicBezTo>
                    <a:pt x="474345" y="48420"/>
                    <a:pt x="441960" y="112031"/>
                    <a:pt x="409575" y="143362"/>
                  </a:cubicBezTo>
                  <a:cubicBezTo>
                    <a:pt x="357188" y="193681"/>
                    <a:pt x="288608" y="224063"/>
                    <a:pt x="219075" y="239253"/>
                  </a:cubicBezTo>
                  <a:cubicBezTo>
                    <a:pt x="165735" y="250646"/>
                    <a:pt x="95250" y="268685"/>
                    <a:pt x="43815" y="242101"/>
                  </a:cubicBezTo>
                  <a:cubicBezTo>
                    <a:pt x="25718" y="232607"/>
                    <a:pt x="16193" y="226911"/>
                    <a:pt x="7620" y="215518"/>
                  </a:cubicBezTo>
                  <a:cubicBezTo>
                    <a:pt x="2858" y="210771"/>
                    <a:pt x="1905" y="206973"/>
                    <a:pt x="952" y="204125"/>
                  </a:cubicBezTo>
                  <a:cubicBezTo>
                    <a:pt x="952" y="202226"/>
                    <a:pt x="0" y="201277"/>
                    <a:pt x="0" y="199378"/>
                  </a:cubicBezTo>
                  <a:cubicBezTo>
                    <a:pt x="0" y="200327"/>
                    <a:pt x="0" y="201277"/>
                    <a:pt x="0" y="201277"/>
                  </a:cubicBezTo>
                  <a:cubicBezTo>
                    <a:pt x="3810" y="210771"/>
                    <a:pt x="8573" y="220265"/>
                    <a:pt x="13335" y="228810"/>
                  </a:cubicBezTo>
                  <a:cubicBezTo>
                    <a:pt x="15240" y="232607"/>
                    <a:pt x="19050" y="238304"/>
                    <a:pt x="21908" y="243051"/>
                  </a:cubicBezTo>
                  <a:cubicBezTo>
                    <a:pt x="22860" y="245899"/>
                    <a:pt x="25718" y="249697"/>
                    <a:pt x="29527" y="255393"/>
                  </a:cubicBezTo>
                  <a:cubicBezTo>
                    <a:pt x="37148" y="267736"/>
                    <a:pt x="48577" y="279129"/>
                    <a:pt x="66675" y="288623"/>
                  </a:cubicBezTo>
                  <a:cubicBezTo>
                    <a:pt x="118110" y="315207"/>
                    <a:pt x="188595" y="297168"/>
                    <a:pt x="241935" y="285775"/>
                  </a:cubicBezTo>
                  <a:cubicBezTo>
                    <a:pt x="312420" y="270584"/>
                    <a:pt x="381000" y="240203"/>
                    <a:pt x="432435" y="189883"/>
                  </a:cubicBezTo>
                  <a:cubicBezTo>
                    <a:pt x="463868" y="159502"/>
                    <a:pt x="495300" y="98739"/>
                    <a:pt x="474345" y="55066"/>
                  </a:cubicBezTo>
                  <a:close/>
                  <a:moveTo>
                    <a:pt x="54293" y="268685"/>
                  </a:moveTo>
                  <a:cubicBezTo>
                    <a:pt x="52388" y="273432"/>
                    <a:pt x="49530" y="273432"/>
                    <a:pt x="45720" y="270584"/>
                  </a:cubicBezTo>
                  <a:cubicBezTo>
                    <a:pt x="41910" y="267736"/>
                    <a:pt x="40958" y="262989"/>
                    <a:pt x="40005" y="259191"/>
                  </a:cubicBezTo>
                  <a:cubicBezTo>
                    <a:pt x="39052" y="255393"/>
                    <a:pt x="37148" y="252545"/>
                    <a:pt x="39052" y="248747"/>
                  </a:cubicBezTo>
                  <a:cubicBezTo>
                    <a:pt x="40005" y="244950"/>
                    <a:pt x="41910" y="244000"/>
                    <a:pt x="45720" y="245899"/>
                  </a:cubicBezTo>
                  <a:cubicBezTo>
                    <a:pt x="49530" y="248747"/>
                    <a:pt x="50483" y="251596"/>
                    <a:pt x="52388" y="256343"/>
                  </a:cubicBezTo>
                  <a:cubicBezTo>
                    <a:pt x="53340" y="260140"/>
                    <a:pt x="55245" y="263938"/>
                    <a:pt x="54293" y="268685"/>
                  </a:cubicBezTo>
                  <a:close/>
                  <a:moveTo>
                    <a:pt x="89535" y="282926"/>
                  </a:moveTo>
                  <a:cubicBezTo>
                    <a:pt x="88583" y="286724"/>
                    <a:pt x="83820" y="289572"/>
                    <a:pt x="80010" y="286724"/>
                  </a:cubicBezTo>
                  <a:cubicBezTo>
                    <a:pt x="73343" y="281977"/>
                    <a:pt x="71438" y="271533"/>
                    <a:pt x="71438" y="263938"/>
                  </a:cubicBezTo>
                  <a:cubicBezTo>
                    <a:pt x="71438" y="257292"/>
                    <a:pt x="79058" y="255393"/>
                    <a:pt x="82868" y="261090"/>
                  </a:cubicBezTo>
                  <a:cubicBezTo>
                    <a:pt x="86677" y="265837"/>
                    <a:pt x="91440" y="276281"/>
                    <a:pt x="89535" y="282926"/>
                  </a:cubicBezTo>
                  <a:close/>
                  <a:moveTo>
                    <a:pt x="112395" y="291471"/>
                  </a:moveTo>
                  <a:cubicBezTo>
                    <a:pt x="109538" y="287674"/>
                    <a:pt x="108585" y="282926"/>
                    <a:pt x="107633" y="279129"/>
                  </a:cubicBezTo>
                  <a:cubicBezTo>
                    <a:pt x="106680" y="274382"/>
                    <a:pt x="104775" y="270584"/>
                    <a:pt x="105727" y="265837"/>
                  </a:cubicBezTo>
                  <a:cubicBezTo>
                    <a:pt x="107633" y="261090"/>
                    <a:pt x="112395" y="260140"/>
                    <a:pt x="116205" y="262989"/>
                  </a:cubicBezTo>
                  <a:cubicBezTo>
                    <a:pt x="119063" y="265837"/>
                    <a:pt x="120015" y="270584"/>
                    <a:pt x="121920" y="274382"/>
                  </a:cubicBezTo>
                  <a:cubicBezTo>
                    <a:pt x="123825" y="279129"/>
                    <a:pt x="125730" y="282926"/>
                    <a:pt x="125730" y="287674"/>
                  </a:cubicBezTo>
                  <a:cubicBezTo>
                    <a:pt x="125730" y="295269"/>
                    <a:pt x="117158" y="297168"/>
                    <a:pt x="112395" y="291471"/>
                  </a:cubicBezTo>
                  <a:close/>
                  <a:moveTo>
                    <a:pt x="147638" y="288623"/>
                  </a:moveTo>
                  <a:cubicBezTo>
                    <a:pt x="144780" y="281977"/>
                    <a:pt x="142875" y="274382"/>
                    <a:pt x="141923" y="266786"/>
                  </a:cubicBezTo>
                  <a:cubicBezTo>
                    <a:pt x="140970" y="260140"/>
                    <a:pt x="151448" y="257292"/>
                    <a:pt x="154305" y="262989"/>
                  </a:cubicBezTo>
                  <a:cubicBezTo>
                    <a:pt x="157163" y="269635"/>
                    <a:pt x="160020" y="277230"/>
                    <a:pt x="161925" y="284825"/>
                  </a:cubicBezTo>
                  <a:cubicBezTo>
                    <a:pt x="164783" y="294319"/>
                    <a:pt x="151448" y="298117"/>
                    <a:pt x="147638" y="288623"/>
                  </a:cubicBezTo>
                  <a:close/>
                  <a:moveTo>
                    <a:pt x="202883" y="283876"/>
                  </a:moveTo>
                  <a:cubicBezTo>
                    <a:pt x="200977" y="288623"/>
                    <a:pt x="196215" y="290522"/>
                    <a:pt x="192405" y="288623"/>
                  </a:cubicBezTo>
                  <a:cubicBezTo>
                    <a:pt x="187643" y="285775"/>
                    <a:pt x="185738" y="280078"/>
                    <a:pt x="183833" y="274382"/>
                  </a:cubicBezTo>
                  <a:cubicBezTo>
                    <a:pt x="181927" y="269635"/>
                    <a:pt x="180023" y="264887"/>
                    <a:pt x="180975" y="259191"/>
                  </a:cubicBezTo>
                  <a:cubicBezTo>
                    <a:pt x="181927" y="254444"/>
                    <a:pt x="188595" y="253494"/>
                    <a:pt x="191452" y="256343"/>
                  </a:cubicBezTo>
                  <a:cubicBezTo>
                    <a:pt x="195263" y="260140"/>
                    <a:pt x="197168" y="264887"/>
                    <a:pt x="199073" y="269635"/>
                  </a:cubicBezTo>
                  <a:cubicBezTo>
                    <a:pt x="200977" y="274382"/>
                    <a:pt x="204788" y="279129"/>
                    <a:pt x="202883" y="283876"/>
                  </a:cubicBezTo>
                  <a:close/>
                  <a:moveTo>
                    <a:pt x="227648" y="279129"/>
                  </a:moveTo>
                  <a:cubicBezTo>
                    <a:pt x="223838" y="275331"/>
                    <a:pt x="222885" y="270584"/>
                    <a:pt x="221933" y="265837"/>
                  </a:cubicBezTo>
                  <a:cubicBezTo>
                    <a:pt x="220980" y="261090"/>
                    <a:pt x="219075" y="257292"/>
                    <a:pt x="219075" y="252545"/>
                  </a:cubicBezTo>
                  <a:cubicBezTo>
                    <a:pt x="219075" y="246849"/>
                    <a:pt x="226695" y="244000"/>
                    <a:pt x="229552" y="247798"/>
                  </a:cubicBezTo>
                  <a:cubicBezTo>
                    <a:pt x="232410" y="251596"/>
                    <a:pt x="234315" y="255393"/>
                    <a:pt x="236220" y="260140"/>
                  </a:cubicBezTo>
                  <a:cubicBezTo>
                    <a:pt x="238125" y="264887"/>
                    <a:pt x="240983" y="269635"/>
                    <a:pt x="240030" y="274382"/>
                  </a:cubicBezTo>
                  <a:cubicBezTo>
                    <a:pt x="239077" y="280078"/>
                    <a:pt x="232410" y="282926"/>
                    <a:pt x="227648" y="279129"/>
                  </a:cubicBezTo>
                  <a:close/>
                  <a:moveTo>
                    <a:pt x="279083" y="267736"/>
                  </a:moveTo>
                  <a:cubicBezTo>
                    <a:pt x="277178" y="272483"/>
                    <a:pt x="270510" y="272483"/>
                    <a:pt x="267653" y="269635"/>
                  </a:cubicBezTo>
                  <a:cubicBezTo>
                    <a:pt x="263843" y="265837"/>
                    <a:pt x="263843" y="261090"/>
                    <a:pt x="261938" y="256343"/>
                  </a:cubicBezTo>
                  <a:cubicBezTo>
                    <a:pt x="260033" y="251596"/>
                    <a:pt x="259080" y="246849"/>
                    <a:pt x="259080" y="242101"/>
                  </a:cubicBezTo>
                  <a:cubicBezTo>
                    <a:pt x="259080" y="235456"/>
                    <a:pt x="268605" y="233557"/>
                    <a:pt x="271463" y="238304"/>
                  </a:cubicBezTo>
                  <a:cubicBezTo>
                    <a:pt x="275273" y="245899"/>
                    <a:pt x="282893" y="259191"/>
                    <a:pt x="279083" y="267736"/>
                  </a:cubicBezTo>
                  <a:close/>
                  <a:moveTo>
                    <a:pt x="304800" y="254444"/>
                  </a:moveTo>
                  <a:cubicBezTo>
                    <a:pt x="299085" y="247798"/>
                    <a:pt x="296228" y="236405"/>
                    <a:pt x="295275" y="227860"/>
                  </a:cubicBezTo>
                  <a:cubicBezTo>
                    <a:pt x="294323" y="221214"/>
                    <a:pt x="302895" y="220265"/>
                    <a:pt x="305753" y="225012"/>
                  </a:cubicBezTo>
                  <a:cubicBezTo>
                    <a:pt x="310515" y="231658"/>
                    <a:pt x="315278" y="241152"/>
                    <a:pt x="316230" y="249697"/>
                  </a:cubicBezTo>
                  <a:cubicBezTo>
                    <a:pt x="317183" y="256343"/>
                    <a:pt x="308610" y="259191"/>
                    <a:pt x="304800" y="254444"/>
                  </a:cubicBezTo>
                  <a:close/>
                  <a:moveTo>
                    <a:pt x="341948" y="238304"/>
                  </a:moveTo>
                  <a:cubicBezTo>
                    <a:pt x="338138" y="235456"/>
                    <a:pt x="337185" y="230708"/>
                    <a:pt x="335280" y="226911"/>
                  </a:cubicBezTo>
                  <a:cubicBezTo>
                    <a:pt x="333375" y="224063"/>
                    <a:pt x="331470" y="218366"/>
                    <a:pt x="330518" y="214568"/>
                  </a:cubicBezTo>
                  <a:cubicBezTo>
                    <a:pt x="329565" y="209821"/>
                    <a:pt x="334328" y="206024"/>
                    <a:pt x="339090" y="207922"/>
                  </a:cubicBezTo>
                  <a:cubicBezTo>
                    <a:pt x="345758" y="211720"/>
                    <a:pt x="353378" y="225961"/>
                    <a:pt x="354330" y="233557"/>
                  </a:cubicBezTo>
                  <a:cubicBezTo>
                    <a:pt x="354330" y="240203"/>
                    <a:pt x="346710" y="243051"/>
                    <a:pt x="341948" y="238304"/>
                  </a:cubicBezTo>
                  <a:close/>
                  <a:moveTo>
                    <a:pt x="380048" y="218366"/>
                  </a:moveTo>
                  <a:cubicBezTo>
                    <a:pt x="375285" y="216467"/>
                    <a:pt x="371475" y="208872"/>
                    <a:pt x="368618" y="204125"/>
                  </a:cubicBezTo>
                  <a:cubicBezTo>
                    <a:pt x="365760" y="199378"/>
                    <a:pt x="363855" y="195580"/>
                    <a:pt x="364808" y="189883"/>
                  </a:cubicBezTo>
                  <a:cubicBezTo>
                    <a:pt x="365760" y="185136"/>
                    <a:pt x="370523" y="184187"/>
                    <a:pt x="374333" y="186086"/>
                  </a:cubicBezTo>
                  <a:cubicBezTo>
                    <a:pt x="379095" y="187985"/>
                    <a:pt x="381000" y="193681"/>
                    <a:pt x="383858" y="197479"/>
                  </a:cubicBezTo>
                  <a:cubicBezTo>
                    <a:pt x="385763" y="201277"/>
                    <a:pt x="389573" y="205074"/>
                    <a:pt x="390525" y="209821"/>
                  </a:cubicBezTo>
                  <a:cubicBezTo>
                    <a:pt x="391478" y="216467"/>
                    <a:pt x="385763" y="220265"/>
                    <a:pt x="380048" y="218366"/>
                  </a:cubicBezTo>
                  <a:close/>
                  <a:moveTo>
                    <a:pt x="422910" y="188934"/>
                  </a:moveTo>
                  <a:cubicBezTo>
                    <a:pt x="421958" y="193681"/>
                    <a:pt x="417195" y="194631"/>
                    <a:pt x="413385" y="193681"/>
                  </a:cubicBezTo>
                  <a:cubicBezTo>
                    <a:pt x="407670" y="192732"/>
                    <a:pt x="405765" y="187985"/>
                    <a:pt x="402908" y="184187"/>
                  </a:cubicBezTo>
                  <a:cubicBezTo>
                    <a:pt x="400050" y="180389"/>
                    <a:pt x="398145" y="176592"/>
                    <a:pt x="396240" y="171845"/>
                  </a:cubicBezTo>
                  <a:cubicBezTo>
                    <a:pt x="394335" y="166148"/>
                    <a:pt x="401003" y="162350"/>
                    <a:pt x="405765" y="164249"/>
                  </a:cubicBezTo>
                  <a:cubicBezTo>
                    <a:pt x="414338" y="168996"/>
                    <a:pt x="424815" y="179440"/>
                    <a:pt x="422910" y="188934"/>
                  </a:cubicBezTo>
                  <a:close/>
                  <a:moveTo>
                    <a:pt x="440055" y="161401"/>
                  </a:moveTo>
                  <a:cubicBezTo>
                    <a:pt x="435293" y="159502"/>
                    <a:pt x="433388" y="154755"/>
                    <a:pt x="430530" y="150008"/>
                  </a:cubicBezTo>
                  <a:cubicBezTo>
                    <a:pt x="428625" y="146210"/>
                    <a:pt x="424815" y="142413"/>
                    <a:pt x="425768" y="137666"/>
                  </a:cubicBezTo>
                  <a:cubicBezTo>
                    <a:pt x="425768" y="133868"/>
                    <a:pt x="429578" y="130070"/>
                    <a:pt x="433388" y="131969"/>
                  </a:cubicBezTo>
                  <a:cubicBezTo>
                    <a:pt x="438150" y="132918"/>
                    <a:pt x="441008" y="136716"/>
                    <a:pt x="442913" y="140514"/>
                  </a:cubicBezTo>
                  <a:cubicBezTo>
                    <a:pt x="445770" y="144311"/>
                    <a:pt x="449580" y="148109"/>
                    <a:pt x="450533" y="152856"/>
                  </a:cubicBezTo>
                  <a:cubicBezTo>
                    <a:pt x="452438" y="159502"/>
                    <a:pt x="446723" y="164249"/>
                    <a:pt x="440055" y="161401"/>
                  </a:cubicBezTo>
                  <a:close/>
                  <a:moveTo>
                    <a:pt x="461010" y="128171"/>
                  </a:moveTo>
                  <a:cubicBezTo>
                    <a:pt x="453390" y="123424"/>
                    <a:pt x="447675" y="113930"/>
                    <a:pt x="444818" y="106335"/>
                  </a:cubicBezTo>
                  <a:cubicBezTo>
                    <a:pt x="442913" y="101588"/>
                    <a:pt x="449580" y="96841"/>
                    <a:pt x="454343" y="99689"/>
                  </a:cubicBezTo>
                  <a:cubicBezTo>
                    <a:pt x="458153" y="101588"/>
                    <a:pt x="461010" y="105385"/>
                    <a:pt x="463868" y="108234"/>
                  </a:cubicBezTo>
                  <a:cubicBezTo>
                    <a:pt x="466725" y="112031"/>
                    <a:pt x="470535" y="115829"/>
                    <a:pt x="470535" y="120576"/>
                  </a:cubicBezTo>
                  <a:cubicBezTo>
                    <a:pt x="470535" y="126273"/>
                    <a:pt x="464820" y="131020"/>
                    <a:pt x="461010" y="128171"/>
                  </a:cubicBezTo>
                  <a:close/>
                  <a:moveTo>
                    <a:pt x="472440" y="88296"/>
                  </a:moveTo>
                  <a:cubicBezTo>
                    <a:pt x="466725" y="84498"/>
                    <a:pt x="461963" y="76903"/>
                    <a:pt x="458153" y="70257"/>
                  </a:cubicBezTo>
                  <a:cubicBezTo>
                    <a:pt x="454343" y="63611"/>
                    <a:pt x="461963" y="56016"/>
                    <a:pt x="466725" y="62662"/>
                  </a:cubicBezTo>
                  <a:cubicBezTo>
                    <a:pt x="471488" y="69307"/>
                    <a:pt x="478155" y="73105"/>
                    <a:pt x="478155" y="82599"/>
                  </a:cubicBezTo>
                  <a:cubicBezTo>
                    <a:pt x="480060" y="87346"/>
                    <a:pt x="477203" y="91144"/>
                    <a:pt x="472440" y="88296"/>
                  </a:cubicBezTo>
                  <a:close/>
                </a:path>
              </a:pathLst>
            </a:custGeom>
            <a:grpFill/>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xmlns="" id="{4B315A3E-DBFD-3F30-8A3A-1F17F5B63E76}"/>
                </a:ext>
              </a:extLst>
            </p:cNvPr>
            <p:cNvSpPr/>
            <p:nvPr/>
          </p:nvSpPr>
          <p:spPr>
            <a:xfrm>
              <a:off x="1292592" y="1536154"/>
              <a:ext cx="423723" cy="274114"/>
            </a:xfrm>
            <a:custGeom>
              <a:avLst/>
              <a:gdLst>
                <a:gd name="connsiteX0" fmla="*/ 44040 w 423723"/>
                <a:gd name="connsiteY0" fmla="*/ 264317 h 274114"/>
                <a:gd name="connsiteX1" fmla="*/ 234540 w 423723"/>
                <a:gd name="connsiteY1" fmla="*/ 248177 h 274114"/>
                <a:gd name="connsiteX2" fmla="*/ 420277 w 423723"/>
                <a:gd name="connsiteY2" fmla="*/ 47850 h 274114"/>
                <a:gd name="connsiteX3" fmla="*/ 415515 w 423723"/>
                <a:gd name="connsiteY3" fmla="*/ 43103 h 274114"/>
                <a:gd name="connsiteX4" fmla="*/ 404085 w 423723"/>
                <a:gd name="connsiteY4" fmla="*/ 28862 h 274114"/>
                <a:gd name="connsiteX5" fmla="*/ 371700 w 423723"/>
                <a:gd name="connsiteY5" fmla="*/ 8924 h 274114"/>
                <a:gd name="connsiteX6" fmla="*/ 152625 w 423723"/>
                <a:gd name="connsiteY6" fmla="*/ 45951 h 274114"/>
                <a:gd name="connsiteX7" fmla="*/ 7845 w 423723"/>
                <a:gd name="connsiteY7" fmla="*/ 169375 h 274114"/>
                <a:gd name="connsiteX8" fmla="*/ 2130 w 423723"/>
                <a:gd name="connsiteY8" fmla="*/ 217796 h 274114"/>
                <a:gd name="connsiteX9" fmla="*/ 44040 w 423723"/>
                <a:gd name="connsiteY9" fmla="*/ 264317 h 274114"/>
                <a:gd name="connsiteX10" fmla="*/ 32610 w 423723"/>
                <a:gd name="connsiteY10" fmla="*/ 169375 h 274114"/>
                <a:gd name="connsiteX11" fmla="*/ 261210 w 423723"/>
                <a:gd name="connsiteY11" fmla="*/ 29811 h 274114"/>
                <a:gd name="connsiteX12" fmla="*/ 382177 w 423723"/>
                <a:gd name="connsiteY12" fmla="*/ 35507 h 274114"/>
                <a:gd name="connsiteX13" fmla="*/ 401227 w 423723"/>
                <a:gd name="connsiteY13" fmla="*/ 98169 h 274114"/>
                <a:gd name="connsiteX14" fmla="*/ 292642 w 423723"/>
                <a:gd name="connsiteY14" fmla="*/ 206403 h 274114"/>
                <a:gd name="connsiteX15" fmla="*/ 265972 w 423723"/>
                <a:gd name="connsiteY15" fmla="*/ 218745 h 274114"/>
                <a:gd name="connsiteX16" fmla="*/ 186915 w 423723"/>
                <a:gd name="connsiteY16" fmla="*/ 241531 h 274114"/>
                <a:gd name="connsiteX17" fmla="*/ 109762 w 423723"/>
                <a:gd name="connsiteY17" fmla="*/ 255772 h 274114"/>
                <a:gd name="connsiteX18" fmla="*/ 25942 w 423723"/>
                <a:gd name="connsiteY18" fmla="*/ 200706 h 274114"/>
                <a:gd name="connsiteX19" fmla="*/ 32610 w 423723"/>
                <a:gd name="connsiteY19" fmla="*/ 169375 h 27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723" h="274114">
                  <a:moveTo>
                    <a:pt x="44040" y="264317"/>
                  </a:moveTo>
                  <a:cubicBezTo>
                    <a:pt x="104047" y="287103"/>
                    <a:pt x="175485" y="265267"/>
                    <a:pt x="234540" y="248177"/>
                  </a:cubicBezTo>
                  <a:cubicBezTo>
                    <a:pt x="322170" y="222543"/>
                    <a:pt x="445995" y="156084"/>
                    <a:pt x="420277" y="47850"/>
                  </a:cubicBezTo>
                  <a:cubicBezTo>
                    <a:pt x="419325" y="45002"/>
                    <a:pt x="417420" y="44052"/>
                    <a:pt x="415515" y="43103"/>
                  </a:cubicBezTo>
                  <a:cubicBezTo>
                    <a:pt x="412657" y="38356"/>
                    <a:pt x="408847" y="33609"/>
                    <a:pt x="404085" y="28862"/>
                  </a:cubicBezTo>
                  <a:cubicBezTo>
                    <a:pt x="395512" y="21266"/>
                    <a:pt x="385035" y="14620"/>
                    <a:pt x="371700" y="8924"/>
                  </a:cubicBezTo>
                  <a:cubicBezTo>
                    <a:pt x="305977" y="-17660"/>
                    <a:pt x="212632" y="21266"/>
                    <a:pt x="152625" y="45951"/>
                  </a:cubicBezTo>
                  <a:cubicBezTo>
                    <a:pt x="93570" y="70636"/>
                    <a:pt x="37372" y="112410"/>
                    <a:pt x="7845" y="169375"/>
                  </a:cubicBezTo>
                  <a:cubicBezTo>
                    <a:pt x="-728" y="185515"/>
                    <a:pt x="-1680" y="202605"/>
                    <a:pt x="2130" y="217796"/>
                  </a:cubicBezTo>
                  <a:cubicBezTo>
                    <a:pt x="7845" y="238683"/>
                    <a:pt x="22132" y="255772"/>
                    <a:pt x="44040" y="264317"/>
                  </a:cubicBezTo>
                  <a:close/>
                  <a:moveTo>
                    <a:pt x="32610" y="169375"/>
                  </a:moveTo>
                  <a:cubicBezTo>
                    <a:pt x="74520" y="90574"/>
                    <a:pt x="180247" y="51648"/>
                    <a:pt x="261210" y="29811"/>
                  </a:cubicBezTo>
                  <a:cubicBezTo>
                    <a:pt x="297405" y="20317"/>
                    <a:pt x="351697" y="15570"/>
                    <a:pt x="382177" y="35507"/>
                  </a:cubicBezTo>
                  <a:cubicBezTo>
                    <a:pt x="400275" y="46900"/>
                    <a:pt x="408847" y="65889"/>
                    <a:pt x="401227" y="98169"/>
                  </a:cubicBezTo>
                  <a:cubicBezTo>
                    <a:pt x="386940" y="154185"/>
                    <a:pt x="343125" y="185515"/>
                    <a:pt x="292642" y="206403"/>
                  </a:cubicBezTo>
                  <a:cubicBezTo>
                    <a:pt x="290737" y="207352"/>
                    <a:pt x="269782" y="216846"/>
                    <a:pt x="265972" y="218745"/>
                  </a:cubicBezTo>
                  <a:cubicBezTo>
                    <a:pt x="240255" y="229189"/>
                    <a:pt x="213585" y="235835"/>
                    <a:pt x="186915" y="241531"/>
                  </a:cubicBezTo>
                  <a:cubicBezTo>
                    <a:pt x="161197" y="246278"/>
                    <a:pt x="136432" y="252924"/>
                    <a:pt x="109762" y="255772"/>
                  </a:cubicBezTo>
                  <a:cubicBezTo>
                    <a:pt x="68805" y="260519"/>
                    <a:pt x="26895" y="236784"/>
                    <a:pt x="25942" y="200706"/>
                  </a:cubicBezTo>
                  <a:cubicBezTo>
                    <a:pt x="24990" y="190263"/>
                    <a:pt x="26895" y="179819"/>
                    <a:pt x="32610" y="169375"/>
                  </a:cubicBezTo>
                  <a:close/>
                </a:path>
              </a:pathLst>
            </a:custGeom>
            <a:grpFill/>
            <a:ln w="9525" cap="flat">
              <a:noFill/>
              <a:prstDash val="solid"/>
              <a:miter/>
            </a:ln>
          </p:spPr>
          <p:txBody>
            <a:bodyPr rtlCol="0" anchor="ctr"/>
            <a:lstStyle/>
            <a:p>
              <a:endParaRPr lang="en-US"/>
            </a:p>
          </p:txBody>
        </p:sp>
      </p:grpSp>
      <p:sp>
        <p:nvSpPr>
          <p:cNvPr id="2" name="Title 1"/>
          <p:cNvSpPr>
            <a:spLocks noGrp="1"/>
          </p:cNvSpPr>
          <p:nvPr>
            <p:ph type="title" hasCustomPrompt="1"/>
          </p:nvPr>
        </p:nvSpPr>
        <p:spPr>
          <a:xfrm>
            <a:off x="6669197" y="361963"/>
            <a:ext cx="5029200" cy="1889533"/>
          </a:xfrm>
        </p:spPr>
        <p:txBody>
          <a:bodyPr lIns="0" tIns="0" rIns="0" bIns="0" anchor="ctr">
            <a:noAutofit/>
          </a:bodyPr>
          <a:lstStyle>
            <a:lvl1pPr>
              <a:defRPr sz="3600">
                <a:solidFill>
                  <a:schemeClr val="accent1"/>
                </a:solidFill>
              </a:defRPr>
            </a:lvl1pPr>
          </a:lstStyle>
          <a:p>
            <a:r>
              <a:rPr lang="en-US" dirty="0"/>
              <a:t>Click to add title</a:t>
            </a:r>
          </a:p>
        </p:txBody>
      </p:sp>
      <p:sp>
        <p:nvSpPr>
          <p:cNvPr id="10" name="Content Placeholder 9">
            <a:extLst>
              <a:ext uri="{FF2B5EF4-FFF2-40B4-BE49-F238E27FC236}">
                <a16:creationId xmlns:a16="http://schemas.microsoft.com/office/drawing/2014/main" xmlns="" id="{0EE1B52B-01E2-1AD4-FF3D-DC44CAB5CD73}"/>
              </a:ext>
            </a:extLst>
          </p:cNvPr>
          <p:cNvSpPr>
            <a:spLocks noGrp="1"/>
          </p:cNvSpPr>
          <p:nvPr>
            <p:ph sz="quarter" idx="13" hasCustomPrompt="1"/>
          </p:nvPr>
        </p:nvSpPr>
        <p:spPr>
          <a:xfrm>
            <a:off x="1138277" y="1423217"/>
            <a:ext cx="4124325" cy="4005702"/>
          </a:xfrm>
        </p:spPr>
        <p:txBody>
          <a:bodyPr anchor="ctr">
            <a:normAutofit/>
          </a:bodyPr>
          <a:lstStyle>
            <a:lvl1pPr marL="342900" indent="-342900">
              <a:buClr>
                <a:schemeClr val="accent2"/>
              </a:buClr>
              <a:buFont typeface="Courier New" panose="02070309020205020404" pitchFamily="49" charset="0"/>
              <a:buChar char="o"/>
              <a:defRPr sz="2000">
                <a:solidFill>
                  <a:schemeClr val="accent2"/>
                </a:solidFill>
              </a:defRPr>
            </a:lvl1pPr>
            <a:lvl2pPr marL="742950" indent="-285750">
              <a:buClr>
                <a:schemeClr val="accent2"/>
              </a:buClr>
              <a:buFont typeface="Courier New" panose="02070309020205020404" pitchFamily="49" charset="0"/>
              <a:buChar char="o"/>
              <a:defRPr sz="1800">
                <a:solidFill>
                  <a:schemeClr val="accent2"/>
                </a:solidFill>
              </a:defRPr>
            </a:lvl2pPr>
            <a:lvl3pPr marL="1143000" indent="-228600">
              <a:buClr>
                <a:schemeClr val="accent2"/>
              </a:buClr>
              <a:buFont typeface="Courier New" panose="02070309020205020404" pitchFamily="49" charset="0"/>
              <a:buChar char="o"/>
              <a:defRPr sz="1600">
                <a:solidFill>
                  <a:schemeClr val="accent2"/>
                </a:solidFill>
              </a:defRPr>
            </a:lvl3pPr>
            <a:lvl4pPr marL="1600200" indent="-228600">
              <a:buClr>
                <a:schemeClr val="accent2"/>
              </a:buClr>
              <a:buFont typeface="Courier New" panose="02070309020205020404" pitchFamily="49" charset="0"/>
              <a:buChar char="o"/>
              <a:defRPr sz="1400">
                <a:solidFill>
                  <a:schemeClr val="accent2"/>
                </a:solidFill>
              </a:defRPr>
            </a:lvl4pPr>
            <a:lvl5pPr marL="2057400" indent="-228600">
              <a:buClr>
                <a:schemeClr val="accent2"/>
              </a:buClr>
              <a:buFont typeface="Courier New" panose="02070309020205020404" pitchFamily="49" charset="0"/>
              <a:buChar char="o"/>
              <a:defRPr sz="1400">
                <a:solidFill>
                  <a:schemeClr val="accent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idx="1" hasCustomPrompt="1"/>
          </p:nvPr>
        </p:nvSpPr>
        <p:spPr>
          <a:xfrm>
            <a:off x="6669198" y="2294626"/>
            <a:ext cx="4988765" cy="3826774"/>
          </a:xfrm>
        </p:spPr>
        <p:txBody>
          <a:bodyPr lIns="0" tIns="0" rIns="0" bIns="0"/>
          <a:lstStyle>
            <a:lvl1pPr marL="512064" indent="-512064">
              <a:lnSpc>
                <a:spcPct val="90000"/>
              </a:lnSpc>
              <a:spcBef>
                <a:spcPts val="1800"/>
              </a:spcBef>
              <a:buFont typeface="+mj-lt"/>
              <a:buAutoNum type="arabicPeriod"/>
              <a:defRPr>
                <a:solidFill>
                  <a:schemeClr val="accent1"/>
                </a:solidFill>
              </a:defRPr>
            </a:lvl1pPr>
            <a:lvl2pPr marL="800100" indent="-342900">
              <a:lnSpc>
                <a:spcPct val="90000"/>
              </a:lnSpc>
              <a:spcBef>
                <a:spcPts val="1800"/>
              </a:spcBef>
              <a:buFont typeface="+mj-lt"/>
              <a:buAutoNum type="arabicPeriod"/>
              <a:defRPr>
                <a:solidFill>
                  <a:schemeClr val="accent1"/>
                </a:solidFill>
              </a:defRPr>
            </a:lvl2pPr>
            <a:lvl3pPr marL="1257300" indent="-342900">
              <a:lnSpc>
                <a:spcPct val="90000"/>
              </a:lnSpc>
              <a:spcBef>
                <a:spcPts val="1800"/>
              </a:spcBef>
              <a:buFont typeface="+mj-lt"/>
              <a:buAutoNum type="arabicPeriod"/>
              <a:defRPr>
                <a:solidFill>
                  <a:schemeClr val="accent1"/>
                </a:solidFill>
              </a:defRPr>
            </a:lvl3pPr>
            <a:lvl4pPr marL="1600200" indent="-228600">
              <a:lnSpc>
                <a:spcPct val="90000"/>
              </a:lnSpc>
              <a:spcBef>
                <a:spcPts val="1800"/>
              </a:spcBef>
              <a:buFont typeface="+mj-lt"/>
              <a:buAutoNum type="arabicPeriod"/>
              <a:defRPr>
                <a:solidFill>
                  <a:schemeClr val="accent1"/>
                </a:solidFill>
              </a:defRPr>
            </a:lvl4pPr>
            <a:lvl5pPr marL="2057400" indent="-228600">
              <a:lnSpc>
                <a:spcPct val="90000"/>
              </a:lnSpc>
              <a:spcBef>
                <a:spcPts val="1800"/>
              </a:spcBef>
              <a:buFont typeface="+mj-lt"/>
              <a:buAutoNum type="arabicPeriod"/>
              <a:defRPr>
                <a:solidFill>
                  <a:schemeClr val="accent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685800" y="6041362"/>
            <a:ext cx="2743200" cy="365125"/>
          </a:xfrm>
        </p:spPr>
        <p:txBody>
          <a:bodyPr/>
          <a:lstStyle>
            <a:lvl1pPr>
              <a:defRPr>
                <a:solidFill>
                  <a:schemeClr val="accent2"/>
                </a:solidFill>
              </a:defRPr>
            </a:lvl1pPr>
          </a:lstStyle>
          <a:p>
            <a:endParaRPr lang="zh-TW" altLang="en-US"/>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2794162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799" y="336432"/>
            <a:ext cx="6317189" cy="4665370"/>
          </a:xfrm>
        </p:spPr>
        <p:txBody>
          <a:bodyPr lIns="0" tIns="0" rIns="0" bIns="0" anchor="b" anchorCtr="0">
            <a:noAutofit/>
          </a:bodyPr>
          <a:lstStyle>
            <a:lvl1pPr algn="l">
              <a:defRPr sz="6000" b="1" cap="none" spc="200" baseline="0">
                <a:solidFill>
                  <a:schemeClr val="accent2"/>
                </a:solidFill>
              </a:defRPr>
            </a:lvl1pPr>
          </a:lstStyle>
          <a:p>
            <a:r>
              <a:rPr lang="en-US" dirty="0"/>
              <a:t>Click to add title</a:t>
            </a:r>
          </a:p>
        </p:txBody>
      </p:sp>
      <p:sp>
        <p:nvSpPr>
          <p:cNvPr id="8" name="Freeform 7">
            <a:extLst>
              <a:ext uri="{FF2B5EF4-FFF2-40B4-BE49-F238E27FC236}">
                <a16:creationId xmlns:a16="http://schemas.microsoft.com/office/drawing/2014/main" xmlns="" id="{544AF955-C420-D326-6F2D-41BF2A45BF20}"/>
              </a:ext>
              <a:ext uri="{C183D7F6-B498-43B3-948B-1728B52AA6E4}">
                <adec:decorative xmlns:adec="http://schemas.microsoft.com/office/drawing/2017/decorative" xmlns="" val="1"/>
              </a:ext>
            </a:extLst>
          </p:cNvPr>
          <p:cNvSpPr/>
          <p:nvPr/>
        </p:nvSpPr>
        <p:spPr>
          <a:xfrm rot="16200000">
            <a:off x="7018732" y="-1499899"/>
            <a:ext cx="3011213" cy="6011012"/>
          </a:xfrm>
          <a:custGeom>
            <a:avLst/>
            <a:gdLst>
              <a:gd name="connsiteX0" fmla="*/ 2187635 w 2191789"/>
              <a:gd name="connsiteY0" fmla="*/ 0 h 4375270"/>
              <a:gd name="connsiteX1" fmla="*/ 2191789 w 2191789"/>
              <a:gd name="connsiteY1" fmla="*/ 210 h 4375270"/>
              <a:gd name="connsiteX2" fmla="*/ 2191789 w 2191789"/>
              <a:gd name="connsiteY2" fmla="*/ 4375060 h 4375270"/>
              <a:gd name="connsiteX3" fmla="*/ 2187635 w 2191789"/>
              <a:gd name="connsiteY3" fmla="*/ 4375270 h 4375270"/>
              <a:gd name="connsiteX4" fmla="*/ 0 w 2191789"/>
              <a:gd name="connsiteY4" fmla="*/ 2187635 h 4375270"/>
              <a:gd name="connsiteX5" fmla="*/ 2187635 w 2191789"/>
              <a:gd name="connsiteY5" fmla="*/ 0 h 437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1789" h="4375270">
                <a:moveTo>
                  <a:pt x="2187635" y="0"/>
                </a:moveTo>
                <a:lnTo>
                  <a:pt x="2191789" y="210"/>
                </a:lnTo>
                <a:lnTo>
                  <a:pt x="2191789" y="4375060"/>
                </a:lnTo>
                <a:lnTo>
                  <a:pt x="2187635" y="4375270"/>
                </a:lnTo>
                <a:cubicBezTo>
                  <a:pt x="979438" y="4375270"/>
                  <a:pt x="0" y="3395832"/>
                  <a:pt x="0" y="2187635"/>
                </a:cubicBezTo>
                <a:cubicBezTo>
                  <a:pt x="0" y="979438"/>
                  <a:pt x="979438" y="0"/>
                  <a:pt x="2187635" y="0"/>
                </a:cubicBezTo>
                <a:close/>
              </a:path>
            </a:pathLst>
          </a:custGeom>
          <a:solidFill>
            <a:schemeClr val="accent1">
              <a:lumMod val="90000"/>
              <a:lumOff val="1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 name="Group 2">
            <a:extLst>
              <a:ext uri="{FF2B5EF4-FFF2-40B4-BE49-F238E27FC236}">
                <a16:creationId xmlns:a16="http://schemas.microsoft.com/office/drawing/2014/main" xmlns="" id="{DF906532-078A-5FBF-2BBF-C1357610CDB5}"/>
              </a:ext>
              <a:ext uri="{C183D7F6-B498-43B3-948B-1728B52AA6E4}">
                <adec:decorative xmlns:adec="http://schemas.microsoft.com/office/drawing/2017/decorative" xmlns="" val="1"/>
              </a:ext>
            </a:extLst>
          </p:cNvPr>
          <p:cNvGrpSpPr/>
          <p:nvPr/>
        </p:nvGrpSpPr>
        <p:grpSpPr>
          <a:xfrm>
            <a:off x="7492611" y="441972"/>
            <a:ext cx="4030349" cy="5764208"/>
            <a:chOff x="6523696" y="441972"/>
            <a:chExt cx="4030349" cy="5764208"/>
          </a:xfrm>
        </p:grpSpPr>
        <p:grpSp>
          <p:nvGrpSpPr>
            <p:cNvPr id="4" name="Graphic 7">
              <a:extLst>
                <a:ext uri="{FF2B5EF4-FFF2-40B4-BE49-F238E27FC236}">
                  <a16:creationId xmlns:a16="http://schemas.microsoft.com/office/drawing/2014/main" xmlns="" id="{70211DF2-9029-090F-C95A-1B6FCFAA09E2}"/>
                </a:ext>
              </a:extLst>
            </p:cNvPr>
            <p:cNvGrpSpPr/>
            <p:nvPr/>
          </p:nvGrpSpPr>
          <p:grpSpPr>
            <a:xfrm>
              <a:off x="6892560" y="3434086"/>
              <a:ext cx="1178153" cy="1088492"/>
              <a:chOff x="6911610" y="3434086"/>
              <a:chExt cx="1178153" cy="1088492"/>
            </a:xfrm>
            <a:solidFill>
              <a:schemeClr val="accent4">
                <a:lumMod val="75000"/>
              </a:schemeClr>
            </a:solidFill>
          </p:grpSpPr>
          <p:sp>
            <p:nvSpPr>
              <p:cNvPr id="27" name="Freeform 26">
                <a:extLst>
                  <a:ext uri="{FF2B5EF4-FFF2-40B4-BE49-F238E27FC236}">
                    <a16:creationId xmlns:a16="http://schemas.microsoft.com/office/drawing/2014/main" xmlns="" id="{82015ECE-922A-0F67-2DD6-E58ECF9665E2}"/>
                  </a:ext>
                </a:extLst>
              </p:cNvPr>
              <p:cNvSpPr/>
              <p:nvPr/>
            </p:nvSpPr>
            <p:spPr>
              <a:xfrm>
                <a:off x="7462436" y="3978333"/>
                <a:ext cx="45902" cy="45777"/>
              </a:xfrm>
              <a:custGeom>
                <a:avLst/>
                <a:gdLst>
                  <a:gd name="connsiteX0" fmla="*/ 20401 w 45902"/>
                  <a:gd name="connsiteY0" fmla="*/ 0 h 45777"/>
                  <a:gd name="connsiteX1" fmla="*/ 20401 w 45902"/>
                  <a:gd name="connsiteY1" fmla="*/ 0 h 45777"/>
                  <a:gd name="connsiteX2" fmla="*/ 10201 w 45902"/>
                  <a:gd name="connsiteY2" fmla="*/ 5086 h 45777"/>
                  <a:gd name="connsiteX3" fmla="*/ 0 w 45902"/>
                  <a:gd name="connsiteY3" fmla="*/ 20345 h 45777"/>
                  <a:gd name="connsiteX4" fmla="*/ 20401 w 45902"/>
                  <a:gd name="connsiteY4" fmla="*/ 45777 h 45777"/>
                  <a:gd name="connsiteX5" fmla="*/ 45902 w 45902"/>
                  <a:gd name="connsiteY5" fmla="*/ 25432 h 45777"/>
                  <a:gd name="connsiteX6" fmla="*/ 45902 w 45902"/>
                  <a:gd name="connsiteY6" fmla="*/ 25432 h 45777"/>
                  <a:gd name="connsiteX7" fmla="*/ 25501 w 45902"/>
                  <a:gd name="connsiteY7" fmla="*/ 0 h 45777"/>
                  <a:gd name="connsiteX8" fmla="*/ 20401 w 45902"/>
                  <a:gd name="connsiteY8" fmla="*/ 0 h 4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02" h="45777">
                    <a:moveTo>
                      <a:pt x="20401" y="0"/>
                    </a:moveTo>
                    <a:cubicBezTo>
                      <a:pt x="20401" y="0"/>
                      <a:pt x="20401" y="0"/>
                      <a:pt x="20401" y="0"/>
                    </a:cubicBezTo>
                    <a:cubicBezTo>
                      <a:pt x="15301" y="0"/>
                      <a:pt x="15301" y="5086"/>
                      <a:pt x="10201" y="5086"/>
                    </a:cubicBezTo>
                    <a:cubicBezTo>
                      <a:pt x="5100" y="10173"/>
                      <a:pt x="5100" y="15259"/>
                      <a:pt x="0" y="20345"/>
                    </a:cubicBezTo>
                    <a:cubicBezTo>
                      <a:pt x="0" y="30518"/>
                      <a:pt x="10201" y="40691"/>
                      <a:pt x="20401" y="45777"/>
                    </a:cubicBezTo>
                    <a:cubicBezTo>
                      <a:pt x="35702" y="45777"/>
                      <a:pt x="45902" y="40691"/>
                      <a:pt x="45902" y="25432"/>
                    </a:cubicBezTo>
                    <a:cubicBezTo>
                      <a:pt x="45902" y="25432"/>
                      <a:pt x="45902" y="25432"/>
                      <a:pt x="45902" y="25432"/>
                    </a:cubicBezTo>
                    <a:cubicBezTo>
                      <a:pt x="45902" y="10173"/>
                      <a:pt x="35702" y="0"/>
                      <a:pt x="25501" y="0"/>
                    </a:cubicBezTo>
                    <a:cubicBezTo>
                      <a:pt x="30602" y="0"/>
                      <a:pt x="25501" y="0"/>
                      <a:pt x="20401" y="0"/>
                    </a:cubicBezTo>
                    <a:close/>
                  </a:path>
                </a:pathLst>
              </a:custGeom>
              <a:grpFill/>
              <a:ln w="12700" cap="flat">
                <a:solidFill>
                  <a:schemeClr val="accent4">
                    <a:lumMod val="75000"/>
                  </a:schemeClr>
                </a:solidFill>
                <a:prstDash val="solid"/>
                <a:miter/>
              </a:ln>
            </p:spPr>
            <p:txBody>
              <a:bodyPr rtlCol="0" anchor="ctr"/>
              <a:lstStyle/>
              <a:p>
                <a:endParaRPr lang="en-US" baseline="30000"/>
              </a:p>
            </p:txBody>
          </p:sp>
          <p:sp>
            <p:nvSpPr>
              <p:cNvPr id="28" name="Freeform 27">
                <a:extLst>
                  <a:ext uri="{FF2B5EF4-FFF2-40B4-BE49-F238E27FC236}">
                    <a16:creationId xmlns:a16="http://schemas.microsoft.com/office/drawing/2014/main" xmlns="" id="{2597E70A-00DB-0A10-DD82-049CA52E0CCF}"/>
                  </a:ext>
                </a:extLst>
              </p:cNvPr>
              <p:cNvSpPr/>
              <p:nvPr/>
            </p:nvSpPr>
            <p:spPr>
              <a:xfrm>
                <a:off x="6911610" y="3434086"/>
                <a:ext cx="1178153" cy="1088492"/>
              </a:xfrm>
              <a:custGeom>
                <a:avLst/>
                <a:gdLst>
                  <a:gd name="connsiteX0" fmla="*/ 683431 w 1178153"/>
                  <a:gd name="connsiteY0" fmla="*/ 635802 h 1088492"/>
                  <a:gd name="connsiteX1" fmla="*/ 622229 w 1178153"/>
                  <a:gd name="connsiteY1" fmla="*/ 595110 h 1088492"/>
                  <a:gd name="connsiteX2" fmla="*/ 576326 w 1178153"/>
                  <a:gd name="connsiteY2" fmla="*/ 620543 h 1088492"/>
                  <a:gd name="connsiteX3" fmla="*/ 530424 w 1178153"/>
                  <a:gd name="connsiteY3" fmla="*/ 569678 h 1088492"/>
                  <a:gd name="connsiteX4" fmla="*/ 540625 w 1178153"/>
                  <a:gd name="connsiteY4" fmla="*/ 544246 h 1088492"/>
                  <a:gd name="connsiteX5" fmla="*/ 479422 w 1178153"/>
                  <a:gd name="connsiteY5" fmla="*/ 498469 h 1088492"/>
                  <a:gd name="connsiteX6" fmla="*/ 392718 w 1178153"/>
                  <a:gd name="connsiteY6" fmla="*/ 15259 h 1088492"/>
                  <a:gd name="connsiteX7" fmla="*/ 372317 w 1178153"/>
                  <a:gd name="connsiteY7" fmla="*/ 0 h 1088492"/>
                  <a:gd name="connsiteX8" fmla="*/ 0 w 1178153"/>
                  <a:gd name="connsiteY8" fmla="*/ 508641 h 1088492"/>
                  <a:gd name="connsiteX9" fmla="*/ 800737 w 1178153"/>
                  <a:gd name="connsiteY9" fmla="*/ 1088492 h 1088492"/>
                  <a:gd name="connsiteX10" fmla="*/ 1178154 w 1178153"/>
                  <a:gd name="connsiteY10" fmla="*/ 569678 h 1088492"/>
                  <a:gd name="connsiteX11" fmla="*/ 1173054 w 1178153"/>
                  <a:gd name="connsiteY11" fmla="*/ 569678 h 1088492"/>
                  <a:gd name="connsiteX12" fmla="*/ 683431 w 1178153"/>
                  <a:gd name="connsiteY12" fmla="*/ 635802 h 108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8153" h="1088492">
                    <a:moveTo>
                      <a:pt x="683431" y="635802"/>
                    </a:moveTo>
                    <a:lnTo>
                      <a:pt x="622229" y="595110"/>
                    </a:lnTo>
                    <a:cubicBezTo>
                      <a:pt x="612028" y="610369"/>
                      <a:pt x="596727" y="620543"/>
                      <a:pt x="576326" y="620543"/>
                    </a:cubicBezTo>
                    <a:cubicBezTo>
                      <a:pt x="550825" y="620543"/>
                      <a:pt x="530424" y="595110"/>
                      <a:pt x="530424" y="569678"/>
                    </a:cubicBezTo>
                    <a:cubicBezTo>
                      <a:pt x="530424" y="559505"/>
                      <a:pt x="535525" y="549333"/>
                      <a:pt x="540625" y="544246"/>
                    </a:cubicBezTo>
                    <a:lnTo>
                      <a:pt x="479422" y="498469"/>
                    </a:lnTo>
                    <a:lnTo>
                      <a:pt x="392718" y="15259"/>
                    </a:lnTo>
                    <a:lnTo>
                      <a:pt x="372317" y="0"/>
                    </a:lnTo>
                    <a:lnTo>
                      <a:pt x="0" y="508641"/>
                    </a:lnTo>
                    <a:lnTo>
                      <a:pt x="800737" y="1088492"/>
                    </a:lnTo>
                    <a:lnTo>
                      <a:pt x="1178154" y="569678"/>
                    </a:lnTo>
                    <a:lnTo>
                      <a:pt x="1173054" y="569678"/>
                    </a:lnTo>
                    <a:lnTo>
                      <a:pt x="683431" y="635802"/>
                    </a:lnTo>
                    <a:close/>
                  </a:path>
                </a:pathLst>
              </a:custGeom>
              <a:grpFill/>
              <a:ln w="12700" cap="flat">
                <a:solidFill>
                  <a:schemeClr val="accent4">
                    <a:lumMod val="75000"/>
                  </a:schemeClr>
                </a:solidFill>
                <a:prstDash val="solid"/>
                <a:miter/>
              </a:ln>
            </p:spPr>
            <p:txBody>
              <a:bodyPr rtlCol="0" anchor="ctr"/>
              <a:lstStyle/>
              <a:p>
                <a:endParaRPr lang="en-US" baseline="30000"/>
              </a:p>
            </p:txBody>
          </p:sp>
        </p:grpSp>
        <p:grpSp>
          <p:nvGrpSpPr>
            <p:cNvPr id="5" name="Graphic 7">
              <a:extLst>
                <a:ext uri="{FF2B5EF4-FFF2-40B4-BE49-F238E27FC236}">
                  <a16:creationId xmlns:a16="http://schemas.microsoft.com/office/drawing/2014/main" xmlns="" id="{63FABBE4-A94C-0A0A-BD0D-816EAA72F4FD}"/>
                </a:ext>
              </a:extLst>
            </p:cNvPr>
            <p:cNvGrpSpPr/>
            <p:nvPr/>
          </p:nvGrpSpPr>
          <p:grpSpPr>
            <a:xfrm>
              <a:off x="7635844" y="3235716"/>
              <a:ext cx="2918201" cy="459549"/>
              <a:chOff x="7635844" y="3235716"/>
              <a:chExt cx="2918201" cy="459549"/>
            </a:xfrm>
            <a:noFill/>
          </p:grpSpPr>
          <p:sp>
            <p:nvSpPr>
              <p:cNvPr id="25" name="Freeform 24">
                <a:extLst>
                  <a:ext uri="{FF2B5EF4-FFF2-40B4-BE49-F238E27FC236}">
                    <a16:creationId xmlns:a16="http://schemas.microsoft.com/office/drawing/2014/main" xmlns="" id="{CD20607A-F5B0-A93A-FA28-E807F552796B}"/>
                  </a:ext>
                </a:extLst>
              </p:cNvPr>
              <p:cNvSpPr/>
              <p:nvPr/>
            </p:nvSpPr>
            <p:spPr>
              <a:xfrm>
                <a:off x="7635844" y="3281494"/>
                <a:ext cx="484522" cy="413771"/>
              </a:xfrm>
              <a:custGeom>
                <a:avLst/>
                <a:gdLst>
                  <a:gd name="connsiteX0" fmla="*/ 285613 w 484522"/>
                  <a:gd name="connsiteY0" fmla="*/ 0 h 413771"/>
                  <a:gd name="connsiteX1" fmla="*/ 188709 w 484522"/>
                  <a:gd name="connsiteY1" fmla="*/ 40691 h 413771"/>
                  <a:gd name="connsiteX2" fmla="*/ 20401 w 484522"/>
                  <a:gd name="connsiteY2" fmla="*/ 162765 h 413771"/>
                  <a:gd name="connsiteX3" fmla="*/ 0 w 484522"/>
                  <a:gd name="connsiteY3" fmla="*/ 203456 h 413771"/>
                  <a:gd name="connsiteX4" fmla="*/ 25501 w 484522"/>
                  <a:gd name="connsiteY4" fmla="*/ 223802 h 413771"/>
                  <a:gd name="connsiteX5" fmla="*/ 20401 w 484522"/>
                  <a:gd name="connsiteY5" fmla="*/ 264493 h 413771"/>
                  <a:gd name="connsiteX6" fmla="*/ 56102 w 484522"/>
                  <a:gd name="connsiteY6" fmla="*/ 279753 h 413771"/>
                  <a:gd name="connsiteX7" fmla="*/ 56102 w 484522"/>
                  <a:gd name="connsiteY7" fmla="*/ 279753 h 413771"/>
                  <a:gd name="connsiteX8" fmla="*/ 66303 w 484522"/>
                  <a:gd name="connsiteY8" fmla="*/ 335703 h 413771"/>
                  <a:gd name="connsiteX9" fmla="*/ 132606 w 484522"/>
                  <a:gd name="connsiteY9" fmla="*/ 345876 h 413771"/>
                  <a:gd name="connsiteX10" fmla="*/ 178508 w 484522"/>
                  <a:gd name="connsiteY10" fmla="*/ 406913 h 413771"/>
                  <a:gd name="connsiteX11" fmla="*/ 270312 w 484522"/>
                  <a:gd name="connsiteY11" fmla="*/ 381481 h 413771"/>
                  <a:gd name="connsiteX12" fmla="*/ 270312 w 484522"/>
                  <a:gd name="connsiteY12" fmla="*/ 386567 h 413771"/>
                  <a:gd name="connsiteX13" fmla="*/ 326415 w 484522"/>
                  <a:gd name="connsiteY13" fmla="*/ 411999 h 413771"/>
                  <a:gd name="connsiteX14" fmla="*/ 331515 w 484522"/>
                  <a:gd name="connsiteY14" fmla="*/ 320444 h 413771"/>
                  <a:gd name="connsiteX15" fmla="*/ 357016 w 484522"/>
                  <a:gd name="connsiteY15" fmla="*/ 289926 h 413771"/>
                  <a:gd name="connsiteX16" fmla="*/ 357016 w 484522"/>
                  <a:gd name="connsiteY16" fmla="*/ 295012 h 413771"/>
                  <a:gd name="connsiteX17" fmla="*/ 357016 w 484522"/>
                  <a:gd name="connsiteY17" fmla="*/ 401827 h 413771"/>
                  <a:gd name="connsiteX18" fmla="*/ 362116 w 484522"/>
                  <a:gd name="connsiteY18" fmla="*/ 396740 h 413771"/>
                  <a:gd name="connsiteX19" fmla="*/ 479422 w 484522"/>
                  <a:gd name="connsiteY19" fmla="*/ 284839 h 413771"/>
                  <a:gd name="connsiteX20" fmla="*/ 484522 w 484522"/>
                  <a:gd name="connsiteY20" fmla="*/ 193284 h 413771"/>
                  <a:gd name="connsiteX21" fmla="*/ 453921 w 484522"/>
                  <a:gd name="connsiteY21" fmla="*/ 172938 h 413771"/>
                  <a:gd name="connsiteX22" fmla="*/ 285613 w 484522"/>
                  <a:gd name="connsiteY22" fmla="*/ 0 h 41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4522" h="413771">
                    <a:moveTo>
                      <a:pt x="285613" y="0"/>
                    </a:moveTo>
                    <a:cubicBezTo>
                      <a:pt x="255012" y="15259"/>
                      <a:pt x="229510" y="20346"/>
                      <a:pt x="188709" y="40691"/>
                    </a:cubicBezTo>
                    <a:cubicBezTo>
                      <a:pt x="122405" y="71210"/>
                      <a:pt x="66303" y="111901"/>
                      <a:pt x="20401" y="162765"/>
                    </a:cubicBezTo>
                    <a:cubicBezTo>
                      <a:pt x="10201" y="172938"/>
                      <a:pt x="5100" y="188197"/>
                      <a:pt x="0" y="203456"/>
                    </a:cubicBezTo>
                    <a:cubicBezTo>
                      <a:pt x="0" y="218716"/>
                      <a:pt x="15301" y="223802"/>
                      <a:pt x="25501" y="223802"/>
                    </a:cubicBezTo>
                    <a:cubicBezTo>
                      <a:pt x="20401" y="239061"/>
                      <a:pt x="20401" y="249234"/>
                      <a:pt x="20401" y="264493"/>
                    </a:cubicBezTo>
                    <a:cubicBezTo>
                      <a:pt x="25501" y="279753"/>
                      <a:pt x="45902" y="284839"/>
                      <a:pt x="56102" y="279753"/>
                    </a:cubicBezTo>
                    <a:cubicBezTo>
                      <a:pt x="56102" y="279753"/>
                      <a:pt x="56102" y="279753"/>
                      <a:pt x="56102" y="279753"/>
                    </a:cubicBezTo>
                    <a:cubicBezTo>
                      <a:pt x="51002" y="305185"/>
                      <a:pt x="51002" y="315358"/>
                      <a:pt x="66303" y="335703"/>
                    </a:cubicBezTo>
                    <a:cubicBezTo>
                      <a:pt x="86704" y="350963"/>
                      <a:pt x="112205" y="350963"/>
                      <a:pt x="132606" y="345876"/>
                    </a:cubicBezTo>
                    <a:cubicBezTo>
                      <a:pt x="132606" y="376395"/>
                      <a:pt x="153007" y="396740"/>
                      <a:pt x="178508" y="406913"/>
                    </a:cubicBezTo>
                    <a:cubicBezTo>
                      <a:pt x="209109" y="417086"/>
                      <a:pt x="239711" y="401827"/>
                      <a:pt x="270312" y="381481"/>
                    </a:cubicBezTo>
                    <a:cubicBezTo>
                      <a:pt x="270312" y="381481"/>
                      <a:pt x="270312" y="381481"/>
                      <a:pt x="270312" y="386567"/>
                    </a:cubicBezTo>
                    <a:cubicBezTo>
                      <a:pt x="280513" y="411999"/>
                      <a:pt x="300914" y="417086"/>
                      <a:pt x="326415" y="411999"/>
                    </a:cubicBezTo>
                    <a:cubicBezTo>
                      <a:pt x="336615" y="381481"/>
                      <a:pt x="341716" y="350963"/>
                      <a:pt x="331515" y="320444"/>
                    </a:cubicBezTo>
                    <a:cubicBezTo>
                      <a:pt x="341716" y="310271"/>
                      <a:pt x="346816" y="300098"/>
                      <a:pt x="357016" y="289926"/>
                    </a:cubicBezTo>
                    <a:cubicBezTo>
                      <a:pt x="357016" y="289926"/>
                      <a:pt x="357016" y="289926"/>
                      <a:pt x="357016" y="295012"/>
                    </a:cubicBezTo>
                    <a:cubicBezTo>
                      <a:pt x="367217" y="330617"/>
                      <a:pt x="367217" y="366222"/>
                      <a:pt x="357016" y="401827"/>
                    </a:cubicBezTo>
                    <a:cubicBezTo>
                      <a:pt x="357016" y="401827"/>
                      <a:pt x="362116" y="396740"/>
                      <a:pt x="362116" y="396740"/>
                    </a:cubicBezTo>
                    <a:cubicBezTo>
                      <a:pt x="459021" y="335703"/>
                      <a:pt x="479422" y="300098"/>
                      <a:pt x="479422" y="284839"/>
                    </a:cubicBezTo>
                    <a:cubicBezTo>
                      <a:pt x="484522" y="254321"/>
                      <a:pt x="484522" y="223802"/>
                      <a:pt x="484522" y="193284"/>
                    </a:cubicBezTo>
                    <a:cubicBezTo>
                      <a:pt x="474322" y="188197"/>
                      <a:pt x="464121" y="178024"/>
                      <a:pt x="453921" y="172938"/>
                    </a:cubicBezTo>
                    <a:cubicBezTo>
                      <a:pt x="408019" y="116988"/>
                      <a:pt x="341716" y="55951"/>
                      <a:pt x="285613" y="0"/>
                    </a:cubicBezTo>
                    <a:close/>
                  </a:path>
                </a:pathLst>
              </a:custGeom>
              <a:noFill/>
              <a:ln w="38100" cap="rnd">
                <a:solidFill>
                  <a:srgbClr val="F2EEEC"/>
                </a:solidFill>
                <a:prstDash val="solid"/>
                <a:bevel/>
              </a:ln>
            </p:spPr>
            <p:txBody>
              <a:bodyPr rtlCol="0" anchor="ctr"/>
              <a:lstStyle/>
              <a:p>
                <a:endParaRPr lang="en-US" baseline="30000"/>
              </a:p>
            </p:txBody>
          </p:sp>
          <p:sp>
            <p:nvSpPr>
              <p:cNvPr id="26" name="Freeform 25">
                <a:extLst>
                  <a:ext uri="{FF2B5EF4-FFF2-40B4-BE49-F238E27FC236}">
                    <a16:creationId xmlns:a16="http://schemas.microsoft.com/office/drawing/2014/main" xmlns="" id="{B2EB6548-4BAE-188D-329E-78ECB8EF7E9E}"/>
                  </a:ext>
                </a:extLst>
              </p:cNvPr>
              <p:cNvSpPr/>
              <p:nvPr/>
            </p:nvSpPr>
            <p:spPr>
              <a:xfrm>
                <a:off x="10048254" y="3235716"/>
                <a:ext cx="505791" cy="457776"/>
              </a:xfrm>
              <a:custGeom>
                <a:avLst/>
                <a:gdLst>
                  <a:gd name="connsiteX0" fmla="*/ 362116 w 505791"/>
                  <a:gd name="connsiteY0" fmla="*/ 193284 h 457776"/>
                  <a:gd name="connsiteX1" fmla="*/ 377417 w 505791"/>
                  <a:gd name="connsiteY1" fmla="*/ 193284 h 457776"/>
                  <a:gd name="connsiteX2" fmla="*/ 423320 w 505791"/>
                  <a:gd name="connsiteY2" fmla="*/ 172938 h 457776"/>
                  <a:gd name="connsiteX3" fmla="*/ 402919 w 505791"/>
                  <a:gd name="connsiteY3" fmla="*/ 96642 h 457776"/>
                  <a:gd name="connsiteX4" fmla="*/ 178508 w 505791"/>
                  <a:gd name="connsiteY4" fmla="*/ 10173 h 457776"/>
                  <a:gd name="connsiteX5" fmla="*/ 158107 w 505791"/>
                  <a:gd name="connsiteY5" fmla="*/ 0 h 457776"/>
                  <a:gd name="connsiteX6" fmla="*/ 0 w 505791"/>
                  <a:gd name="connsiteY6" fmla="*/ 244148 h 457776"/>
                  <a:gd name="connsiteX7" fmla="*/ 86704 w 505791"/>
                  <a:gd name="connsiteY7" fmla="*/ 335703 h 457776"/>
                  <a:gd name="connsiteX8" fmla="*/ 188708 w 505791"/>
                  <a:gd name="connsiteY8" fmla="*/ 417086 h 457776"/>
                  <a:gd name="connsiteX9" fmla="*/ 290713 w 505791"/>
                  <a:gd name="connsiteY9" fmla="*/ 457777 h 457776"/>
                  <a:gd name="connsiteX10" fmla="*/ 336615 w 505791"/>
                  <a:gd name="connsiteY10" fmla="*/ 432345 h 457776"/>
                  <a:gd name="connsiteX11" fmla="*/ 382517 w 505791"/>
                  <a:gd name="connsiteY11" fmla="*/ 437432 h 457776"/>
                  <a:gd name="connsiteX12" fmla="*/ 423320 w 505791"/>
                  <a:gd name="connsiteY12" fmla="*/ 376394 h 457776"/>
                  <a:gd name="connsiteX13" fmla="*/ 423320 w 505791"/>
                  <a:gd name="connsiteY13" fmla="*/ 376394 h 457776"/>
                  <a:gd name="connsiteX14" fmla="*/ 469221 w 505791"/>
                  <a:gd name="connsiteY14" fmla="*/ 371308 h 457776"/>
                  <a:gd name="connsiteX15" fmla="*/ 453921 w 505791"/>
                  <a:gd name="connsiteY15" fmla="*/ 310271 h 457776"/>
                  <a:gd name="connsiteX16" fmla="*/ 504923 w 505791"/>
                  <a:gd name="connsiteY16" fmla="*/ 289926 h 457776"/>
                  <a:gd name="connsiteX17" fmla="*/ 362116 w 505791"/>
                  <a:gd name="connsiteY17" fmla="*/ 193284 h 457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791" h="457776">
                    <a:moveTo>
                      <a:pt x="362116" y="193284"/>
                    </a:moveTo>
                    <a:cubicBezTo>
                      <a:pt x="367217" y="193284"/>
                      <a:pt x="372317" y="193284"/>
                      <a:pt x="377417" y="193284"/>
                    </a:cubicBezTo>
                    <a:cubicBezTo>
                      <a:pt x="397818" y="198370"/>
                      <a:pt x="413119" y="188197"/>
                      <a:pt x="423320" y="172938"/>
                    </a:cubicBezTo>
                    <a:cubicBezTo>
                      <a:pt x="433520" y="147506"/>
                      <a:pt x="423320" y="116987"/>
                      <a:pt x="402919" y="96642"/>
                    </a:cubicBezTo>
                    <a:cubicBezTo>
                      <a:pt x="346816" y="35605"/>
                      <a:pt x="255012" y="40691"/>
                      <a:pt x="178508" y="10173"/>
                    </a:cubicBezTo>
                    <a:cubicBezTo>
                      <a:pt x="173408" y="10173"/>
                      <a:pt x="168308" y="5086"/>
                      <a:pt x="158107" y="0"/>
                    </a:cubicBezTo>
                    <a:cubicBezTo>
                      <a:pt x="117306" y="71210"/>
                      <a:pt x="51002" y="172938"/>
                      <a:pt x="0" y="244148"/>
                    </a:cubicBezTo>
                    <a:cubicBezTo>
                      <a:pt x="30601" y="279753"/>
                      <a:pt x="66303" y="315358"/>
                      <a:pt x="86704" y="335703"/>
                    </a:cubicBezTo>
                    <a:cubicBezTo>
                      <a:pt x="117306" y="366222"/>
                      <a:pt x="153007" y="396740"/>
                      <a:pt x="188708" y="417086"/>
                    </a:cubicBezTo>
                    <a:cubicBezTo>
                      <a:pt x="219310" y="437432"/>
                      <a:pt x="255012" y="452691"/>
                      <a:pt x="290713" y="457777"/>
                    </a:cubicBezTo>
                    <a:cubicBezTo>
                      <a:pt x="311114" y="457777"/>
                      <a:pt x="326415" y="447604"/>
                      <a:pt x="336615" y="432345"/>
                    </a:cubicBezTo>
                    <a:cubicBezTo>
                      <a:pt x="351916" y="442518"/>
                      <a:pt x="367217" y="442518"/>
                      <a:pt x="382517" y="437432"/>
                    </a:cubicBezTo>
                    <a:cubicBezTo>
                      <a:pt x="413119" y="432345"/>
                      <a:pt x="428420" y="401826"/>
                      <a:pt x="423320" y="376394"/>
                    </a:cubicBezTo>
                    <a:cubicBezTo>
                      <a:pt x="423320" y="376394"/>
                      <a:pt x="423320" y="376394"/>
                      <a:pt x="423320" y="376394"/>
                    </a:cubicBezTo>
                    <a:cubicBezTo>
                      <a:pt x="423320" y="376394"/>
                      <a:pt x="453921" y="386567"/>
                      <a:pt x="469221" y="371308"/>
                    </a:cubicBezTo>
                    <a:cubicBezTo>
                      <a:pt x="504923" y="340790"/>
                      <a:pt x="453921" y="310271"/>
                      <a:pt x="453921" y="310271"/>
                    </a:cubicBezTo>
                    <a:cubicBezTo>
                      <a:pt x="453921" y="310271"/>
                      <a:pt x="484522" y="335703"/>
                      <a:pt x="504923" y="289926"/>
                    </a:cubicBezTo>
                    <a:cubicBezTo>
                      <a:pt x="515123" y="264493"/>
                      <a:pt x="433520" y="218716"/>
                      <a:pt x="362116" y="193284"/>
                    </a:cubicBezTo>
                    <a:close/>
                  </a:path>
                </a:pathLst>
              </a:custGeom>
              <a:noFill/>
              <a:ln w="38100" cap="rnd">
                <a:solidFill>
                  <a:srgbClr val="F2EEEC"/>
                </a:solidFill>
                <a:prstDash val="solid"/>
                <a:bevel/>
              </a:ln>
            </p:spPr>
            <p:txBody>
              <a:bodyPr rtlCol="0" anchor="ctr"/>
              <a:lstStyle/>
              <a:p>
                <a:endParaRPr lang="en-US" baseline="30000"/>
              </a:p>
            </p:txBody>
          </p:sp>
        </p:grpSp>
        <p:sp>
          <p:nvSpPr>
            <p:cNvPr id="6" name="Freeform 5">
              <a:extLst>
                <a:ext uri="{FF2B5EF4-FFF2-40B4-BE49-F238E27FC236}">
                  <a16:creationId xmlns:a16="http://schemas.microsoft.com/office/drawing/2014/main" xmlns="" id="{F4811C87-D6DE-35A0-6AE1-C3E9FC04E58C}"/>
                </a:ext>
              </a:extLst>
            </p:cNvPr>
            <p:cNvSpPr/>
            <p:nvPr/>
          </p:nvSpPr>
          <p:spPr>
            <a:xfrm>
              <a:off x="7278928" y="3384486"/>
              <a:ext cx="805836" cy="681579"/>
            </a:xfrm>
            <a:custGeom>
              <a:avLst/>
              <a:gdLst>
                <a:gd name="connsiteX0" fmla="*/ 708932 w 805836"/>
                <a:gd name="connsiteY0" fmla="*/ 300098 h 681579"/>
                <a:gd name="connsiteX1" fmla="*/ 708932 w 805836"/>
                <a:gd name="connsiteY1" fmla="*/ 300098 h 681579"/>
                <a:gd name="connsiteX2" fmla="*/ 714033 w 805836"/>
                <a:gd name="connsiteY2" fmla="*/ 259407 h 681579"/>
                <a:gd name="connsiteX3" fmla="*/ 714033 w 805836"/>
                <a:gd name="connsiteY3" fmla="*/ 239061 h 681579"/>
                <a:gd name="connsiteX4" fmla="*/ 714033 w 805836"/>
                <a:gd name="connsiteY4" fmla="*/ 223802 h 681579"/>
                <a:gd name="connsiteX5" fmla="*/ 708932 w 805836"/>
                <a:gd name="connsiteY5" fmla="*/ 188197 h 681579"/>
                <a:gd name="connsiteX6" fmla="*/ 708932 w 805836"/>
                <a:gd name="connsiteY6" fmla="*/ 183111 h 681579"/>
                <a:gd name="connsiteX7" fmla="*/ 683431 w 805836"/>
                <a:gd name="connsiteY7" fmla="*/ 213629 h 681579"/>
                <a:gd name="connsiteX8" fmla="*/ 683431 w 805836"/>
                <a:gd name="connsiteY8" fmla="*/ 279753 h 681579"/>
                <a:gd name="connsiteX9" fmla="*/ 678331 w 805836"/>
                <a:gd name="connsiteY9" fmla="*/ 289925 h 681579"/>
                <a:gd name="connsiteX10" fmla="*/ 673231 w 805836"/>
                <a:gd name="connsiteY10" fmla="*/ 305185 h 681579"/>
                <a:gd name="connsiteX11" fmla="*/ 673231 w 805836"/>
                <a:gd name="connsiteY11" fmla="*/ 305185 h 681579"/>
                <a:gd name="connsiteX12" fmla="*/ 673231 w 805836"/>
                <a:gd name="connsiteY12" fmla="*/ 305185 h 681579"/>
                <a:gd name="connsiteX13" fmla="*/ 586527 w 805836"/>
                <a:gd name="connsiteY13" fmla="*/ 452691 h 681579"/>
                <a:gd name="connsiteX14" fmla="*/ 229510 w 805836"/>
                <a:gd name="connsiteY14" fmla="*/ 193284 h 681579"/>
                <a:gd name="connsiteX15" fmla="*/ 362116 w 805836"/>
                <a:gd name="connsiteY15" fmla="*/ 50864 h 681579"/>
                <a:gd name="connsiteX16" fmla="*/ 418219 w 805836"/>
                <a:gd name="connsiteY16" fmla="*/ 0 h 681579"/>
                <a:gd name="connsiteX17" fmla="*/ 397818 w 805836"/>
                <a:gd name="connsiteY17" fmla="*/ 5086 h 681579"/>
                <a:gd name="connsiteX18" fmla="*/ 198909 w 805836"/>
                <a:gd name="connsiteY18" fmla="*/ 183111 h 681579"/>
                <a:gd name="connsiteX19" fmla="*/ 0 w 805836"/>
                <a:gd name="connsiteY19" fmla="*/ 40691 h 681579"/>
                <a:gd name="connsiteX20" fmla="*/ 86704 w 805836"/>
                <a:gd name="connsiteY20" fmla="*/ 544246 h 681579"/>
                <a:gd name="connsiteX21" fmla="*/ 147907 w 805836"/>
                <a:gd name="connsiteY21" fmla="*/ 590024 h 681579"/>
                <a:gd name="connsiteX22" fmla="*/ 137706 w 805836"/>
                <a:gd name="connsiteY22" fmla="*/ 615456 h 681579"/>
                <a:gd name="connsiteX23" fmla="*/ 183608 w 805836"/>
                <a:gd name="connsiteY23" fmla="*/ 666320 h 681579"/>
                <a:gd name="connsiteX24" fmla="*/ 229510 w 805836"/>
                <a:gd name="connsiteY24" fmla="*/ 640888 h 681579"/>
                <a:gd name="connsiteX25" fmla="*/ 290713 w 805836"/>
                <a:gd name="connsiteY25" fmla="*/ 681579 h 681579"/>
                <a:gd name="connsiteX26" fmla="*/ 805837 w 805836"/>
                <a:gd name="connsiteY26" fmla="*/ 615456 h 681579"/>
                <a:gd name="connsiteX27" fmla="*/ 606928 w 805836"/>
                <a:gd name="connsiteY27" fmla="*/ 483209 h 681579"/>
                <a:gd name="connsiteX28" fmla="*/ 708932 w 805836"/>
                <a:gd name="connsiteY28" fmla="*/ 300098 h 681579"/>
                <a:gd name="connsiteX29" fmla="*/ 214210 w 805836"/>
                <a:gd name="connsiteY29" fmla="*/ 625629 h 681579"/>
                <a:gd name="connsiteX30" fmla="*/ 188709 w 805836"/>
                <a:gd name="connsiteY30" fmla="*/ 645974 h 681579"/>
                <a:gd name="connsiteX31" fmla="*/ 168308 w 805836"/>
                <a:gd name="connsiteY31" fmla="*/ 620542 h 681579"/>
                <a:gd name="connsiteX32" fmla="*/ 178508 w 805836"/>
                <a:gd name="connsiteY32" fmla="*/ 605283 h 681579"/>
                <a:gd name="connsiteX33" fmla="*/ 188709 w 805836"/>
                <a:gd name="connsiteY33" fmla="*/ 600197 h 681579"/>
                <a:gd name="connsiteX34" fmla="*/ 188709 w 805836"/>
                <a:gd name="connsiteY34" fmla="*/ 600197 h 681579"/>
                <a:gd name="connsiteX35" fmla="*/ 198909 w 805836"/>
                <a:gd name="connsiteY35" fmla="*/ 600197 h 681579"/>
                <a:gd name="connsiteX36" fmla="*/ 214210 w 805836"/>
                <a:gd name="connsiteY36" fmla="*/ 625629 h 681579"/>
                <a:gd name="connsiteX37" fmla="*/ 214210 w 805836"/>
                <a:gd name="connsiteY37" fmla="*/ 625629 h 68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5836" h="681579">
                  <a:moveTo>
                    <a:pt x="708932" y="300098"/>
                  </a:moveTo>
                  <a:lnTo>
                    <a:pt x="708932" y="300098"/>
                  </a:lnTo>
                  <a:cubicBezTo>
                    <a:pt x="714033" y="284839"/>
                    <a:pt x="714033" y="274666"/>
                    <a:pt x="714033" y="259407"/>
                  </a:cubicBezTo>
                  <a:cubicBezTo>
                    <a:pt x="714033" y="254321"/>
                    <a:pt x="714033" y="249234"/>
                    <a:pt x="714033" y="239061"/>
                  </a:cubicBezTo>
                  <a:cubicBezTo>
                    <a:pt x="714033" y="233975"/>
                    <a:pt x="714033" y="228889"/>
                    <a:pt x="714033" y="223802"/>
                  </a:cubicBezTo>
                  <a:cubicBezTo>
                    <a:pt x="714033" y="213629"/>
                    <a:pt x="708932" y="198370"/>
                    <a:pt x="708932" y="188197"/>
                  </a:cubicBezTo>
                  <a:cubicBezTo>
                    <a:pt x="708932" y="188197"/>
                    <a:pt x="708932" y="188197"/>
                    <a:pt x="708932" y="183111"/>
                  </a:cubicBezTo>
                  <a:cubicBezTo>
                    <a:pt x="698732" y="193284"/>
                    <a:pt x="693632" y="203456"/>
                    <a:pt x="683431" y="213629"/>
                  </a:cubicBezTo>
                  <a:cubicBezTo>
                    <a:pt x="688532" y="233975"/>
                    <a:pt x="688532" y="259407"/>
                    <a:pt x="683431" y="279753"/>
                  </a:cubicBezTo>
                  <a:cubicBezTo>
                    <a:pt x="683431" y="284839"/>
                    <a:pt x="683431" y="289925"/>
                    <a:pt x="678331" y="289925"/>
                  </a:cubicBezTo>
                  <a:cubicBezTo>
                    <a:pt x="678331" y="295012"/>
                    <a:pt x="678331" y="300098"/>
                    <a:pt x="673231" y="305185"/>
                  </a:cubicBezTo>
                  <a:cubicBezTo>
                    <a:pt x="673231" y="305185"/>
                    <a:pt x="673231" y="305185"/>
                    <a:pt x="673231" y="305185"/>
                  </a:cubicBezTo>
                  <a:lnTo>
                    <a:pt x="673231" y="305185"/>
                  </a:lnTo>
                  <a:cubicBezTo>
                    <a:pt x="652830" y="361135"/>
                    <a:pt x="617128" y="411999"/>
                    <a:pt x="586527" y="452691"/>
                  </a:cubicBezTo>
                  <a:lnTo>
                    <a:pt x="229510" y="193284"/>
                  </a:lnTo>
                  <a:cubicBezTo>
                    <a:pt x="265212" y="137333"/>
                    <a:pt x="311114" y="81383"/>
                    <a:pt x="362116" y="50864"/>
                  </a:cubicBezTo>
                  <a:cubicBezTo>
                    <a:pt x="377417" y="30518"/>
                    <a:pt x="397818" y="15259"/>
                    <a:pt x="418219" y="0"/>
                  </a:cubicBezTo>
                  <a:cubicBezTo>
                    <a:pt x="413119" y="0"/>
                    <a:pt x="408019" y="0"/>
                    <a:pt x="397818" y="5086"/>
                  </a:cubicBezTo>
                  <a:cubicBezTo>
                    <a:pt x="316215" y="25432"/>
                    <a:pt x="249911" y="101728"/>
                    <a:pt x="198909" y="183111"/>
                  </a:cubicBezTo>
                  <a:lnTo>
                    <a:pt x="0" y="40691"/>
                  </a:lnTo>
                  <a:lnTo>
                    <a:pt x="86704" y="544246"/>
                  </a:lnTo>
                  <a:lnTo>
                    <a:pt x="147907" y="590024"/>
                  </a:lnTo>
                  <a:cubicBezTo>
                    <a:pt x="142806" y="595110"/>
                    <a:pt x="137706" y="605283"/>
                    <a:pt x="137706" y="615456"/>
                  </a:cubicBezTo>
                  <a:cubicBezTo>
                    <a:pt x="137706" y="640888"/>
                    <a:pt x="153007" y="666320"/>
                    <a:pt x="183608" y="666320"/>
                  </a:cubicBezTo>
                  <a:cubicBezTo>
                    <a:pt x="204009" y="666320"/>
                    <a:pt x="219310" y="656147"/>
                    <a:pt x="229510" y="640888"/>
                  </a:cubicBezTo>
                  <a:lnTo>
                    <a:pt x="290713" y="681579"/>
                  </a:lnTo>
                  <a:lnTo>
                    <a:pt x="805837" y="615456"/>
                  </a:lnTo>
                  <a:lnTo>
                    <a:pt x="606928" y="483209"/>
                  </a:lnTo>
                  <a:cubicBezTo>
                    <a:pt x="647730" y="437431"/>
                    <a:pt x="693632" y="371308"/>
                    <a:pt x="708932" y="300098"/>
                  </a:cubicBezTo>
                  <a:close/>
                  <a:moveTo>
                    <a:pt x="214210" y="625629"/>
                  </a:moveTo>
                  <a:cubicBezTo>
                    <a:pt x="214210" y="640888"/>
                    <a:pt x="198909" y="645974"/>
                    <a:pt x="188709" y="645974"/>
                  </a:cubicBezTo>
                  <a:cubicBezTo>
                    <a:pt x="178508" y="645974"/>
                    <a:pt x="168308" y="635802"/>
                    <a:pt x="168308" y="620542"/>
                  </a:cubicBezTo>
                  <a:cubicBezTo>
                    <a:pt x="168308" y="615456"/>
                    <a:pt x="173408" y="610369"/>
                    <a:pt x="178508" y="605283"/>
                  </a:cubicBezTo>
                  <a:cubicBezTo>
                    <a:pt x="178508" y="605283"/>
                    <a:pt x="183608" y="600197"/>
                    <a:pt x="188709" y="600197"/>
                  </a:cubicBezTo>
                  <a:cubicBezTo>
                    <a:pt x="188709" y="600197"/>
                    <a:pt x="188709" y="600197"/>
                    <a:pt x="188709" y="600197"/>
                  </a:cubicBezTo>
                  <a:cubicBezTo>
                    <a:pt x="193809" y="600197"/>
                    <a:pt x="193809" y="600197"/>
                    <a:pt x="198909" y="600197"/>
                  </a:cubicBezTo>
                  <a:cubicBezTo>
                    <a:pt x="204009" y="600197"/>
                    <a:pt x="214210" y="610369"/>
                    <a:pt x="214210" y="625629"/>
                  </a:cubicBezTo>
                  <a:cubicBezTo>
                    <a:pt x="214210" y="625629"/>
                    <a:pt x="214210" y="625629"/>
                    <a:pt x="214210" y="625629"/>
                  </a:cubicBezTo>
                  <a:close/>
                </a:path>
              </a:pathLst>
            </a:custGeom>
            <a:solidFill>
              <a:schemeClr val="accent4">
                <a:lumMod val="60000"/>
                <a:lumOff val="40000"/>
              </a:schemeClr>
            </a:solidFill>
            <a:ln w="28575" cap="flat">
              <a:noFill/>
              <a:prstDash val="solid"/>
              <a:miter/>
            </a:ln>
          </p:spPr>
          <p:txBody>
            <a:bodyPr rtlCol="0" anchor="ctr"/>
            <a:lstStyle/>
            <a:p>
              <a:endParaRPr lang="en-US" baseline="30000"/>
            </a:p>
          </p:txBody>
        </p:sp>
        <p:sp>
          <p:nvSpPr>
            <p:cNvPr id="7" name="Freeform 6">
              <a:extLst>
                <a:ext uri="{FF2B5EF4-FFF2-40B4-BE49-F238E27FC236}">
                  <a16:creationId xmlns:a16="http://schemas.microsoft.com/office/drawing/2014/main" xmlns="" id="{83838751-C8AB-D3BA-FDA5-A1C705967DED}"/>
                </a:ext>
              </a:extLst>
            </p:cNvPr>
            <p:cNvSpPr/>
            <p:nvPr/>
          </p:nvSpPr>
          <p:spPr>
            <a:xfrm>
              <a:off x="9080307" y="1343571"/>
              <a:ext cx="328560" cy="422172"/>
            </a:xfrm>
            <a:custGeom>
              <a:avLst/>
              <a:gdLst>
                <a:gd name="connsiteX0" fmla="*/ 325317 w 328560"/>
                <a:gd name="connsiteY0" fmla="*/ 71210 h 422172"/>
                <a:gd name="connsiteX1" fmla="*/ 325317 w 328560"/>
                <a:gd name="connsiteY1" fmla="*/ 66123 h 422172"/>
                <a:gd name="connsiteX2" fmla="*/ 233513 w 328560"/>
                <a:gd name="connsiteY2" fmla="*/ 0 h 422172"/>
                <a:gd name="connsiteX3" fmla="*/ 19303 w 328560"/>
                <a:gd name="connsiteY3" fmla="*/ 147506 h 422172"/>
                <a:gd name="connsiteX4" fmla="*/ 80506 w 328560"/>
                <a:gd name="connsiteY4" fmla="*/ 422172 h 422172"/>
                <a:gd name="connsiteX5" fmla="*/ 75406 w 328560"/>
                <a:gd name="connsiteY5" fmla="*/ 233975 h 422172"/>
                <a:gd name="connsiteX6" fmla="*/ 325317 w 328560"/>
                <a:gd name="connsiteY6" fmla="*/ 71210 h 42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560" h="422172">
                  <a:moveTo>
                    <a:pt x="325317" y="71210"/>
                  </a:moveTo>
                  <a:cubicBezTo>
                    <a:pt x="325317" y="71210"/>
                    <a:pt x="325317" y="66123"/>
                    <a:pt x="325317" y="66123"/>
                  </a:cubicBezTo>
                  <a:cubicBezTo>
                    <a:pt x="310016" y="25432"/>
                    <a:pt x="274315" y="0"/>
                    <a:pt x="233513" y="0"/>
                  </a:cubicBezTo>
                  <a:cubicBezTo>
                    <a:pt x="146809" y="0"/>
                    <a:pt x="55005" y="71210"/>
                    <a:pt x="19303" y="147506"/>
                  </a:cubicBezTo>
                  <a:cubicBezTo>
                    <a:pt x="-21499" y="244148"/>
                    <a:pt x="4002" y="356049"/>
                    <a:pt x="80506" y="422172"/>
                  </a:cubicBezTo>
                  <a:cubicBezTo>
                    <a:pt x="106007" y="361135"/>
                    <a:pt x="100907" y="295012"/>
                    <a:pt x="75406" y="233975"/>
                  </a:cubicBezTo>
                  <a:cubicBezTo>
                    <a:pt x="162109" y="239061"/>
                    <a:pt x="355918" y="193284"/>
                    <a:pt x="325317" y="71210"/>
                  </a:cubicBezTo>
                  <a:close/>
                </a:path>
              </a:pathLst>
            </a:custGeom>
            <a:solidFill>
              <a:schemeClr val="accent5"/>
            </a:solidFill>
            <a:ln w="38100" cap="rnd">
              <a:solidFill>
                <a:srgbClr val="F2EEEC"/>
              </a:solidFill>
              <a:prstDash val="solid"/>
              <a:bevel/>
            </a:ln>
          </p:spPr>
          <p:txBody>
            <a:bodyPr rtlCol="0" anchor="ctr"/>
            <a:lstStyle/>
            <a:p>
              <a:endParaRPr lang="en-US" baseline="30000"/>
            </a:p>
          </p:txBody>
        </p:sp>
        <p:sp>
          <p:nvSpPr>
            <p:cNvPr id="9" name="Freeform 8">
              <a:extLst>
                <a:ext uri="{FF2B5EF4-FFF2-40B4-BE49-F238E27FC236}">
                  <a16:creationId xmlns:a16="http://schemas.microsoft.com/office/drawing/2014/main" xmlns="" id="{0A0BF28E-514C-310E-4606-743A6D950B71}"/>
                </a:ext>
              </a:extLst>
            </p:cNvPr>
            <p:cNvSpPr/>
            <p:nvPr/>
          </p:nvSpPr>
          <p:spPr>
            <a:xfrm>
              <a:off x="9160813" y="1430040"/>
              <a:ext cx="359735" cy="383401"/>
            </a:xfrm>
            <a:custGeom>
              <a:avLst/>
              <a:gdLst>
                <a:gd name="connsiteX0" fmla="*/ 290714 w 359735"/>
                <a:gd name="connsiteY0" fmla="*/ 25432 h 383401"/>
                <a:gd name="connsiteX1" fmla="*/ 249912 w 359735"/>
                <a:gd name="connsiteY1" fmla="*/ 0 h 383401"/>
                <a:gd name="connsiteX2" fmla="*/ 0 w 359735"/>
                <a:gd name="connsiteY2" fmla="*/ 147506 h 383401"/>
                <a:gd name="connsiteX3" fmla="*/ 10201 w 359735"/>
                <a:gd name="connsiteY3" fmla="*/ 315358 h 383401"/>
                <a:gd name="connsiteX4" fmla="*/ 316215 w 359735"/>
                <a:gd name="connsiteY4" fmla="*/ 310271 h 383401"/>
                <a:gd name="connsiteX5" fmla="*/ 290714 w 359735"/>
                <a:gd name="connsiteY5" fmla="*/ 25432 h 38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735" h="383401">
                  <a:moveTo>
                    <a:pt x="290714" y="25432"/>
                  </a:moveTo>
                  <a:cubicBezTo>
                    <a:pt x="275413" y="15259"/>
                    <a:pt x="265212" y="10173"/>
                    <a:pt x="249912" y="0"/>
                  </a:cubicBezTo>
                  <a:cubicBezTo>
                    <a:pt x="255012" y="111901"/>
                    <a:pt x="76504" y="147506"/>
                    <a:pt x="0" y="147506"/>
                  </a:cubicBezTo>
                  <a:cubicBezTo>
                    <a:pt x="20401" y="203456"/>
                    <a:pt x="25501" y="259407"/>
                    <a:pt x="10201" y="315358"/>
                  </a:cubicBezTo>
                  <a:cubicBezTo>
                    <a:pt x="81604" y="406913"/>
                    <a:pt x="234611" y="406913"/>
                    <a:pt x="316215" y="310271"/>
                  </a:cubicBezTo>
                  <a:cubicBezTo>
                    <a:pt x="382517" y="233975"/>
                    <a:pt x="372317" y="86469"/>
                    <a:pt x="290714" y="25432"/>
                  </a:cubicBezTo>
                  <a:close/>
                </a:path>
              </a:pathLst>
            </a:custGeom>
            <a:solidFill>
              <a:schemeClr val="accent1"/>
            </a:solidFill>
            <a:ln w="38100" cap="rnd">
              <a:solidFill>
                <a:srgbClr val="F2EEEC"/>
              </a:solidFill>
              <a:prstDash val="solid"/>
              <a:bevel/>
            </a:ln>
          </p:spPr>
          <p:txBody>
            <a:bodyPr rtlCol="0" anchor="ctr"/>
            <a:lstStyle/>
            <a:p>
              <a:endParaRPr lang="en-US" baseline="30000"/>
            </a:p>
          </p:txBody>
        </p:sp>
        <p:sp>
          <p:nvSpPr>
            <p:cNvPr id="12" name="Freeform 11">
              <a:extLst>
                <a:ext uri="{FF2B5EF4-FFF2-40B4-BE49-F238E27FC236}">
                  <a16:creationId xmlns:a16="http://schemas.microsoft.com/office/drawing/2014/main" xmlns="" id="{5E117AC1-DDD8-5ADC-3C58-880FB9FC7E5E}"/>
                </a:ext>
              </a:extLst>
            </p:cNvPr>
            <p:cNvSpPr/>
            <p:nvPr/>
          </p:nvSpPr>
          <p:spPr>
            <a:xfrm>
              <a:off x="7850053" y="1921751"/>
              <a:ext cx="2407309" cy="1624236"/>
            </a:xfrm>
            <a:custGeom>
              <a:avLst/>
              <a:gdLst>
                <a:gd name="connsiteX0" fmla="*/ 2101296 w 2407309"/>
                <a:gd name="connsiteY0" fmla="*/ 917225 h 1624236"/>
                <a:gd name="connsiteX1" fmla="*/ 1856485 w 2407309"/>
                <a:gd name="connsiteY1" fmla="*/ 505225 h 1624236"/>
                <a:gd name="connsiteX2" fmla="*/ 1805483 w 2407309"/>
                <a:gd name="connsiteY2" fmla="*/ 372979 h 1624236"/>
                <a:gd name="connsiteX3" fmla="*/ 1800382 w 2407309"/>
                <a:gd name="connsiteY3" fmla="*/ 357720 h 1624236"/>
                <a:gd name="connsiteX4" fmla="*/ 1677977 w 2407309"/>
                <a:gd name="connsiteY4" fmla="*/ 118658 h 1624236"/>
                <a:gd name="connsiteX5" fmla="*/ 1382163 w 2407309"/>
                <a:gd name="connsiteY5" fmla="*/ 22016 h 1624236"/>
                <a:gd name="connsiteX6" fmla="*/ 1366862 w 2407309"/>
                <a:gd name="connsiteY6" fmla="*/ 22016 h 1624236"/>
                <a:gd name="connsiteX7" fmla="*/ 744634 w 2407309"/>
                <a:gd name="connsiteY7" fmla="*/ 266164 h 1624236"/>
                <a:gd name="connsiteX8" fmla="*/ 0 w 2407309"/>
                <a:gd name="connsiteY8" fmla="*/ 1283447 h 1624236"/>
                <a:gd name="connsiteX9" fmla="*/ 336615 w 2407309"/>
                <a:gd name="connsiteY9" fmla="*/ 1583545 h 1624236"/>
                <a:gd name="connsiteX10" fmla="*/ 703832 w 2407309"/>
                <a:gd name="connsiteY10" fmla="*/ 1029126 h 1624236"/>
                <a:gd name="connsiteX11" fmla="*/ 948643 w 2407309"/>
                <a:gd name="connsiteY11" fmla="*/ 698509 h 1624236"/>
                <a:gd name="connsiteX12" fmla="*/ 892541 w 2407309"/>
                <a:gd name="connsiteY12" fmla="*/ 1018953 h 1624236"/>
                <a:gd name="connsiteX13" fmla="*/ 892541 w 2407309"/>
                <a:gd name="connsiteY13" fmla="*/ 1095249 h 1624236"/>
                <a:gd name="connsiteX14" fmla="*/ 1688177 w 2407309"/>
                <a:gd name="connsiteY14" fmla="*/ 1217323 h 1624236"/>
                <a:gd name="connsiteX15" fmla="*/ 1728979 w 2407309"/>
                <a:gd name="connsiteY15" fmla="*/ 1171546 h 1624236"/>
                <a:gd name="connsiteX16" fmla="*/ 1861585 w 2407309"/>
                <a:gd name="connsiteY16" fmla="*/ 1329224 h 1624236"/>
                <a:gd name="connsiteX17" fmla="*/ 2157398 w 2407309"/>
                <a:gd name="connsiteY17" fmla="*/ 1624236 h 1624236"/>
                <a:gd name="connsiteX18" fmla="*/ 2407310 w 2407309"/>
                <a:gd name="connsiteY18" fmla="*/ 1237669 h 1624236"/>
                <a:gd name="connsiteX19" fmla="*/ 2101296 w 2407309"/>
                <a:gd name="connsiteY19" fmla="*/ 917225 h 1624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07309" h="1624236">
                  <a:moveTo>
                    <a:pt x="2101296" y="917225"/>
                  </a:moveTo>
                  <a:cubicBezTo>
                    <a:pt x="1999291" y="790065"/>
                    <a:pt x="1917688" y="652731"/>
                    <a:pt x="1856485" y="505225"/>
                  </a:cubicBezTo>
                  <a:cubicBezTo>
                    <a:pt x="1841184" y="464534"/>
                    <a:pt x="1820783" y="418756"/>
                    <a:pt x="1805483" y="372979"/>
                  </a:cubicBezTo>
                  <a:cubicBezTo>
                    <a:pt x="1805483" y="367892"/>
                    <a:pt x="1805483" y="362806"/>
                    <a:pt x="1800382" y="357720"/>
                  </a:cubicBezTo>
                  <a:cubicBezTo>
                    <a:pt x="1779981" y="266164"/>
                    <a:pt x="1739179" y="184782"/>
                    <a:pt x="1677977" y="118658"/>
                  </a:cubicBezTo>
                  <a:cubicBezTo>
                    <a:pt x="1601473" y="42362"/>
                    <a:pt x="1489268" y="6757"/>
                    <a:pt x="1382163" y="22016"/>
                  </a:cubicBezTo>
                  <a:lnTo>
                    <a:pt x="1366862" y="22016"/>
                  </a:lnTo>
                  <a:cubicBezTo>
                    <a:pt x="1152653" y="-49193"/>
                    <a:pt x="928242" y="57621"/>
                    <a:pt x="744634" y="266164"/>
                  </a:cubicBezTo>
                  <a:cubicBezTo>
                    <a:pt x="469221" y="586608"/>
                    <a:pt x="219310" y="922311"/>
                    <a:pt x="0" y="1283447"/>
                  </a:cubicBezTo>
                  <a:cubicBezTo>
                    <a:pt x="56102" y="1354656"/>
                    <a:pt x="214210" y="1512335"/>
                    <a:pt x="336615" y="1583545"/>
                  </a:cubicBezTo>
                  <a:cubicBezTo>
                    <a:pt x="474321" y="1364829"/>
                    <a:pt x="576326" y="1196978"/>
                    <a:pt x="703832" y="1029126"/>
                  </a:cubicBezTo>
                  <a:cubicBezTo>
                    <a:pt x="790536" y="912138"/>
                    <a:pt x="867040" y="805324"/>
                    <a:pt x="948643" y="698509"/>
                  </a:cubicBezTo>
                  <a:cubicBezTo>
                    <a:pt x="928242" y="805324"/>
                    <a:pt x="907841" y="912138"/>
                    <a:pt x="892541" y="1018953"/>
                  </a:cubicBezTo>
                  <a:cubicBezTo>
                    <a:pt x="887441" y="1044385"/>
                    <a:pt x="887441" y="1069817"/>
                    <a:pt x="892541" y="1095249"/>
                  </a:cubicBezTo>
                  <a:cubicBezTo>
                    <a:pt x="912942" y="1146114"/>
                    <a:pt x="1530070" y="1288533"/>
                    <a:pt x="1688177" y="1217323"/>
                  </a:cubicBezTo>
                  <a:cubicBezTo>
                    <a:pt x="1708578" y="1207150"/>
                    <a:pt x="1718778" y="1191891"/>
                    <a:pt x="1728979" y="1171546"/>
                  </a:cubicBezTo>
                  <a:cubicBezTo>
                    <a:pt x="1769781" y="1222410"/>
                    <a:pt x="1815683" y="1278360"/>
                    <a:pt x="1861585" y="1329224"/>
                  </a:cubicBezTo>
                  <a:cubicBezTo>
                    <a:pt x="1917688" y="1390261"/>
                    <a:pt x="2121697" y="1598804"/>
                    <a:pt x="2157398" y="1624236"/>
                  </a:cubicBezTo>
                  <a:cubicBezTo>
                    <a:pt x="2218602" y="1547940"/>
                    <a:pt x="2381809" y="1293619"/>
                    <a:pt x="2407310" y="1237669"/>
                  </a:cubicBezTo>
                  <a:cubicBezTo>
                    <a:pt x="2392010" y="1252928"/>
                    <a:pt x="2121697" y="942657"/>
                    <a:pt x="2101296" y="917225"/>
                  </a:cubicBezTo>
                  <a:close/>
                </a:path>
              </a:pathLst>
            </a:custGeom>
            <a:solidFill>
              <a:schemeClr val="accent1"/>
            </a:solidFill>
            <a:ln w="38100" cap="rnd">
              <a:solidFill>
                <a:srgbClr val="F2EEEC"/>
              </a:solidFill>
              <a:prstDash val="solid"/>
              <a:bevel/>
            </a:ln>
          </p:spPr>
          <p:txBody>
            <a:bodyPr rtlCol="0" anchor="ctr"/>
            <a:lstStyle/>
            <a:p>
              <a:endParaRPr lang="en-US" baseline="30000"/>
            </a:p>
          </p:txBody>
        </p:sp>
        <p:sp>
          <p:nvSpPr>
            <p:cNvPr id="13" name="Freeform 12">
              <a:extLst>
                <a:ext uri="{FF2B5EF4-FFF2-40B4-BE49-F238E27FC236}">
                  <a16:creationId xmlns:a16="http://schemas.microsoft.com/office/drawing/2014/main" xmlns="" id="{EA935443-6A2E-5E98-E519-8869D65BA1AD}"/>
                </a:ext>
              </a:extLst>
            </p:cNvPr>
            <p:cNvSpPr/>
            <p:nvPr/>
          </p:nvSpPr>
          <p:spPr>
            <a:xfrm>
              <a:off x="7518538" y="3047519"/>
              <a:ext cx="2609281" cy="2742588"/>
            </a:xfrm>
            <a:custGeom>
              <a:avLst/>
              <a:gdLst>
                <a:gd name="connsiteX0" fmla="*/ 2055394 w 2609281"/>
                <a:gd name="connsiteY0" fmla="*/ 142420 h 2742588"/>
                <a:gd name="connsiteX1" fmla="*/ 2029893 w 2609281"/>
                <a:gd name="connsiteY1" fmla="*/ 81383 h 2742588"/>
                <a:gd name="connsiteX2" fmla="*/ 2019692 w 2609281"/>
                <a:gd name="connsiteY2" fmla="*/ 91555 h 2742588"/>
                <a:gd name="connsiteX3" fmla="*/ 1280158 w 2609281"/>
                <a:gd name="connsiteY3" fmla="*/ 0 h 2742588"/>
                <a:gd name="connsiteX4" fmla="*/ 1254657 w 2609281"/>
                <a:gd name="connsiteY4" fmla="*/ 30518 h 2742588"/>
                <a:gd name="connsiteX5" fmla="*/ 1111851 w 2609281"/>
                <a:gd name="connsiteY5" fmla="*/ 554419 h 2742588"/>
                <a:gd name="connsiteX6" fmla="*/ 1111851 w 2609281"/>
                <a:gd name="connsiteY6" fmla="*/ 625629 h 2742588"/>
                <a:gd name="connsiteX7" fmla="*/ 1014946 w 2609281"/>
                <a:gd name="connsiteY7" fmla="*/ 1154615 h 2742588"/>
                <a:gd name="connsiteX8" fmla="*/ 0 w 2609281"/>
                <a:gd name="connsiteY8" fmla="*/ 1922664 h 2742588"/>
                <a:gd name="connsiteX9" fmla="*/ 280513 w 2609281"/>
                <a:gd name="connsiteY9" fmla="*/ 2375354 h 2742588"/>
                <a:gd name="connsiteX10" fmla="*/ 1239356 w 2609281"/>
                <a:gd name="connsiteY10" fmla="*/ 1698862 h 2742588"/>
                <a:gd name="connsiteX11" fmla="*/ 1535170 w 2609281"/>
                <a:gd name="connsiteY11" fmla="*/ 1408936 h 2742588"/>
                <a:gd name="connsiteX12" fmla="*/ 1713678 w 2609281"/>
                <a:gd name="connsiteY12" fmla="*/ 1027455 h 2742588"/>
                <a:gd name="connsiteX13" fmla="*/ 1881986 w 2609281"/>
                <a:gd name="connsiteY13" fmla="*/ 1174961 h 2742588"/>
                <a:gd name="connsiteX14" fmla="*/ 2070695 w 2609281"/>
                <a:gd name="connsiteY14" fmla="*/ 1398763 h 2742588"/>
                <a:gd name="connsiteX15" fmla="*/ 2055394 w 2609281"/>
                <a:gd name="connsiteY15" fmla="*/ 1764985 h 2742588"/>
                <a:gd name="connsiteX16" fmla="*/ 1978890 w 2609281"/>
                <a:gd name="connsiteY16" fmla="*/ 2721231 h 2742588"/>
                <a:gd name="connsiteX17" fmla="*/ 2499114 w 2609281"/>
                <a:gd name="connsiteY17" fmla="*/ 2721231 h 2742588"/>
                <a:gd name="connsiteX18" fmla="*/ 2606219 w 2609281"/>
                <a:gd name="connsiteY18" fmla="*/ 1271603 h 2742588"/>
                <a:gd name="connsiteX19" fmla="*/ 2055394 w 2609281"/>
                <a:gd name="connsiteY19" fmla="*/ 142420 h 274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9281" h="2742588">
                  <a:moveTo>
                    <a:pt x="2055394" y="142420"/>
                  </a:moveTo>
                  <a:cubicBezTo>
                    <a:pt x="2050294" y="116987"/>
                    <a:pt x="2040093" y="96642"/>
                    <a:pt x="2029893" y="81383"/>
                  </a:cubicBezTo>
                  <a:cubicBezTo>
                    <a:pt x="2024792" y="86469"/>
                    <a:pt x="2024792" y="86469"/>
                    <a:pt x="2019692" y="91555"/>
                  </a:cubicBezTo>
                  <a:cubicBezTo>
                    <a:pt x="1887086" y="152592"/>
                    <a:pt x="1438266" y="61037"/>
                    <a:pt x="1280158" y="0"/>
                  </a:cubicBezTo>
                  <a:cubicBezTo>
                    <a:pt x="1269958" y="10173"/>
                    <a:pt x="1264858" y="20346"/>
                    <a:pt x="1254657" y="30518"/>
                  </a:cubicBezTo>
                  <a:cubicBezTo>
                    <a:pt x="1147553" y="183111"/>
                    <a:pt x="1096550" y="366222"/>
                    <a:pt x="1111851" y="554419"/>
                  </a:cubicBezTo>
                  <a:cubicBezTo>
                    <a:pt x="1116951" y="579851"/>
                    <a:pt x="1116951" y="600197"/>
                    <a:pt x="1111851" y="625629"/>
                  </a:cubicBezTo>
                  <a:cubicBezTo>
                    <a:pt x="1045548" y="844344"/>
                    <a:pt x="1055748" y="1098665"/>
                    <a:pt x="1014946" y="1154615"/>
                  </a:cubicBezTo>
                  <a:cubicBezTo>
                    <a:pt x="831338" y="1398763"/>
                    <a:pt x="652830" y="1459800"/>
                    <a:pt x="0" y="1922664"/>
                  </a:cubicBezTo>
                  <a:cubicBezTo>
                    <a:pt x="25501" y="1968441"/>
                    <a:pt x="178508" y="2232935"/>
                    <a:pt x="280513" y="2375354"/>
                  </a:cubicBezTo>
                  <a:cubicBezTo>
                    <a:pt x="606928" y="2156639"/>
                    <a:pt x="923142" y="1932837"/>
                    <a:pt x="1239356" y="1698862"/>
                  </a:cubicBezTo>
                  <a:cubicBezTo>
                    <a:pt x="1341361" y="1622566"/>
                    <a:pt x="1473968" y="1525924"/>
                    <a:pt x="1535170" y="1408936"/>
                  </a:cubicBezTo>
                  <a:cubicBezTo>
                    <a:pt x="1601473" y="1286863"/>
                    <a:pt x="1662676" y="1159702"/>
                    <a:pt x="1713678" y="1027455"/>
                  </a:cubicBezTo>
                  <a:cubicBezTo>
                    <a:pt x="1764681" y="1078319"/>
                    <a:pt x="1820783" y="1129183"/>
                    <a:pt x="1881986" y="1174961"/>
                  </a:cubicBezTo>
                  <a:cubicBezTo>
                    <a:pt x="1953389" y="1241085"/>
                    <a:pt x="2019692" y="1317381"/>
                    <a:pt x="2070695" y="1398763"/>
                  </a:cubicBezTo>
                  <a:cubicBezTo>
                    <a:pt x="2096196" y="1444541"/>
                    <a:pt x="2060494" y="1719208"/>
                    <a:pt x="2055394" y="1764985"/>
                  </a:cubicBezTo>
                  <a:cubicBezTo>
                    <a:pt x="2029893" y="2029479"/>
                    <a:pt x="2029893" y="2243108"/>
                    <a:pt x="1978890" y="2721231"/>
                  </a:cubicBezTo>
                  <a:cubicBezTo>
                    <a:pt x="1973790" y="2756835"/>
                    <a:pt x="2397110" y="2741576"/>
                    <a:pt x="2499114" y="2721231"/>
                  </a:cubicBezTo>
                  <a:cubicBezTo>
                    <a:pt x="2539916" y="2349922"/>
                    <a:pt x="2626620" y="1429282"/>
                    <a:pt x="2606219" y="1271603"/>
                  </a:cubicBezTo>
                  <a:cubicBezTo>
                    <a:pt x="2590918" y="1169875"/>
                    <a:pt x="2126797" y="371308"/>
                    <a:pt x="2055394" y="142420"/>
                  </a:cubicBezTo>
                  <a:close/>
                </a:path>
              </a:pathLst>
            </a:custGeom>
            <a:noFill/>
            <a:ln w="38100" cap="rnd">
              <a:solidFill>
                <a:srgbClr val="F2EEEC"/>
              </a:solidFill>
              <a:prstDash val="solid"/>
              <a:bevel/>
            </a:ln>
          </p:spPr>
          <p:txBody>
            <a:bodyPr rtlCol="0" anchor="ctr"/>
            <a:lstStyle/>
            <a:p>
              <a:endParaRPr lang="en-US" baseline="30000"/>
            </a:p>
          </p:txBody>
        </p:sp>
        <p:grpSp>
          <p:nvGrpSpPr>
            <p:cNvPr id="14" name="Graphic 7">
              <a:extLst>
                <a:ext uri="{FF2B5EF4-FFF2-40B4-BE49-F238E27FC236}">
                  <a16:creationId xmlns:a16="http://schemas.microsoft.com/office/drawing/2014/main" xmlns="" id="{326485A8-0FC1-EAE2-B604-4A8AE3CEBA3E}"/>
                </a:ext>
              </a:extLst>
            </p:cNvPr>
            <p:cNvGrpSpPr/>
            <p:nvPr/>
          </p:nvGrpSpPr>
          <p:grpSpPr>
            <a:xfrm>
              <a:off x="7176823" y="5036306"/>
              <a:ext cx="3149946" cy="1169874"/>
              <a:chOff x="7176823" y="5036306"/>
              <a:chExt cx="3149946" cy="1169874"/>
            </a:xfrm>
            <a:noFill/>
          </p:grpSpPr>
          <p:sp>
            <p:nvSpPr>
              <p:cNvPr id="23" name="Freeform 22">
                <a:extLst>
                  <a:ext uri="{FF2B5EF4-FFF2-40B4-BE49-F238E27FC236}">
                    <a16:creationId xmlns:a16="http://schemas.microsoft.com/office/drawing/2014/main" xmlns="" id="{2132521E-2034-FC07-B007-3E083C35A1CF}"/>
                  </a:ext>
                </a:extLst>
              </p:cNvPr>
              <p:cNvSpPr/>
              <p:nvPr/>
            </p:nvSpPr>
            <p:spPr>
              <a:xfrm>
                <a:off x="7176823" y="5036306"/>
                <a:ext cx="591626" cy="794269"/>
              </a:xfrm>
              <a:custGeom>
                <a:avLst/>
                <a:gdLst>
                  <a:gd name="connsiteX0" fmla="*/ 525324 w 591626"/>
                  <a:gd name="connsiteY0" fmla="*/ 528987 h 794269"/>
                  <a:gd name="connsiteX1" fmla="*/ 591627 w 591626"/>
                  <a:gd name="connsiteY1" fmla="*/ 330617 h 794269"/>
                  <a:gd name="connsiteX2" fmla="*/ 387618 w 591626"/>
                  <a:gd name="connsiteY2" fmla="*/ 0 h 794269"/>
                  <a:gd name="connsiteX3" fmla="*/ 255012 w 591626"/>
                  <a:gd name="connsiteY3" fmla="*/ 30518 h 794269"/>
                  <a:gd name="connsiteX4" fmla="*/ 0 w 591626"/>
                  <a:gd name="connsiteY4" fmla="*/ 137333 h 794269"/>
                  <a:gd name="connsiteX5" fmla="*/ 382517 w 591626"/>
                  <a:gd name="connsiteY5" fmla="*/ 712098 h 794269"/>
                  <a:gd name="connsiteX6" fmla="*/ 499823 w 591626"/>
                  <a:gd name="connsiteY6" fmla="*/ 793480 h 794269"/>
                  <a:gd name="connsiteX7" fmla="*/ 555925 w 591626"/>
                  <a:gd name="connsiteY7" fmla="*/ 701925 h 794269"/>
                  <a:gd name="connsiteX8" fmla="*/ 530424 w 591626"/>
                  <a:gd name="connsiteY8" fmla="*/ 590024 h 794269"/>
                  <a:gd name="connsiteX9" fmla="*/ 525324 w 591626"/>
                  <a:gd name="connsiteY9" fmla="*/ 528987 h 79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1626" h="794269">
                    <a:moveTo>
                      <a:pt x="525324" y="528987"/>
                    </a:moveTo>
                    <a:cubicBezTo>
                      <a:pt x="515123" y="462863"/>
                      <a:pt x="545725" y="396740"/>
                      <a:pt x="591627" y="330617"/>
                    </a:cubicBezTo>
                    <a:cubicBezTo>
                      <a:pt x="520224" y="223802"/>
                      <a:pt x="438620" y="86469"/>
                      <a:pt x="387618" y="0"/>
                    </a:cubicBezTo>
                    <a:cubicBezTo>
                      <a:pt x="346816" y="15259"/>
                      <a:pt x="300914" y="30518"/>
                      <a:pt x="255012" y="30518"/>
                    </a:cubicBezTo>
                    <a:cubicBezTo>
                      <a:pt x="147907" y="35605"/>
                      <a:pt x="0" y="137333"/>
                      <a:pt x="0" y="137333"/>
                    </a:cubicBezTo>
                    <a:lnTo>
                      <a:pt x="382517" y="712098"/>
                    </a:lnTo>
                    <a:cubicBezTo>
                      <a:pt x="382517" y="712098"/>
                      <a:pt x="448820" y="803653"/>
                      <a:pt x="499823" y="793480"/>
                    </a:cubicBezTo>
                    <a:cubicBezTo>
                      <a:pt x="535525" y="778221"/>
                      <a:pt x="561026" y="742616"/>
                      <a:pt x="555925" y="701925"/>
                    </a:cubicBezTo>
                    <a:cubicBezTo>
                      <a:pt x="550825" y="661234"/>
                      <a:pt x="545725" y="625629"/>
                      <a:pt x="530424" y="590024"/>
                    </a:cubicBezTo>
                    <a:cubicBezTo>
                      <a:pt x="525324" y="569678"/>
                      <a:pt x="525324" y="549333"/>
                      <a:pt x="525324" y="528987"/>
                    </a:cubicBezTo>
                    <a:close/>
                  </a:path>
                </a:pathLst>
              </a:custGeom>
              <a:noFill/>
              <a:ln w="38100" cap="rnd">
                <a:solidFill>
                  <a:srgbClr val="F2EEEC"/>
                </a:solidFill>
                <a:prstDash val="solid"/>
                <a:bevel/>
              </a:ln>
            </p:spPr>
            <p:txBody>
              <a:bodyPr rtlCol="0" anchor="ctr"/>
              <a:lstStyle/>
              <a:p>
                <a:endParaRPr lang="en-US" baseline="30000"/>
              </a:p>
            </p:txBody>
          </p:sp>
          <p:sp>
            <p:nvSpPr>
              <p:cNvPr id="24" name="Freeform 23">
                <a:extLst>
                  <a:ext uri="{FF2B5EF4-FFF2-40B4-BE49-F238E27FC236}">
                    <a16:creationId xmlns:a16="http://schemas.microsoft.com/office/drawing/2014/main" xmlns="" id="{230C543D-39CB-65CC-3E6E-6744C8357069}"/>
                  </a:ext>
                </a:extLst>
              </p:cNvPr>
              <p:cNvSpPr/>
              <p:nvPr/>
            </p:nvSpPr>
            <p:spPr>
              <a:xfrm>
                <a:off x="9544303" y="5773836"/>
                <a:ext cx="782465" cy="432345"/>
              </a:xfrm>
              <a:custGeom>
                <a:avLst/>
                <a:gdLst>
                  <a:gd name="connsiteX0" fmla="*/ 738561 w 782465"/>
                  <a:gd name="connsiteY0" fmla="*/ 284839 h 432345"/>
                  <a:gd name="connsiteX1" fmla="*/ 585554 w 782465"/>
                  <a:gd name="connsiteY1" fmla="*/ 233975 h 432345"/>
                  <a:gd name="connsiteX2" fmla="*/ 422347 w 782465"/>
                  <a:gd name="connsiteY2" fmla="*/ 91556 h 432345"/>
                  <a:gd name="connsiteX3" fmla="*/ 422347 w 782465"/>
                  <a:gd name="connsiteY3" fmla="*/ 0 h 432345"/>
                  <a:gd name="connsiteX4" fmla="*/ 70431 w 782465"/>
                  <a:gd name="connsiteY4" fmla="*/ 15259 h 432345"/>
                  <a:gd name="connsiteX5" fmla="*/ 29629 w 782465"/>
                  <a:gd name="connsiteY5" fmla="*/ 193284 h 432345"/>
                  <a:gd name="connsiteX6" fmla="*/ 14328 w 782465"/>
                  <a:gd name="connsiteY6" fmla="*/ 432345 h 432345"/>
                  <a:gd name="connsiteX7" fmla="*/ 646757 w 782465"/>
                  <a:gd name="connsiteY7" fmla="*/ 432345 h 432345"/>
                  <a:gd name="connsiteX8" fmla="*/ 779363 w 782465"/>
                  <a:gd name="connsiteY8" fmla="*/ 381481 h 432345"/>
                  <a:gd name="connsiteX9" fmla="*/ 738561 w 782465"/>
                  <a:gd name="connsiteY9" fmla="*/ 284839 h 4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2465" h="432345">
                    <a:moveTo>
                      <a:pt x="738561" y="284839"/>
                    </a:moveTo>
                    <a:cubicBezTo>
                      <a:pt x="707960" y="264494"/>
                      <a:pt x="621256" y="249234"/>
                      <a:pt x="585554" y="233975"/>
                    </a:cubicBezTo>
                    <a:cubicBezTo>
                      <a:pt x="565153" y="228889"/>
                      <a:pt x="432547" y="198370"/>
                      <a:pt x="422347" y="91556"/>
                    </a:cubicBezTo>
                    <a:cubicBezTo>
                      <a:pt x="422347" y="71210"/>
                      <a:pt x="422347" y="40691"/>
                      <a:pt x="422347" y="0"/>
                    </a:cubicBezTo>
                    <a:cubicBezTo>
                      <a:pt x="330543" y="10173"/>
                      <a:pt x="177536" y="15259"/>
                      <a:pt x="70431" y="15259"/>
                    </a:cubicBezTo>
                    <a:cubicBezTo>
                      <a:pt x="65331" y="76296"/>
                      <a:pt x="55130" y="132247"/>
                      <a:pt x="29629" y="193284"/>
                    </a:cubicBezTo>
                    <a:cubicBezTo>
                      <a:pt x="-26474" y="345876"/>
                      <a:pt x="14328" y="432345"/>
                      <a:pt x="14328" y="432345"/>
                    </a:cubicBezTo>
                    <a:lnTo>
                      <a:pt x="646757" y="432345"/>
                    </a:lnTo>
                    <a:cubicBezTo>
                      <a:pt x="646757" y="432345"/>
                      <a:pt x="758962" y="427259"/>
                      <a:pt x="779363" y="381481"/>
                    </a:cubicBezTo>
                    <a:cubicBezTo>
                      <a:pt x="789564" y="345876"/>
                      <a:pt x="774263" y="305185"/>
                      <a:pt x="738561" y="284839"/>
                    </a:cubicBezTo>
                    <a:close/>
                  </a:path>
                </a:pathLst>
              </a:custGeom>
              <a:noFill/>
              <a:ln w="38100" cap="rnd">
                <a:solidFill>
                  <a:srgbClr val="F2EEEC"/>
                </a:solidFill>
                <a:prstDash val="solid"/>
                <a:bevel/>
              </a:ln>
            </p:spPr>
            <p:txBody>
              <a:bodyPr rtlCol="0" anchor="ctr"/>
              <a:lstStyle/>
              <a:p>
                <a:endParaRPr lang="en-US" baseline="30000"/>
              </a:p>
            </p:txBody>
          </p:sp>
        </p:grpSp>
        <p:sp>
          <p:nvSpPr>
            <p:cNvPr id="15" name="Freeform 14">
              <a:extLst>
                <a:ext uri="{FF2B5EF4-FFF2-40B4-BE49-F238E27FC236}">
                  <a16:creationId xmlns:a16="http://schemas.microsoft.com/office/drawing/2014/main" xmlns="" id="{D967DB57-2B21-8043-73E7-8EC448A4A703}"/>
                </a:ext>
              </a:extLst>
            </p:cNvPr>
            <p:cNvSpPr/>
            <p:nvPr/>
          </p:nvSpPr>
          <p:spPr>
            <a:xfrm>
              <a:off x="9558631" y="2340508"/>
              <a:ext cx="96904" cy="798566"/>
            </a:xfrm>
            <a:custGeom>
              <a:avLst/>
              <a:gdLst>
                <a:gd name="connsiteX0" fmla="*/ 10200 w 96904"/>
                <a:gd name="connsiteY0" fmla="*/ 798567 h 798566"/>
                <a:gd name="connsiteX1" fmla="*/ 10200 w 96904"/>
                <a:gd name="connsiteY1" fmla="*/ 798567 h 798566"/>
                <a:gd name="connsiteX2" fmla="*/ 0 w 96904"/>
                <a:gd name="connsiteY2" fmla="*/ 783308 h 798566"/>
                <a:gd name="connsiteX3" fmla="*/ 76504 w 96904"/>
                <a:gd name="connsiteY3" fmla="*/ 10173 h 798566"/>
                <a:gd name="connsiteX4" fmla="*/ 86704 w 96904"/>
                <a:gd name="connsiteY4" fmla="*/ 0 h 798566"/>
                <a:gd name="connsiteX5" fmla="*/ 86704 w 96904"/>
                <a:gd name="connsiteY5" fmla="*/ 0 h 798566"/>
                <a:gd name="connsiteX6" fmla="*/ 86704 w 96904"/>
                <a:gd name="connsiteY6" fmla="*/ 0 h 798566"/>
                <a:gd name="connsiteX7" fmla="*/ 96905 w 96904"/>
                <a:gd name="connsiteY7" fmla="*/ 10173 h 798566"/>
                <a:gd name="connsiteX8" fmla="*/ 20401 w 96904"/>
                <a:gd name="connsiteY8" fmla="*/ 788394 h 798566"/>
                <a:gd name="connsiteX9" fmla="*/ 10200 w 96904"/>
                <a:gd name="connsiteY9" fmla="*/ 798567 h 79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904" h="798566">
                  <a:moveTo>
                    <a:pt x="10200" y="798567"/>
                  </a:moveTo>
                  <a:lnTo>
                    <a:pt x="10200" y="798567"/>
                  </a:lnTo>
                  <a:cubicBezTo>
                    <a:pt x="0" y="798567"/>
                    <a:pt x="0" y="788394"/>
                    <a:pt x="0" y="783308"/>
                  </a:cubicBezTo>
                  <a:cubicBezTo>
                    <a:pt x="51002" y="579851"/>
                    <a:pt x="76504" y="335703"/>
                    <a:pt x="76504" y="10173"/>
                  </a:cubicBezTo>
                  <a:cubicBezTo>
                    <a:pt x="76504" y="5087"/>
                    <a:pt x="81604" y="0"/>
                    <a:pt x="86704" y="0"/>
                  </a:cubicBezTo>
                  <a:cubicBezTo>
                    <a:pt x="86704" y="0"/>
                    <a:pt x="86704" y="0"/>
                    <a:pt x="86704" y="0"/>
                  </a:cubicBezTo>
                  <a:lnTo>
                    <a:pt x="86704" y="0"/>
                  </a:lnTo>
                  <a:cubicBezTo>
                    <a:pt x="91804" y="0"/>
                    <a:pt x="96905" y="5087"/>
                    <a:pt x="96905" y="10173"/>
                  </a:cubicBezTo>
                  <a:cubicBezTo>
                    <a:pt x="96905" y="335703"/>
                    <a:pt x="76504" y="584937"/>
                    <a:pt x="20401" y="788394"/>
                  </a:cubicBezTo>
                  <a:cubicBezTo>
                    <a:pt x="20401" y="793480"/>
                    <a:pt x="15300" y="798567"/>
                    <a:pt x="10200" y="798567"/>
                  </a:cubicBezTo>
                  <a:close/>
                </a:path>
              </a:pathLst>
            </a:custGeom>
            <a:solidFill>
              <a:srgbClr val="3D4040"/>
            </a:solidFill>
            <a:ln w="50972" cap="flat">
              <a:noFill/>
              <a:prstDash val="solid"/>
              <a:miter/>
            </a:ln>
          </p:spPr>
          <p:txBody>
            <a:bodyPr rtlCol="0" anchor="ctr"/>
            <a:lstStyle/>
            <a:p>
              <a:endParaRPr lang="en-US" baseline="30000"/>
            </a:p>
          </p:txBody>
        </p:sp>
        <p:sp>
          <p:nvSpPr>
            <p:cNvPr id="16" name="Freeform 15">
              <a:extLst>
                <a:ext uri="{FF2B5EF4-FFF2-40B4-BE49-F238E27FC236}">
                  <a16:creationId xmlns:a16="http://schemas.microsoft.com/office/drawing/2014/main" xmlns="" id="{D84CFEE1-4AC4-123A-F6A5-2943847EB108}"/>
                </a:ext>
              </a:extLst>
            </p:cNvPr>
            <p:cNvSpPr/>
            <p:nvPr/>
          </p:nvSpPr>
          <p:spPr>
            <a:xfrm>
              <a:off x="8181569" y="2296002"/>
              <a:ext cx="891265" cy="1229640"/>
            </a:xfrm>
            <a:custGeom>
              <a:avLst/>
              <a:gdLst>
                <a:gd name="connsiteX0" fmla="*/ 10200 w 891265"/>
                <a:gd name="connsiteY0" fmla="*/ 1229640 h 1229640"/>
                <a:gd name="connsiteX1" fmla="*/ 5100 w 891265"/>
                <a:gd name="connsiteY1" fmla="*/ 1229640 h 1229640"/>
                <a:gd name="connsiteX2" fmla="*/ 0 w 891265"/>
                <a:gd name="connsiteY2" fmla="*/ 1214381 h 1229640"/>
                <a:gd name="connsiteX3" fmla="*/ 0 w 891265"/>
                <a:gd name="connsiteY3" fmla="*/ 1214381 h 1229640"/>
                <a:gd name="connsiteX4" fmla="*/ 872140 w 891265"/>
                <a:gd name="connsiteY4" fmla="*/ 3815 h 1229640"/>
                <a:gd name="connsiteX5" fmla="*/ 887441 w 891265"/>
                <a:gd name="connsiteY5" fmla="*/ 3815 h 1229640"/>
                <a:gd name="connsiteX6" fmla="*/ 887441 w 891265"/>
                <a:gd name="connsiteY6" fmla="*/ 19074 h 1229640"/>
                <a:gd name="connsiteX7" fmla="*/ 887441 w 891265"/>
                <a:gd name="connsiteY7" fmla="*/ 19074 h 1229640"/>
                <a:gd name="connsiteX8" fmla="*/ 20401 w 891265"/>
                <a:gd name="connsiteY8" fmla="*/ 1229640 h 1229640"/>
                <a:gd name="connsiteX9" fmla="*/ 10200 w 891265"/>
                <a:gd name="connsiteY9" fmla="*/ 1229640 h 122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265" h="1229640">
                  <a:moveTo>
                    <a:pt x="10200" y="1229640"/>
                  </a:moveTo>
                  <a:cubicBezTo>
                    <a:pt x="10200" y="1229640"/>
                    <a:pt x="5100" y="1229640"/>
                    <a:pt x="5100" y="1229640"/>
                  </a:cubicBezTo>
                  <a:cubicBezTo>
                    <a:pt x="0" y="1224554"/>
                    <a:pt x="0" y="1219467"/>
                    <a:pt x="0" y="1214381"/>
                  </a:cubicBezTo>
                  <a:cubicBezTo>
                    <a:pt x="0" y="1214381"/>
                    <a:pt x="0" y="1214381"/>
                    <a:pt x="0" y="1214381"/>
                  </a:cubicBezTo>
                  <a:cubicBezTo>
                    <a:pt x="255012" y="787122"/>
                    <a:pt x="545725" y="380209"/>
                    <a:pt x="872140" y="3815"/>
                  </a:cubicBezTo>
                  <a:cubicBezTo>
                    <a:pt x="877240" y="-1272"/>
                    <a:pt x="882340" y="-1272"/>
                    <a:pt x="887441" y="3815"/>
                  </a:cubicBezTo>
                  <a:cubicBezTo>
                    <a:pt x="892541" y="8901"/>
                    <a:pt x="892541" y="13988"/>
                    <a:pt x="887441" y="19074"/>
                  </a:cubicBezTo>
                  <a:cubicBezTo>
                    <a:pt x="887441" y="19074"/>
                    <a:pt x="887441" y="19074"/>
                    <a:pt x="887441" y="19074"/>
                  </a:cubicBezTo>
                  <a:cubicBezTo>
                    <a:pt x="561026" y="395469"/>
                    <a:pt x="270312" y="802382"/>
                    <a:pt x="20401" y="1229640"/>
                  </a:cubicBezTo>
                  <a:cubicBezTo>
                    <a:pt x="15300" y="1224554"/>
                    <a:pt x="15300" y="1229640"/>
                    <a:pt x="10200" y="1229640"/>
                  </a:cubicBezTo>
                  <a:close/>
                </a:path>
              </a:pathLst>
            </a:custGeom>
            <a:solidFill>
              <a:srgbClr val="3D4040"/>
            </a:solidFill>
            <a:ln w="50972" cap="flat">
              <a:noFill/>
              <a:prstDash val="solid"/>
              <a:miter/>
            </a:ln>
          </p:spPr>
          <p:txBody>
            <a:bodyPr rtlCol="0" anchor="ctr"/>
            <a:lstStyle/>
            <a:p>
              <a:endParaRPr lang="en-US" baseline="30000"/>
            </a:p>
          </p:txBody>
        </p:sp>
        <p:sp>
          <p:nvSpPr>
            <p:cNvPr id="17" name="Freeform 16">
              <a:extLst>
                <a:ext uri="{FF2B5EF4-FFF2-40B4-BE49-F238E27FC236}">
                  <a16:creationId xmlns:a16="http://schemas.microsoft.com/office/drawing/2014/main" xmlns="" id="{D43760CF-6990-F634-63D2-739DC2FE7BA6}"/>
                </a:ext>
              </a:extLst>
            </p:cNvPr>
            <p:cNvSpPr/>
            <p:nvPr/>
          </p:nvSpPr>
          <p:spPr>
            <a:xfrm>
              <a:off x="9036295" y="3474778"/>
              <a:ext cx="371442" cy="996936"/>
            </a:xfrm>
            <a:custGeom>
              <a:avLst/>
              <a:gdLst>
                <a:gd name="connsiteX0" fmla="*/ 364229 w 371442"/>
                <a:gd name="connsiteY0" fmla="*/ 0 h 996936"/>
                <a:gd name="connsiteX1" fmla="*/ 348929 w 371442"/>
                <a:gd name="connsiteY1" fmla="*/ 10173 h 996936"/>
                <a:gd name="connsiteX2" fmla="*/ 2113 w 371442"/>
                <a:gd name="connsiteY2" fmla="*/ 981677 h 996936"/>
                <a:gd name="connsiteX3" fmla="*/ 7213 w 371442"/>
                <a:gd name="connsiteY3" fmla="*/ 996937 h 996936"/>
                <a:gd name="connsiteX4" fmla="*/ 7213 w 371442"/>
                <a:gd name="connsiteY4" fmla="*/ 996937 h 996936"/>
                <a:gd name="connsiteX5" fmla="*/ 12313 w 371442"/>
                <a:gd name="connsiteY5" fmla="*/ 996937 h 996936"/>
                <a:gd name="connsiteX6" fmla="*/ 22514 w 371442"/>
                <a:gd name="connsiteY6" fmla="*/ 991850 h 996936"/>
                <a:gd name="connsiteX7" fmla="*/ 369330 w 371442"/>
                <a:gd name="connsiteY7" fmla="*/ 10173 h 996936"/>
                <a:gd name="connsiteX8" fmla="*/ 364229 w 371442"/>
                <a:gd name="connsiteY8" fmla="*/ 0 h 99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42" h="996936">
                  <a:moveTo>
                    <a:pt x="364229" y="0"/>
                  </a:moveTo>
                  <a:cubicBezTo>
                    <a:pt x="359129" y="0"/>
                    <a:pt x="354029" y="5086"/>
                    <a:pt x="348929" y="10173"/>
                  </a:cubicBezTo>
                  <a:cubicBezTo>
                    <a:pt x="277525" y="396740"/>
                    <a:pt x="185721" y="620542"/>
                    <a:pt x="2113" y="981677"/>
                  </a:cubicBezTo>
                  <a:cubicBezTo>
                    <a:pt x="-2988" y="986764"/>
                    <a:pt x="2113" y="996937"/>
                    <a:pt x="7213" y="996937"/>
                  </a:cubicBezTo>
                  <a:cubicBezTo>
                    <a:pt x="7213" y="996937"/>
                    <a:pt x="7213" y="996937"/>
                    <a:pt x="7213" y="996937"/>
                  </a:cubicBezTo>
                  <a:cubicBezTo>
                    <a:pt x="7213" y="996937"/>
                    <a:pt x="12313" y="996937"/>
                    <a:pt x="12313" y="996937"/>
                  </a:cubicBezTo>
                  <a:cubicBezTo>
                    <a:pt x="17413" y="996937"/>
                    <a:pt x="22514" y="996937"/>
                    <a:pt x="22514" y="991850"/>
                  </a:cubicBezTo>
                  <a:cubicBezTo>
                    <a:pt x="206122" y="625628"/>
                    <a:pt x="297926" y="396740"/>
                    <a:pt x="369330" y="10173"/>
                  </a:cubicBezTo>
                  <a:cubicBezTo>
                    <a:pt x="374430" y="5086"/>
                    <a:pt x="369330" y="0"/>
                    <a:pt x="364229" y="0"/>
                  </a:cubicBezTo>
                  <a:close/>
                </a:path>
              </a:pathLst>
            </a:custGeom>
            <a:solidFill>
              <a:srgbClr val="3D4040"/>
            </a:solidFill>
            <a:ln w="50972" cap="flat">
              <a:noFill/>
              <a:prstDash val="solid"/>
              <a:miter/>
            </a:ln>
          </p:spPr>
          <p:txBody>
            <a:bodyPr rtlCol="0" anchor="ctr"/>
            <a:lstStyle/>
            <a:p>
              <a:endParaRPr lang="en-US" baseline="30000"/>
            </a:p>
          </p:txBody>
        </p:sp>
        <p:sp>
          <p:nvSpPr>
            <p:cNvPr id="18" name="Freeform 17">
              <a:extLst>
                <a:ext uri="{FF2B5EF4-FFF2-40B4-BE49-F238E27FC236}">
                  <a16:creationId xmlns:a16="http://schemas.microsoft.com/office/drawing/2014/main" xmlns="" id="{65F18462-7EFF-E6E8-A946-4E20E5EBBDCC}"/>
                </a:ext>
              </a:extLst>
            </p:cNvPr>
            <p:cNvSpPr/>
            <p:nvPr/>
          </p:nvSpPr>
          <p:spPr>
            <a:xfrm>
              <a:off x="6523696" y="441972"/>
              <a:ext cx="1468867" cy="1464886"/>
            </a:xfrm>
            <a:custGeom>
              <a:avLst/>
              <a:gdLst>
                <a:gd name="connsiteX0" fmla="*/ 1468867 w 1468867"/>
                <a:gd name="connsiteY0" fmla="*/ 732443 h 1464886"/>
                <a:gd name="connsiteX1" fmla="*/ 734434 w 1468867"/>
                <a:gd name="connsiteY1" fmla="*/ 1464887 h 1464886"/>
                <a:gd name="connsiteX2" fmla="*/ 0 w 1468867"/>
                <a:gd name="connsiteY2" fmla="*/ 732444 h 1464886"/>
                <a:gd name="connsiteX3" fmla="*/ 734434 w 1468867"/>
                <a:gd name="connsiteY3" fmla="*/ 0 h 1464886"/>
                <a:gd name="connsiteX4" fmla="*/ 1468867 w 1468867"/>
                <a:gd name="connsiteY4" fmla="*/ 732443 h 1464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867" h="1464886">
                  <a:moveTo>
                    <a:pt x="1468867" y="732443"/>
                  </a:moveTo>
                  <a:cubicBezTo>
                    <a:pt x="1468867" y="1136961"/>
                    <a:pt x="1140050" y="1464887"/>
                    <a:pt x="734434" y="1464887"/>
                  </a:cubicBezTo>
                  <a:cubicBezTo>
                    <a:pt x="328817" y="1464887"/>
                    <a:pt x="0" y="1136961"/>
                    <a:pt x="0" y="732444"/>
                  </a:cubicBezTo>
                  <a:cubicBezTo>
                    <a:pt x="0" y="327926"/>
                    <a:pt x="328817" y="0"/>
                    <a:pt x="734434" y="0"/>
                  </a:cubicBezTo>
                  <a:cubicBezTo>
                    <a:pt x="1140050" y="0"/>
                    <a:pt x="1468867" y="327926"/>
                    <a:pt x="1468867" y="732443"/>
                  </a:cubicBezTo>
                  <a:close/>
                </a:path>
              </a:pathLst>
            </a:custGeom>
            <a:solidFill>
              <a:schemeClr val="accent2"/>
            </a:solidFill>
            <a:ln w="50972" cap="flat">
              <a:noFill/>
              <a:prstDash val="solid"/>
              <a:miter/>
            </a:ln>
          </p:spPr>
          <p:txBody>
            <a:bodyPr rtlCol="0" anchor="ctr"/>
            <a:lstStyle/>
            <a:p>
              <a:endParaRPr lang="en-US" baseline="30000"/>
            </a:p>
          </p:txBody>
        </p:sp>
        <p:sp>
          <p:nvSpPr>
            <p:cNvPr id="19" name="Freeform 18">
              <a:extLst>
                <a:ext uri="{FF2B5EF4-FFF2-40B4-BE49-F238E27FC236}">
                  <a16:creationId xmlns:a16="http://schemas.microsoft.com/office/drawing/2014/main" xmlns="" id="{42940D8F-8060-A156-F7CC-F54229519DDE}"/>
                </a:ext>
              </a:extLst>
            </p:cNvPr>
            <p:cNvSpPr/>
            <p:nvPr/>
          </p:nvSpPr>
          <p:spPr>
            <a:xfrm>
              <a:off x="6635901" y="548787"/>
              <a:ext cx="1241357" cy="1246171"/>
            </a:xfrm>
            <a:custGeom>
              <a:avLst/>
              <a:gdLst>
                <a:gd name="connsiteX0" fmla="*/ 622229 w 1241357"/>
                <a:gd name="connsiteY0" fmla="*/ 0 h 1246171"/>
                <a:gd name="connsiteX1" fmla="*/ 612028 w 1241357"/>
                <a:gd name="connsiteY1" fmla="*/ 10173 h 1246171"/>
                <a:gd name="connsiteX2" fmla="*/ 612028 w 1241357"/>
                <a:gd name="connsiteY2" fmla="*/ 10173 h 1246171"/>
                <a:gd name="connsiteX3" fmla="*/ 612028 w 1241357"/>
                <a:gd name="connsiteY3" fmla="*/ 106815 h 1246171"/>
                <a:gd name="connsiteX4" fmla="*/ 622229 w 1241357"/>
                <a:gd name="connsiteY4" fmla="*/ 116987 h 1246171"/>
                <a:gd name="connsiteX5" fmla="*/ 622229 w 1241357"/>
                <a:gd name="connsiteY5" fmla="*/ 116987 h 1246171"/>
                <a:gd name="connsiteX6" fmla="*/ 632429 w 1241357"/>
                <a:gd name="connsiteY6" fmla="*/ 106815 h 1246171"/>
                <a:gd name="connsiteX7" fmla="*/ 632429 w 1241357"/>
                <a:gd name="connsiteY7" fmla="*/ 106815 h 1246171"/>
                <a:gd name="connsiteX8" fmla="*/ 632429 w 1241357"/>
                <a:gd name="connsiteY8" fmla="*/ 10173 h 1246171"/>
                <a:gd name="connsiteX9" fmla="*/ 622229 w 1241357"/>
                <a:gd name="connsiteY9" fmla="*/ 0 h 1246171"/>
                <a:gd name="connsiteX10" fmla="*/ 622229 w 1241357"/>
                <a:gd name="connsiteY10" fmla="*/ 0 h 1246171"/>
                <a:gd name="connsiteX11" fmla="*/ 622229 w 1241357"/>
                <a:gd name="connsiteY11" fmla="*/ 1129184 h 1246171"/>
                <a:gd name="connsiteX12" fmla="*/ 612028 w 1241357"/>
                <a:gd name="connsiteY12" fmla="*/ 1139356 h 1246171"/>
                <a:gd name="connsiteX13" fmla="*/ 612028 w 1241357"/>
                <a:gd name="connsiteY13" fmla="*/ 1139356 h 1246171"/>
                <a:gd name="connsiteX14" fmla="*/ 612028 w 1241357"/>
                <a:gd name="connsiteY14" fmla="*/ 1235998 h 1246171"/>
                <a:gd name="connsiteX15" fmla="*/ 622229 w 1241357"/>
                <a:gd name="connsiteY15" fmla="*/ 1246171 h 1246171"/>
                <a:gd name="connsiteX16" fmla="*/ 622229 w 1241357"/>
                <a:gd name="connsiteY16" fmla="*/ 1246171 h 1246171"/>
                <a:gd name="connsiteX17" fmla="*/ 632429 w 1241357"/>
                <a:gd name="connsiteY17" fmla="*/ 1235998 h 1246171"/>
                <a:gd name="connsiteX18" fmla="*/ 632429 w 1241357"/>
                <a:gd name="connsiteY18" fmla="*/ 1235998 h 1246171"/>
                <a:gd name="connsiteX19" fmla="*/ 632429 w 1241357"/>
                <a:gd name="connsiteY19" fmla="*/ 1139356 h 1246171"/>
                <a:gd name="connsiteX20" fmla="*/ 622229 w 1241357"/>
                <a:gd name="connsiteY20" fmla="*/ 1129184 h 1246171"/>
                <a:gd name="connsiteX21" fmla="*/ 622229 w 1241357"/>
                <a:gd name="connsiteY21" fmla="*/ 1129184 h 1246171"/>
                <a:gd name="connsiteX22" fmla="*/ 117305 w 1241357"/>
                <a:gd name="connsiteY22" fmla="*/ 625629 h 1246171"/>
                <a:gd name="connsiteX23" fmla="*/ 107105 w 1241357"/>
                <a:gd name="connsiteY23" fmla="*/ 615456 h 1246171"/>
                <a:gd name="connsiteX24" fmla="*/ 107105 w 1241357"/>
                <a:gd name="connsiteY24" fmla="*/ 615456 h 1246171"/>
                <a:gd name="connsiteX25" fmla="*/ 10201 w 1241357"/>
                <a:gd name="connsiteY25" fmla="*/ 615456 h 1246171"/>
                <a:gd name="connsiteX26" fmla="*/ 0 w 1241357"/>
                <a:gd name="connsiteY26" fmla="*/ 625629 h 1246171"/>
                <a:gd name="connsiteX27" fmla="*/ 10201 w 1241357"/>
                <a:gd name="connsiteY27" fmla="*/ 635802 h 1246171"/>
                <a:gd name="connsiteX28" fmla="*/ 107105 w 1241357"/>
                <a:gd name="connsiteY28" fmla="*/ 635802 h 1246171"/>
                <a:gd name="connsiteX29" fmla="*/ 117305 w 1241357"/>
                <a:gd name="connsiteY29" fmla="*/ 625629 h 1246171"/>
                <a:gd name="connsiteX30" fmla="*/ 1229156 w 1241357"/>
                <a:gd name="connsiteY30" fmla="*/ 610369 h 1246171"/>
                <a:gd name="connsiteX31" fmla="*/ 1132252 w 1241357"/>
                <a:gd name="connsiteY31" fmla="*/ 610369 h 1246171"/>
                <a:gd name="connsiteX32" fmla="*/ 1122051 w 1241357"/>
                <a:gd name="connsiteY32" fmla="*/ 620542 h 1246171"/>
                <a:gd name="connsiteX33" fmla="*/ 1132252 w 1241357"/>
                <a:gd name="connsiteY33" fmla="*/ 630715 h 1246171"/>
                <a:gd name="connsiteX34" fmla="*/ 1132252 w 1241357"/>
                <a:gd name="connsiteY34" fmla="*/ 630715 h 1246171"/>
                <a:gd name="connsiteX35" fmla="*/ 1229156 w 1241357"/>
                <a:gd name="connsiteY35" fmla="*/ 630715 h 1246171"/>
                <a:gd name="connsiteX36" fmla="*/ 1239357 w 1241357"/>
                <a:gd name="connsiteY36" fmla="*/ 620542 h 1246171"/>
                <a:gd name="connsiteX37" fmla="*/ 1229156 w 1241357"/>
                <a:gd name="connsiteY37" fmla="*/ 610369 h 1246171"/>
                <a:gd name="connsiteX38" fmla="*/ 933343 w 1241357"/>
                <a:gd name="connsiteY38" fmla="*/ 86469 h 1246171"/>
                <a:gd name="connsiteX39" fmla="*/ 918042 w 1241357"/>
                <a:gd name="connsiteY39" fmla="*/ 91555 h 1246171"/>
                <a:gd name="connsiteX40" fmla="*/ 918042 w 1241357"/>
                <a:gd name="connsiteY40" fmla="*/ 91555 h 1246171"/>
                <a:gd name="connsiteX41" fmla="*/ 872140 w 1241357"/>
                <a:gd name="connsiteY41" fmla="*/ 172938 h 1246171"/>
                <a:gd name="connsiteX42" fmla="*/ 877240 w 1241357"/>
                <a:gd name="connsiteY42" fmla="*/ 188197 h 1246171"/>
                <a:gd name="connsiteX43" fmla="*/ 882340 w 1241357"/>
                <a:gd name="connsiteY43" fmla="*/ 188197 h 1246171"/>
                <a:gd name="connsiteX44" fmla="*/ 892541 w 1241357"/>
                <a:gd name="connsiteY44" fmla="*/ 183111 h 1246171"/>
                <a:gd name="connsiteX45" fmla="*/ 938443 w 1241357"/>
                <a:gd name="connsiteY45" fmla="*/ 101728 h 1246171"/>
                <a:gd name="connsiteX46" fmla="*/ 933343 w 1241357"/>
                <a:gd name="connsiteY46" fmla="*/ 86469 h 1246171"/>
                <a:gd name="connsiteX47" fmla="*/ 367217 w 1241357"/>
                <a:gd name="connsiteY47" fmla="*/ 1057974 h 1246171"/>
                <a:gd name="connsiteX48" fmla="*/ 351916 w 1241357"/>
                <a:gd name="connsiteY48" fmla="*/ 1063060 h 1246171"/>
                <a:gd name="connsiteX49" fmla="*/ 306014 w 1241357"/>
                <a:gd name="connsiteY49" fmla="*/ 1144443 h 1246171"/>
                <a:gd name="connsiteX50" fmla="*/ 311114 w 1241357"/>
                <a:gd name="connsiteY50" fmla="*/ 1159702 h 1246171"/>
                <a:gd name="connsiteX51" fmla="*/ 316215 w 1241357"/>
                <a:gd name="connsiteY51" fmla="*/ 1159702 h 1246171"/>
                <a:gd name="connsiteX52" fmla="*/ 326415 w 1241357"/>
                <a:gd name="connsiteY52" fmla="*/ 1154616 h 1246171"/>
                <a:gd name="connsiteX53" fmla="*/ 372317 w 1241357"/>
                <a:gd name="connsiteY53" fmla="*/ 1073233 h 1246171"/>
                <a:gd name="connsiteX54" fmla="*/ 367217 w 1241357"/>
                <a:gd name="connsiteY54" fmla="*/ 1057974 h 1246171"/>
                <a:gd name="connsiteX55" fmla="*/ 178508 w 1241357"/>
                <a:gd name="connsiteY55" fmla="*/ 356049 h 1246171"/>
                <a:gd name="connsiteX56" fmla="*/ 96905 w 1241357"/>
                <a:gd name="connsiteY56" fmla="*/ 310271 h 1246171"/>
                <a:gd name="connsiteX57" fmla="*/ 81604 w 1241357"/>
                <a:gd name="connsiteY57" fmla="*/ 315358 h 1246171"/>
                <a:gd name="connsiteX58" fmla="*/ 86704 w 1241357"/>
                <a:gd name="connsiteY58" fmla="*/ 330617 h 1246171"/>
                <a:gd name="connsiteX59" fmla="*/ 86704 w 1241357"/>
                <a:gd name="connsiteY59" fmla="*/ 330617 h 1246171"/>
                <a:gd name="connsiteX60" fmla="*/ 168308 w 1241357"/>
                <a:gd name="connsiteY60" fmla="*/ 376394 h 1246171"/>
                <a:gd name="connsiteX61" fmla="*/ 173408 w 1241357"/>
                <a:gd name="connsiteY61" fmla="*/ 376394 h 1246171"/>
                <a:gd name="connsiteX62" fmla="*/ 183609 w 1241357"/>
                <a:gd name="connsiteY62" fmla="*/ 371308 h 1246171"/>
                <a:gd name="connsiteX63" fmla="*/ 178508 w 1241357"/>
                <a:gd name="connsiteY63" fmla="*/ 356049 h 1246171"/>
                <a:gd name="connsiteX64" fmla="*/ 1152653 w 1241357"/>
                <a:gd name="connsiteY64" fmla="*/ 920641 h 1246171"/>
                <a:gd name="connsiteX65" fmla="*/ 1071049 w 1241357"/>
                <a:gd name="connsiteY65" fmla="*/ 869777 h 1246171"/>
                <a:gd name="connsiteX66" fmla="*/ 1055748 w 1241357"/>
                <a:gd name="connsiteY66" fmla="*/ 874863 h 1246171"/>
                <a:gd name="connsiteX67" fmla="*/ 1055748 w 1241357"/>
                <a:gd name="connsiteY67" fmla="*/ 874863 h 1246171"/>
                <a:gd name="connsiteX68" fmla="*/ 1060849 w 1241357"/>
                <a:gd name="connsiteY68" fmla="*/ 890122 h 1246171"/>
                <a:gd name="connsiteX69" fmla="*/ 1060849 w 1241357"/>
                <a:gd name="connsiteY69" fmla="*/ 890122 h 1246171"/>
                <a:gd name="connsiteX70" fmla="*/ 1142452 w 1241357"/>
                <a:gd name="connsiteY70" fmla="*/ 935900 h 1246171"/>
                <a:gd name="connsiteX71" fmla="*/ 1147553 w 1241357"/>
                <a:gd name="connsiteY71" fmla="*/ 935900 h 1246171"/>
                <a:gd name="connsiteX72" fmla="*/ 1157753 w 1241357"/>
                <a:gd name="connsiteY72" fmla="*/ 930814 h 1246171"/>
                <a:gd name="connsiteX73" fmla="*/ 1152653 w 1241357"/>
                <a:gd name="connsiteY73" fmla="*/ 920641 h 1246171"/>
                <a:gd name="connsiteX74" fmla="*/ 326415 w 1241357"/>
                <a:gd name="connsiteY74" fmla="*/ 91555 h 1246171"/>
                <a:gd name="connsiteX75" fmla="*/ 311114 w 1241357"/>
                <a:gd name="connsiteY75" fmla="*/ 86469 h 1246171"/>
                <a:gd name="connsiteX76" fmla="*/ 306014 w 1241357"/>
                <a:gd name="connsiteY76" fmla="*/ 101728 h 1246171"/>
                <a:gd name="connsiteX77" fmla="*/ 351916 w 1241357"/>
                <a:gd name="connsiteY77" fmla="*/ 183111 h 1246171"/>
                <a:gd name="connsiteX78" fmla="*/ 362117 w 1241357"/>
                <a:gd name="connsiteY78" fmla="*/ 188197 h 1246171"/>
                <a:gd name="connsiteX79" fmla="*/ 367217 w 1241357"/>
                <a:gd name="connsiteY79" fmla="*/ 188197 h 1246171"/>
                <a:gd name="connsiteX80" fmla="*/ 372317 w 1241357"/>
                <a:gd name="connsiteY80" fmla="*/ 172938 h 1246171"/>
                <a:gd name="connsiteX81" fmla="*/ 326415 w 1241357"/>
                <a:gd name="connsiteY81" fmla="*/ 91555 h 1246171"/>
                <a:gd name="connsiteX82" fmla="*/ 887441 w 1241357"/>
                <a:gd name="connsiteY82" fmla="*/ 1063060 h 1246171"/>
                <a:gd name="connsiteX83" fmla="*/ 872140 w 1241357"/>
                <a:gd name="connsiteY83" fmla="*/ 1057974 h 1246171"/>
                <a:gd name="connsiteX84" fmla="*/ 867040 w 1241357"/>
                <a:gd name="connsiteY84" fmla="*/ 1073233 h 1246171"/>
                <a:gd name="connsiteX85" fmla="*/ 912942 w 1241357"/>
                <a:gd name="connsiteY85" fmla="*/ 1154616 h 1246171"/>
                <a:gd name="connsiteX86" fmla="*/ 923142 w 1241357"/>
                <a:gd name="connsiteY86" fmla="*/ 1159702 h 1246171"/>
                <a:gd name="connsiteX87" fmla="*/ 928242 w 1241357"/>
                <a:gd name="connsiteY87" fmla="*/ 1159702 h 1246171"/>
                <a:gd name="connsiteX88" fmla="*/ 933343 w 1241357"/>
                <a:gd name="connsiteY88" fmla="*/ 1144443 h 1246171"/>
                <a:gd name="connsiteX89" fmla="*/ 887441 w 1241357"/>
                <a:gd name="connsiteY89" fmla="*/ 1063060 h 1246171"/>
                <a:gd name="connsiteX90" fmla="*/ 1065949 w 1241357"/>
                <a:gd name="connsiteY90" fmla="*/ 381481 h 1246171"/>
                <a:gd name="connsiteX91" fmla="*/ 1071049 w 1241357"/>
                <a:gd name="connsiteY91" fmla="*/ 381481 h 1246171"/>
                <a:gd name="connsiteX92" fmla="*/ 1152653 w 1241357"/>
                <a:gd name="connsiteY92" fmla="*/ 335703 h 1246171"/>
                <a:gd name="connsiteX93" fmla="*/ 1157753 w 1241357"/>
                <a:gd name="connsiteY93" fmla="*/ 320444 h 1246171"/>
                <a:gd name="connsiteX94" fmla="*/ 1142452 w 1241357"/>
                <a:gd name="connsiteY94" fmla="*/ 315358 h 1246171"/>
                <a:gd name="connsiteX95" fmla="*/ 1142452 w 1241357"/>
                <a:gd name="connsiteY95" fmla="*/ 315358 h 1246171"/>
                <a:gd name="connsiteX96" fmla="*/ 1060849 w 1241357"/>
                <a:gd name="connsiteY96" fmla="*/ 361135 h 1246171"/>
                <a:gd name="connsiteX97" fmla="*/ 1055748 w 1241357"/>
                <a:gd name="connsiteY97" fmla="*/ 376394 h 1246171"/>
                <a:gd name="connsiteX98" fmla="*/ 1055748 w 1241357"/>
                <a:gd name="connsiteY98" fmla="*/ 376394 h 1246171"/>
                <a:gd name="connsiteX99" fmla="*/ 1065949 w 1241357"/>
                <a:gd name="connsiteY99" fmla="*/ 381481 h 1246171"/>
                <a:gd name="connsiteX100" fmla="*/ 168308 w 1241357"/>
                <a:gd name="connsiteY100" fmla="*/ 869777 h 1246171"/>
                <a:gd name="connsiteX101" fmla="*/ 81604 w 1241357"/>
                <a:gd name="connsiteY101" fmla="*/ 920641 h 1246171"/>
                <a:gd name="connsiteX102" fmla="*/ 76504 w 1241357"/>
                <a:gd name="connsiteY102" fmla="*/ 935900 h 1246171"/>
                <a:gd name="connsiteX103" fmla="*/ 86704 w 1241357"/>
                <a:gd name="connsiteY103" fmla="*/ 940986 h 1246171"/>
                <a:gd name="connsiteX104" fmla="*/ 91804 w 1241357"/>
                <a:gd name="connsiteY104" fmla="*/ 940986 h 1246171"/>
                <a:gd name="connsiteX105" fmla="*/ 173408 w 1241357"/>
                <a:gd name="connsiteY105" fmla="*/ 895209 h 1246171"/>
                <a:gd name="connsiteX106" fmla="*/ 178508 w 1241357"/>
                <a:gd name="connsiteY106" fmla="*/ 879949 h 1246171"/>
                <a:gd name="connsiteX107" fmla="*/ 168308 w 1241357"/>
                <a:gd name="connsiteY107" fmla="*/ 869777 h 1246171"/>
                <a:gd name="connsiteX108" fmla="*/ 168308 w 1241357"/>
                <a:gd name="connsiteY108" fmla="*/ 869777 h 1246171"/>
                <a:gd name="connsiteX109" fmla="*/ 622229 w 1241357"/>
                <a:gd name="connsiteY109" fmla="*/ 320444 h 1246171"/>
                <a:gd name="connsiteX110" fmla="*/ 612028 w 1241357"/>
                <a:gd name="connsiteY110" fmla="*/ 330617 h 1246171"/>
                <a:gd name="connsiteX111" fmla="*/ 612028 w 1241357"/>
                <a:gd name="connsiteY111" fmla="*/ 330617 h 1246171"/>
                <a:gd name="connsiteX112" fmla="*/ 612028 w 1241357"/>
                <a:gd name="connsiteY112" fmla="*/ 615456 h 1246171"/>
                <a:gd name="connsiteX113" fmla="*/ 448820 w 1241357"/>
                <a:gd name="connsiteY113" fmla="*/ 732443 h 1246171"/>
                <a:gd name="connsiteX114" fmla="*/ 448820 w 1241357"/>
                <a:gd name="connsiteY114" fmla="*/ 747703 h 1246171"/>
                <a:gd name="connsiteX115" fmla="*/ 448820 w 1241357"/>
                <a:gd name="connsiteY115" fmla="*/ 747703 h 1246171"/>
                <a:gd name="connsiteX116" fmla="*/ 459021 w 1241357"/>
                <a:gd name="connsiteY116" fmla="*/ 752789 h 1246171"/>
                <a:gd name="connsiteX117" fmla="*/ 464121 w 1241357"/>
                <a:gd name="connsiteY117" fmla="*/ 752789 h 1246171"/>
                <a:gd name="connsiteX118" fmla="*/ 627329 w 1241357"/>
                <a:gd name="connsiteY118" fmla="*/ 630715 h 1246171"/>
                <a:gd name="connsiteX119" fmla="*/ 632429 w 1241357"/>
                <a:gd name="connsiteY119" fmla="*/ 620542 h 1246171"/>
                <a:gd name="connsiteX120" fmla="*/ 632429 w 1241357"/>
                <a:gd name="connsiteY120" fmla="*/ 325530 h 1246171"/>
                <a:gd name="connsiteX121" fmla="*/ 622229 w 1241357"/>
                <a:gd name="connsiteY121" fmla="*/ 320444 h 124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241357" h="1246171">
                  <a:moveTo>
                    <a:pt x="622229" y="0"/>
                  </a:moveTo>
                  <a:cubicBezTo>
                    <a:pt x="617128" y="0"/>
                    <a:pt x="612028" y="5086"/>
                    <a:pt x="612028" y="10173"/>
                  </a:cubicBezTo>
                  <a:lnTo>
                    <a:pt x="612028" y="10173"/>
                  </a:lnTo>
                  <a:lnTo>
                    <a:pt x="612028" y="106815"/>
                  </a:lnTo>
                  <a:cubicBezTo>
                    <a:pt x="612028" y="111901"/>
                    <a:pt x="617128" y="116987"/>
                    <a:pt x="622229" y="116987"/>
                  </a:cubicBezTo>
                  <a:cubicBezTo>
                    <a:pt x="622229" y="116987"/>
                    <a:pt x="622229" y="116987"/>
                    <a:pt x="622229" y="116987"/>
                  </a:cubicBezTo>
                  <a:cubicBezTo>
                    <a:pt x="627329" y="116987"/>
                    <a:pt x="632429" y="111901"/>
                    <a:pt x="632429" y="106815"/>
                  </a:cubicBezTo>
                  <a:cubicBezTo>
                    <a:pt x="632429" y="106815"/>
                    <a:pt x="632429" y="106815"/>
                    <a:pt x="632429" y="106815"/>
                  </a:cubicBezTo>
                  <a:lnTo>
                    <a:pt x="632429" y="10173"/>
                  </a:lnTo>
                  <a:cubicBezTo>
                    <a:pt x="632429" y="5086"/>
                    <a:pt x="627329" y="0"/>
                    <a:pt x="622229" y="0"/>
                  </a:cubicBezTo>
                  <a:cubicBezTo>
                    <a:pt x="622229" y="0"/>
                    <a:pt x="622229" y="0"/>
                    <a:pt x="622229" y="0"/>
                  </a:cubicBezTo>
                  <a:close/>
                  <a:moveTo>
                    <a:pt x="622229" y="1129184"/>
                  </a:moveTo>
                  <a:cubicBezTo>
                    <a:pt x="617128" y="1129184"/>
                    <a:pt x="612028" y="1134270"/>
                    <a:pt x="612028" y="1139356"/>
                  </a:cubicBezTo>
                  <a:cubicBezTo>
                    <a:pt x="612028" y="1139356"/>
                    <a:pt x="612028" y="1139356"/>
                    <a:pt x="612028" y="1139356"/>
                  </a:cubicBezTo>
                  <a:lnTo>
                    <a:pt x="612028" y="1235998"/>
                  </a:lnTo>
                  <a:cubicBezTo>
                    <a:pt x="612028" y="1241085"/>
                    <a:pt x="617128" y="1246171"/>
                    <a:pt x="622229" y="1246171"/>
                  </a:cubicBezTo>
                  <a:cubicBezTo>
                    <a:pt x="622229" y="1246171"/>
                    <a:pt x="622229" y="1246171"/>
                    <a:pt x="622229" y="1246171"/>
                  </a:cubicBezTo>
                  <a:cubicBezTo>
                    <a:pt x="627329" y="1246171"/>
                    <a:pt x="632429" y="1241085"/>
                    <a:pt x="632429" y="1235998"/>
                  </a:cubicBezTo>
                  <a:cubicBezTo>
                    <a:pt x="632429" y="1235998"/>
                    <a:pt x="632429" y="1235998"/>
                    <a:pt x="632429" y="1235998"/>
                  </a:cubicBezTo>
                  <a:lnTo>
                    <a:pt x="632429" y="1139356"/>
                  </a:lnTo>
                  <a:cubicBezTo>
                    <a:pt x="632429" y="1134270"/>
                    <a:pt x="627329" y="1129184"/>
                    <a:pt x="622229" y="1129184"/>
                  </a:cubicBezTo>
                  <a:cubicBezTo>
                    <a:pt x="622229" y="1129184"/>
                    <a:pt x="622229" y="1129184"/>
                    <a:pt x="622229" y="1129184"/>
                  </a:cubicBezTo>
                  <a:close/>
                  <a:moveTo>
                    <a:pt x="117305" y="625629"/>
                  </a:moveTo>
                  <a:cubicBezTo>
                    <a:pt x="117305" y="620542"/>
                    <a:pt x="112205" y="615456"/>
                    <a:pt x="107105" y="615456"/>
                  </a:cubicBezTo>
                  <a:lnTo>
                    <a:pt x="107105" y="615456"/>
                  </a:lnTo>
                  <a:lnTo>
                    <a:pt x="10201" y="615456"/>
                  </a:lnTo>
                  <a:cubicBezTo>
                    <a:pt x="5100" y="615456"/>
                    <a:pt x="0" y="620542"/>
                    <a:pt x="0" y="625629"/>
                  </a:cubicBezTo>
                  <a:cubicBezTo>
                    <a:pt x="0" y="630715"/>
                    <a:pt x="5100" y="635802"/>
                    <a:pt x="10201" y="635802"/>
                  </a:cubicBezTo>
                  <a:lnTo>
                    <a:pt x="107105" y="635802"/>
                  </a:lnTo>
                  <a:cubicBezTo>
                    <a:pt x="112205" y="635802"/>
                    <a:pt x="117305" y="630715"/>
                    <a:pt x="117305" y="625629"/>
                  </a:cubicBezTo>
                  <a:close/>
                  <a:moveTo>
                    <a:pt x="1229156" y="610369"/>
                  </a:moveTo>
                  <a:lnTo>
                    <a:pt x="1132252" y="610369"/>
                  </a:lnTo>
                  <a:cubicBezTo>
                    <a:pt x="1127152" y="610369"/>
                    <a:pt x="1122051" y="615456"/>
                    <a:pt x="1122051" y="620542"/>
                  </a:cubicBezTo>
                  <a:cubicBezTo>
                    <a:pt x="1122051" y="625629"/>
                    <a:pt x="1127152" y="630715"/>
                    <a:pt x="1132252" y="630715"/>
                  </a:cubicBezTo>
                  <a:cubicBezTo>
                    <a:pt x="1132252" y="630715"/>
                    <a:pt x="1132252" y="630715"/>
                    <a:pt x="1132252" y="630715"/>
                  </a:cubicBezTo>
                  <a:lnTo>
                    <a:pt x="1229156" y="630715"/>
                  </a:lnTo>
                  <a:cubicBezTo>
                    <a:pt x="1234257" y="630715"/>
                    <a:pt x="1239357" y="625629"/>
                    <a:pt x="1239357" y="620542"/>
                  </a:cubicBezTo>
                  <a:cubicBezTo>
                    <a:pt x="1244457" y="615456"/>
                    <a:pt x="1239357" y="610369"/>
                    <a:pt x="1229156" y="610369"/>
                  </a:cubicBezTo>
                  <a:close/>
                  <a:moveTo>
                    <a:pt x="933343" y="86469"/>
                  </a:moveTo>
                  <a:cubicBezTo>
                    <a:pt x="928242" y="81383"/>
                    <a:pt x="923142" y="86469"/>
                    <a:pt x="918042" y="91555"/>
                  </a:cubicBezTo>
                  <a:cubicBezTo>
                    <a:pt x="918042" y="91555"/>
                    <a:pt x="918042" y="91555"/>
                    <a:pt x="918042" y="91555"/>
                  </a:cubicBezTo>
                  <a:lnTo>
                    <a:pt x="872140" y="172938"/>
                  </a:lnTo>
                  <a:cubicBezTo>
                    <a:pt x="867040" y="178024"/>
                    <a:pt x="872140" y="183111"/>
                    <a:pt x="877240" y="188197"/>
                  </a:cubicBezTo>
                  <a:cubicBezTo>
                    <a:pt x="877240" y="188197"/>
                    <a:pt x="882340" y="188197"/>
                    <a:pt x="882340" y="188197"/>
                  </a:cubicBezTo>
                  <a:cubicBezTo>
                    <a:pt x="887441" y="188197"/>
                    <a:pt x="892541" y="188197"/>
                    <a:pt x="892541" y="183111"/>
                  </a:cubicBezTo>
                  <a:lnTo>
                    <a:pt x="938443" y="101728"/>
                  </a:lnTo>
                  <a:cubicBezTo>
                    <a:pt x="938443" y="96642"/>
                    <a:pt x="938443" y="91555"/>
                    <a:pt x="933343" y="86469"/>
                  </a:cubicBezTo>
                  <a:close/>
                  <a:moveTo>
                    <a:pt x="367217" y="1057974"/>
                  </a:moveTo>
                  <a:cubicBezTo>
                    <a:pt x="362117" y="1052887"/>
                    <a:pt x="357016" y="1057974"/>
                    <a:pt x="351916" y="1063060"/>
                  </a:cubicBezTo>
                  <a:lnTo>
                    <a:pt x="306014" y="1144443"/>
                  </a:lnTo>
                  <a:cubicBezTo>
                    <a:pt x="300914" y="1149529"/>
                    <a:pt x="306014" y="1154616"/>
                    <a:pt x="311114" y="1159702"/>
                  </a:cubicBezTo>
                  <a:cubicBezTo>
                    <a:pt x="311114" y="1159702"/>
                    <a:pt x="316215" y="1159702"/>
                    <a:pt x="316215" y="1159702"/>
                  </a:cubicBezTo>
                  <a:cubicBezTo>
                    <a:pt x="321315" y="1159702"/>
                    <a:pt x="326415" y="1159702"/>
                    <a:pt x="326415" y="1154616"/>
                  </a:cubicBezTo>
                  <a:lnTo>
                    <a:pt x="372317" y="1073233"/>
                  </a:lnTo>
                  <a:cubicBezTo>
                    <a:pt x="372317" y="1068147"/>
                    <a:pt x="372317" y="1063060"/>
                    <a:pt x="367217" y="1057974"/>
                  </a:cubicBezTo>
                  <a:close/>
                  <a:moveTo>
                    <a:pt x="178508" y="356049"/>
                  </a:moveTo>
                  <a:lnTo>
                    <a:pt x="96905" y="310271"/>
                  </a:lnTo>
                  <a:cubicBezTo>
                    <a:pt x="91804" y="305185"/>
                    <a:pt x="86704" y="310271"/>
                    <a:pt x="81604" y="315358"/>
                  </a:cubicBezTo>
                  <a:cubicBezTo>
                    <a:pt x="76504" y="320444"/>
                    <a:pt x="81604" y="325530"/>
                    <a:pt x="86704" y="330617"/>
                  </a:cubicBezTo>
                  <a:cubicBezTo>
                    <a:pt x="86704" y="330617"/>
                    <a:pt x="86704" y="330617"/>
                    <a:pt x="86704" y="330617"/>
                  </a:cubicBezTo>
                  <a:lnTo>
                    <a:pt x="168308" y="376394"/>
                  </a:lnTo>
                  <a:cubicBezTo>
                    <a:pt x="168308" y="376394"/>
                    <a:pt x="173408" y="376394"/>
                    <a:pt x="173408" y="376394"/>
                  </a:cubicBezTo>
                  <a:cubicBezTo>
                    <a:pt x="178508" y="376394"/>
                    <a:pt x="183609" y="376394"/>
                    <a:pt x="183609" y="371308"/>
                  </a:cubicBezTo>
                  <a:cubicBezTo>
                    <a:pt x="183609" y="366222"/>
                    <a:pt x="183609" y="361135"/>
                    <a:pt x="178508" y="356049"/>
                  </a:cubicBezTo>
                  <a:close/>
                  <a:moveTo>
                    <a:pt x="1152653" y="920641"/>
                  </a:moveTo>
                  <a:lnTo>
                    <a:pt x="1071049" y="869777"/>
                  </a:lnTo>
                  <a:cubicBezTo>
                    <a:pt x="1065949" y="864690"/>
                    <a:pt x="1060849" y="869777"/>
                    <a:pt x="1055748" y="874863"/>
                  </a:cubicBezTo>
                  <a:cubicBezTo>
                    <a:pt x="1055748" y="874863"/>
                    <a:pt x="1055748" y="874863"/>
                    <a:pt x="1055748" y="874863"/>
                  </a:cubicBezTo>
                  <a:cubicBezTo>
                    <a:pt x="1050648" y="879949"/>
                    <a:pt x="1055748" y="885036"/>
                    <a:pt x="1060849" y="890122"/>
                  </a:cubicBezTo>
                  <a:cubicBezTo>
                    <a:pt x="1060849" y="890122"/>
                    <a:pt x="1060849" y="890122"/>
                    <a:pt x="1060849" y="890122"/>
                  </a:cubicBezTo>
                  <a:lnTo>
                    <a:pt x="1142452" y="935900"/>
                  </a:lnTo>
                  <a:cubicBezTo>
                    <a:pt x="1142452" y="935900"/>
                    <a:pt x="1147553" y="935900"/>
                    <a:pt x="1147553" y="935900"/>
                  </a:cubicBezTo>
                  <a:cubicBezTo>
                    <a:pt x="1152653" y="935900"/>
                    <a:pt x="1157753" y="935900"/>
                    <a:pt x="1157753" y="930814"/>
                  </a:cubicBezTo>
                  <a:cubicBezTo>
                    <a:pt x="1162853" y="930814"/>
                    <a:pt x="1162853" y="920641"/>
                    <a:pt x="1152653" y="920641"/>
                  </a:cubicBezTo>
                  <a:close/>
                  <a:moveTo>
                    <a:pt x="326415" y="91555"/>
                  </a:moveTo>
                  <a:cubicBezTo>
                    <a:pt x="321315" y="86469"/>
                    <a:pt x="316215" y="86469"/>
                    <a:pt x="311114" y="86469"/>
                  </a:cubicBezTo>
                  <a:cubicBezTo>
                    <a:pt x="306014" y="91555"/>
                    <a:pt x="306014" y="96642"/>
                    <a:pt x="306014" y="101728"/>
                  </a:cubicBezTo>
                  <a:lnTo>
                    <a:pt x="351916" y="183111"/>
                  </a:lnTo>
                  <a:cubicBezTo>
                    <a:pt x="351916" y="188197"/>
                    <a:pt x="357016" y="188197"/>
                    <a:pt x="362117" y="188197"/>
                  </a:cubicBezTo>
                  <a:cubicBezTo>
                    <a:pt x="362117" y="188197"/>
                    <a:pt x="367217" y="188197"/>
                    <a:pt x="367217" y="188197"/>
                  </a:cubicBezTo>
                  <a:cubicBezTo>
                    <a:pt x="372317" y="183111"/>
                    <a:pt x="372317" y="178024"/>
                    <a:pt x="372317" y="172938"/>
                  </a:cubicBezTo>
                  <a:lnTo>
                    <a:pt x="326415" y="91555"/>
                  </a:lnTo>
                  <a:close/>
                  <a:moveTo>
                    <a:pt x="887441" y="1063060"/>
                  </a:moveTo>
                  <a:cubicBezTo>
                    <a:pt x="882340" y="1057974"/>
                    <a:pt x="877240" y="1057974"/>
                    <a:pt x="872140" y="1057974"/>
                  </a:cubicBezTo>
                  <a:cubicBezTo>
                    <a:pt x="867040" y="1063060"/>
                    <a:pt x="867040" y="1068147"/>
                    <a:pt x="867040" y="1073233"/>
                  </a:cubicBezTo>
                  <a:lnTo>
                    <a:pt x="912942" y="1154616"/>
                  </a:lnTo>
                  <a:cubicBezTo>
                    <a:pt x="912942" y="1159702"/>
                    <a:pt x="918042" y="1159702"/>
                    <a:pt x="923142" y="1159702"/>
                  </a:cubicBezTo>
                  <a:cubicBezTo>
                    <a:pt x="923142" y="1159702"/>
                    <a:pt x="928242" y="1159702"/>
                    <a:pt x="928242" y="1159702"/>
                  </a:cubicBezTo>
                  <a:cubicBezTo>
                    <a:pt x="933343" y="1154616"/>
                    <a:pt x="933343" y="1149529"/>
                    <a:pt x="933343" y="1144443"/>
                  </a:cubicBezTo>
                  <a:lnTo>
                    <a:pt x="887441" y="1063060"/>
                  </a:lnTo>
                  <a:close/>
                  <a:moveTo>
                    <a:pt x="1065949" y="381481"/>
                  </a:moveTo>
                  <a:cubicBezTo>
                    <a:pt x="1065949" y="381481"/>
                    <a:pt x="1071049" y="381481"/>
                    <a:pt x="1071049" y="381481"/>
                  </a:cubicBezTo>
                  <a:lnTo>
                    <a:pt x="1152653" y="335703"/>
                  </a:lnTo>
                  <a:cubicBezTo>
                    <a:pt x="1157753" y="330617"/>
                    <a:pt x="1162853" y="325530"/>
                    <a:pt x="1157753" y="320444"/>
                  </a:cubicBezTo>
                  <a:cubicBezTo>
                    <a:pt x="1152653" y="315358"/>
                    <a:pt x="1147553" y="310271"/>
                    <a:pt x="1142452" y="315358"/>
                  </a:cubicBezTo>
                  <a:cubicBezTo>
                    <a:pt x="1142452" y="315358"/>
                    <a:pt x="1142452" y="315358"/>
                    <a:pt x="1142452" y="315358"/>
                  </a:cubicBezTo>
                  <a:lnTo>
                    <a:pt x="1060849" y="361135"/>
                  </a:lnTo>
                  <a:cubicBezTo>
                    <a:pt x="1055748" y="366222"/>
                    <a:pt x="1055748" y="371308"/>
                    <a:pt x="1055748" y="376394"/>
                  </a:cubicBezTo>
                  <a:cubicBezTo>
                    <a:pt x="1055748" y="376394"/>
                    <a:pt x="1055748" y="376394"/>
                    <a:pt x="1055748" y="376394"/>
                  </a:cubicBezTo>
                  <a:cubicBezTo>
                    <a:pt x="1060849" y="376394"/>
                    <a:pt x="1060849" y="381481"/>
                    <a:pt x="1065949" y="381481"/>
                  </a:cubicBezTo>
                  <a:close/>
                  <a:moveTo>
                    <a:pt x="168308" y="869777"/>
                  </a:moveTo>
                  <a:lnTo>
                    <a:pt x="81604" y="920641"/>
                  </a:lnTo>
                  <a:cubicBezTo>
                    <a:pt x="76504" y="925727"/>
                    <a:pt x="76504" y="930814"/>
                    <a:pt x="76504" y="935900"/>
                  </a:cubicBezTo>
                  <a:cubicBezTo>
                    <a:pt x="76504" y="940986"/>
                    <a:pt x="81604" y="940986"/>
                    <a:pt x="86704" y="940986"/>
                  </a:cubicBezTo>
                  <a:cubicBezTo>
                    <a:pt x="86704" y="940986"/>
                    <a:pt x="91804" y="940986"/>
                    <a:pt x="91804" y="940986"/>
                  </a:cubicBezTo>
                  <a:lnTo>
                    <a:pt x="173408" y="895209"/>
                  </a:lnTo>
                  <a:cubicBezTo>
                    <a:pt x="178508" y="890122"/>
                    <a:pt x="183609" y="885036"/>
                    <a:pt x="178508" y="879949"/>
                  </a:cubicBezTo>
                  <a:cubicBezTo>
                    <a:pt x="178508" y="869777"/>
                    <a:pt x="173408" y="869777"/>
                    <a:pt x="168308" y="869777"/>
                  </a:cubicBezTo>
                  <a:cubicBezTo>
                    <a:pt x="168308" y="869777"/>
                    <a:pt x="168308" y="869777"/>
                    <a:pt x="168308" y="869777"/>
                  </a:cubicBezTo>
                  <a:close/>
                  <a:moveTo>
                    <a:pt x="622229" y="320444"/>
                  </a:moveTo>
                  <a:cubicBezTo>
                    <a:pt x="617128" y="320444"/>
                    <a:pt x="612028" y="325530"/>
                    <a:pt x="612028" y="330617"/>
                  </a:cubicBezTo>
                  <a:lnTo>
                    <a:pt x="612028" y="330617"/>
                  </a:lnTo>
                  <a:lnTo>
                    <a:pt x="612028" y="615456"/>
                  </a:lnTo>
                  <a:lnTo>
                    <a:pt x="448820" y="732443"/>
                  </a:lnTo>
                  <a:cubicBezTo>
                    <a:pt x="443720" y="737530"/>
                    <a:pt x="443720" y="742616"/>
                    <a:pt x="448820" y="747703"/>
                  </a:cubicBezTo>
                  <a:lnTo>
                    <a:pt x="448820" y="747703"/>
                  </a:lnTo>
                  <a:cubicBezTo>
                    <a:pt x="448820" y="752789"/>
                    <a:pt x="453921" y="752789"/>
                    <a:pt x="459021" y="752789"/>
                  </a:cubicBezTo>
                  <a:cubicBezTo>
                    <a:pt x="459021" y="752789"/>
                    <a:pt x="464121" y="752789"/>
                    <a:pt x="464121" y="752789"/>
                  </a:cubicBezTo>
                  <a:lnTo>
                    <a:pt x="627329" y="630715"/>
                  </a:lnTo>
                  <a:cubicBezTo>
                    <a:pt x="632429" y="630715"/>
                    <a:pt x="632429" y="625629"/>
                    <a:pt x="632429" y="620542"/>
                  </a:cubicBezTo>
                  <a:lnTo>
                    <a:pt x="632429" y="325530"/>
                  </a:lnTo>
                  <a:cubicBezTo>
                    <a:pt x="632429" y="325530"/>
                    <a:pt x="627329" y="320444"/>
                    <a:pt x="622229" y="320444"/>
                  </a:cubicBezTo>
                  <a:close/>
                </a:path>
              </a:pathLst>
            </a:custGeom>
            <a:solidFill>
              <a:schemeClr val="accent1"/>
            </a:solidFill>
            <a:ln w="50972" cap="flat">
              <a:noFill/>
              <a:prstDash val="solid"/>
              <a:miter/>
            </a:ln>
          </p:spPr>
          <p:txBody>
            <a:bodyPr rtlCol="0" anchor="ctr"/>
            <a:lstStyle/>
            <a:p>
              <a:endParaRPr lang="en-US" baseline="30000"/>
            </a:p>
          </p:txBody>
        </p:sp>
        <p:sp>
          <p:nvSpPr>
            <p:cNvPr id="20" name="Freeform 19">
              <a:extLst>
                <a:ext uri="{FF2B5EF4-FFF2-40B4-BE49-F238E27FC236}">
                  <a16:creationId xmlns:a16="http://schemas.microsoft.com/office/drawing/2014/main" xmlns="" id="{53550ADE-608F-AA36-5410-061E9E09580C}"/>
                </a:ext>
              </a:extLst>
            </p:cNvPr>
            <p:cNvSpPr/>
            <p:nvPr/>
          </p:nvSpPr>
          <p:spPr>
            <a:xfrm>
              <a:off x="8191769" y="2304903"/>
              <a:ext cx="867039" cy="1205479"/>
            </a:xfrm>
            <a:custGeom>
              <a:avLst/>
              <a:gdLst>
                <a:gd name="connsiteX0" fmla="*/ 0 w 867039"/>
                <a:gd name="connsiteY0" fmla="*/ 1205480 h 1205479"/>
                <a:gd name="connsiteX1" fmla="*/ 311114 w 867039"/>
                <a:gd name="connsiteY1" fmla="*/ 712098 h 1205479"/>
                <a:gd name="connsiteX2" fmla="*/ 581427 w 867039"/>
                <a:gd name="connsiteY2" fmla="*/ 345876 h 1205479"/>
                <a:gd name="connsiteX3" fmla="*/ 867040 w 867039"/>
                <a:gd name="connsiteY3" fmla="*/ 0 h 1205479"/>
              </a:gdLst>
              <a:ahLst/>
              <a:cxnLst>
                <a:cxn ang="0">
                  <a:pos x="connsiteX0" y="connsiteY0"/>
                </a:cxn>
                <a:cxn ang="0">
                  <a:pos x="connsiteX1" y="connsiteY1"/>
                </a:cxn>
                <a:cxn ang="0">
                  <a:pos x="connsiteX2" y="connsiteY2"/>
                </a:cxn>
                <a:cxn ang="0">
                  <a:pos x="connsiteX3" y="connsiteY3"/>
                </a:cxn>
              </a:cxnLst>
              <a:rect l="l" t="t" r="r" b="b"/>
              <a:pathLst>
                <a:path w="867039" h="1205479">
                  <a:moveTo>
                    <a:pt x="0" y="1205480"/>
                  </a:moveTo>
                  <a:cubicBezTo>
                    <a:pt x="117306" y="1002023"/>
                    <a:pt x="224410" y="834172"/>
                    <a:pt x="311114" y="712098"/>
                  </a:cubicBezTo>
                  <a:cubicBezTo>
                    <a:pt x="413119" y="569678"/>
                    <a:pt x="499823" y="457777"/>
                    <a:pt x="581427" y="345876"/>
                  </a:cubicBezTo>
                  <a:cubicBezTo>
                    <a:pt x="693632" y="203456"/>
                    <a:pt x="790536" y="86469"/>
                    <a:pt x="867040" y="0"/>
                  </a:cubicBezTo>
                </a:path>
              </a:pathLst>
            </a:custGeom>
            <a:noFill/>
            <a:ln w="38100" cap="rnd">
              <a:solidFill>
                <a:srgbClr val="F2EEEC"/>
              </a:solidFill>
              <a:prstDash val="solid"/>
              <a:miter/>
            </a:ln>
          </p:spPr>
          <p:txBody>
            <a:bodyPr rtlCol="0" anchor="ctr"/>
            <a:lstStyle/>
            <a:p>
              <a:endParaRPr lang="en-US" baseline="30000"/>
            </a:p>
          </p:txBody>
        </p:sp>
        <p:sp>
          <p:nvSpPr>
            <p:cNvPr id="21" name="Freeform 20">
              <a:extLst>
                <a:ext uri="{FF2B5EF4-FFF2-40B4-BE49-F238E27FC236}">
                  <a16:creationId xmlns:a16="http://schemas.microsoft.com/office/drawing/2014/main" xmlns="" id="{CD6CE005-EDAE-6E5B-4D67-5675156CE83D}"/>
                </a:ext>
              </a:extLst>
            </p:cNvPr>
            <p:cNvSpPr/>
            <p:nvPr/>
          </p:nvSpPr>
          <p:spPr>
            <a:xfrm>
              <a:off x="9568832" y="2345594"/>
              <a:ext cx="74453" cy="783307"/>
            </a:xfrm>
            <a:custGeom>
              <a:avLst/>
              <a:gdLst>
                <a:gd name="connsiteX0" fmla="*/ 71403 w 74453"/>
                <a:gd name="connsiteY0" fmla="*/ 0 h 783307"/>
                <a:gd name="connsiteX1" fmla="*/ 61203 w 74453"/>
                <a:gd name="connsiteY1" fmla="*/ 427259 h 783307"/>
                <a:gd name="connsiteX2" fmla="*/ 0 w 74453"/>
                <a:gd name="connsiteY2" fmla="*/ 783307 h 783307"/>
              </a:gdLst>
              <a:ahLst/>
              <a:cxnLst>
                <a:cxn ang="0">
                  <a:pos x="connsiteX0" y="connsiteY0"/>
                </a:cxn>
                <a:cxn ang="0">
                  <a:pos x="connsiteX1" y="connsiteY1"/>
                </a:cxn>
                <a:cxn ang="0">
                  <a:pos x="connsiteX2" y="connsiteY2"/>
                </a:cxn>
              </a:cxnLst>
              <a:rect l="l" t="t" r="r" b="b"/>
              <a:pathLst>
                <a:path w="74453" h="783307">
                  <a:moveTo>
                    <a:pt x="71403" y="0"/>
                  </a:moveTo>
                  <a:cubicBezTo>
                    <a:pt x="76504" y="122074"/>
                    <a:pt x="76504" y="264493"/>
                    <a:pt x="61203" y="427259"/>
                  </a:cubicBezTo>
                  <a:cubicBezTo>
                    <a:pt x="45902" y="559505"/>
                    <a:pt x="25501" y="676493"/>
                    <a:pt x="0" y="783307"/>
                  </a:cubicBezTo>
                </a:path>
              </a:pathLst>
            </a:custGeom>
            <a:noFill/>
            <a:ln w="38100" cap="rnd">
              <a:solidFill>
                <a:srgbClr val="F2EEEC"/>
              </a:solidFill>
              <a:prstDash val="solid"/>
              <a:miter/>
            </a:ln>
          </p:spPr>
          <p:txBody>
            <a:bodyPr rtlCol="0" anchor="ctr"/>
            <a:lstStyle/>
            <a:p>
              <a:endParaRPr lang="en-US" baseline="30000"/>
            </a:p>
          </p:txBody>
        </p:sp>
        <p:sp>
          <p:nvSpPr>
            <p:cNvPr id="22" name="Freeform 21">
              <a:extLst>
                <a:ext uri="{FF2B5EF4-FFF2-40B4-BE49-F238E27FC236}">
                  <a16:creationId xmlns:a16="http://schemas.microsoft.com/office/drawing/2014/main" xmlns="" id="{2720CA61-59D1-DAE2-7E60-D9BCFADF57BF}"/>
                </a:ext>
              </a:extLst>
            </p:cNvPr>
            <p:cNvSpPr/>
            <p:nvPr/>
          </p:nvSpPr>
          <p:spPr>
            <a:xfrm>
              <a:off x="9018007" y="3484950"/>
              <a:ext cx="377416" cy="1032541"/>
            </a:xfrm>
            <a:custGeom>
              <a:avLst/>
              <a:gdLst>
                <a:gd name="connsiteX0" fmla="*/ 377417 w 377416"/>
                <a:gd name="connsiteY0" fmla="*/ 0 h 1032541"/>
                <a:gd name="connsiteX1" fmla="*/ 331515 w 377416"/>
                <a:gd name="connsiteY1" fmla="*/ 218716 h 1032541"/>
                <a:gd name="connsiteX2" fmla="*/ 193809 w 377416"/>
                <a:gd name="connsiteY2" fmla="*/ 635802 h 1032541"/>
                <a:gd name="connsiteX3" fmla="*/ 0 w 377416"/>
                <a:gd name="connsiteY3" fmla="*/ 1032542 h 1032541"/>
              </a:gdLst>
              <a:ahLst/>
              <a:cxnLst>
                <a:cxn ang="0">
                  <a:pos x="connsiteX0" y="connsiteY0"/>
                </a:cxn>
                <a:cxn ang="0">
                  <a:pos x="connsiteX1" y="connsiteY1"/>
                </a:cxn>
                <a:cxn ang="0">
                  <a:pos x="connsiteX2" y="connsiteY2"/>
                </a:cxn>
                <a:cxn ang="0">
                  <a:pos x="connsiteX3" y="connsiteY3"/>
                </a:cxn>
              </a:cxnLst>
              <a:rect l="l" t="t" r="r" b="b"/>
              <a:pathLst>
                <a:path w="377416" h="1032541">
                  <a:moveTo>
                    <a:pt x="377417" y="0"/>
                  </a:moveTo>
                  <a:cubicBezTo>
                    <a:pt x="367217" y="55951"/>
                    <a:pt x="351916" y="132247"/>
                    <a:pt x="331515" y="218716"/>
                  </a:cubicBezTo>
                  <a:cubicBezTo>
                    <a:pt x="311114" y="300098"/>
                    <a:pt x="270312" y="452691"/>
                    <a:pt x="193809" y="635802"/>
                  </a:cubicBezTo>
                  <a:cubicBezTo>
                    <a:pt x="132606" y="783308"/>
                    <a:pt x="66303" y="915554"/>
                    <a:pt x="0" y="1032542"/>
                  </a:cubicBezTo>
                </a:path>
              </a:pathLst>
            </a:custGeom>
            <a:noFill/>
            <a:ln w="38100" cap="rnd">
              <a:solidFill>
                <a:srgbClr val="F2EEEC"/>
              </a:solidFill>
              <a:prstDash val="solid"/>
              <a:miter/>
            </a:ln>
          </p:spPr>
          <p:txBody>
            <a:bodyPr rtlCol="0" anchor="ctr"/>
            <a:lstStyle/>
            <a:p>
              <a:endParaRPr lang="en-US" baseline="30000"/>
            </a:p>
          </p:txBody>
        </p:sp>
      </p:grpSp>
      <p:sp>
        <p:nvSpPr>
          <p:cNvPr id="29" name="Subtitle 2">
            <a:extLst>
              <a:ext uri="{FF2B5EF4-FFF2-40B4-BE49-F238E27FC236}">
                <a16:creationId xmlns:a16="http://schemas.microsoft.com/office/drawing/2014/main" xmlns="" id="{D2800BDC-70AE-AB62-5B19-5DE9791865BE}"/>
              </a:ext>
            </a:extLst>
          </p:cNvPr>
          <p:cNvSpPr>
            <a:spLocks noGrp="1"/>
          </p:cNvSpPr>
          <p:nvPr>
            <p:ph type="subTitle" idx="1" hasCustomPrompt="1"/>
          </p:nvPr>
        </p:nvSpPr>
        <p:spPr>
          <a:xfrm>
            <a:off x="685799" y="5137885"/>
            <a:ext cx="7375427" cy="1564836"/>
          </a:xfrm>
        </p:spPr>
        <p:txBody>
          <a:bodyPr lIns="0" tIns="0" rIns="0" bIns="0" anchor="t">
            <a:noAutofit/>
          </a:bodyPr>
          <a:lstStyle>
            <a:lvl1pPr marL="0" indent="0" algn="l">
              <a:buNone/>
              <a:defRPr sz="280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204496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Only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799"/>
            <a:ext cx="10859928" cy="1669211"/>
          </a:xfrm>
        </p:spPr>
        <p:txBody>
          <a:bodyPr lIns="0" tIns="0" rIns="0" bIns="0" anchor="t" anchorCtr="0">
            <a:noAutofit/>
          </a:bodyPr>
          <a:lstStyle>
            <a:lvl1pPr algn="l">
              <a:defRPr sz="3600" b="1" cap="none"/>
            </a:lvl1pPr>
          </a:lstStyle>
          <a:p>
            <a:r>
              <a:rPr lang="en-US" dirty="0"/>
              <a:t>Click to add title</a:t>
            </a:r>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4113729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2">
    <p:bg>
      <p:bgPr>
        <a:solidFill>
          <a:schemeClr val="accent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5F16AA4-8B09-A33C-6433-EB6B0375A478}"/>
              </a:ext>
              <a:ext uri="{C183D7F6-B498-43B3-948B-1728B52AA6E4}">
                <adec:decorative xmlns:adec="http://schemas.microsoft.com/office/drawing/2017/decorative" xmlns="" val="1"/>
              </a:ext>
            </a:extLst>
          </p:cNvPr>
          <p:cNvSpPr/>
          <p:nvPr/>
        </p:nvSpPr>
        <p:spPr>
          <a:xfrm>
            <a:off x="0" y="4572000"/>
            <a:ext cx="12192000" cy="2286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85800" y="4710023"/>
            <a:ext cx="10859928" cy="1142137"/>
          </a:xfrm>
        </p:spPr>
        <p:txBody>
          <a:bodyPr lIns="0" tIns="0" rIns="0" bIns="0" anchor="b" anchorCtr="0">
            <a:noAutofit/>
          </a:bodyPr>
          <a:lstStyle>
            <a:lvl1pPr>
              <a:defRPr sz="3600" b="1"/>
            </a:lvl1pPr>
          </a:lstStyle>
          <a:p>
            <a:r>
              <a:rPr lang="en-US" dirty="0"/>
              <a:t>Click to add title</a:t>
            </a:r>
          </a:p>
        </p:txBody>
      </p:sp>
      <p:sp>
        <p:nvSpPr>
          <p:cNvPr id="4" name="Footer Placeholder 3"/>
          <p:cNvSpPr>
            <a:spLocks noGrp="1"/>
          </p:cNvSpPr>
          <p:nvPr>
            <p:ph type="ftr" sz="quarter" idx="11"/>
          </p:nvPr>
        </p:nvSpPr>
        <p:spPr>
          <a:xfrm>
            <a:off x="685800" y="6041362"/>
            <a:ext cx="2743200" cy="365125"/>
          </a:xfrm>
        </p:spPr>
        <p:txBody>
          <a:bodyPr/>
          <a:lstStyle>
            <a:lvl1pPr>
              <a:defRPr>
                <a:solidFill>
                  <a:schemeClr val="accent2"/>
                </a:solidFill>
              </a:defRPr>
            </a:lvl1pPr>
          </a:lstStyle>
          <a:p>
            <a:endParaRPr lang="zh-TW" altLang="en-US"/>
          </a:p>
        </p:txBody>
      </p:sp>
      <p:sp>
        <p:nvSpPr>
          <p:cNvPr id="5" name="Slide Number Placeholder 4"/>
          <p:cNvSpPr>
            <a:spLocks noGrp="1"/>
          </p:cNvSpPr>
          <p:nvPr>
            <p:ph type="sldNum" sz="quarter" idx="12"/>
          </p:nvPr>
        </p:nvSpPr>
        <p:spPr/>
        <p:txBody>
          <a:body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247269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F77674A3-9F48-40E7-A259-8C52ABE03F32}" type="datetime1">
              <a:rPr lang="zh-TW" altLang="en-US" smtClean="0"/>
              <a:t>2024/11/5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4026601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33222CD-05AF-4EC4-A3CB-59139D069A42}" type="datetime1">
              <a:rPr lang="zh-TW" altLang="en-US" smtClean="0"/>
              <a:t>2024/11/5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3386400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35FDAFE8-9B8E-4AEB-A131-1D9F151C2379}" type="datetime1">
              <a:rPr lang="zh-TW" altLang="en-US" smtClean="0"/>
              <a:t>2024/11/5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3756285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71B8FFB-290A-4144-AB92-BE8C048CA8F3}" type="datetime1">
              <a:rPr lang="zh-TW" altLang="en-US" smtClean="0"/>
              <a:t>2024/11/5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2527713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BB10373D-A390-4BF2-883E-821A98AB069F}" type="datetime1">
              <a:rPr lang="zh-TW" altLang="en-US" smtClean="0"/>
              <a:t>2024/11/5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254422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12AFC6E6-E131-4712-99BB-927D55B8AD38}" type="datetime1">
              <a:rPr lang="zh-TW" altLang="en-US" smtClean="0"/>
              <a:t>2024/11/5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266889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9976">
              <a:srgbClr val="FFFFFF"/>
            </a:gs>
            <a:gs pos="84000">
              <a:schemeClr val="bg1"/>
            </a:gs>
            <a:gs pos="91000">
              <a:schemeClr val="bg1"/>
            </a:gs>
            <a:gs pos="100000">
              <a:srgbClr val="CCFFCC"/>
            </a:gs>
          </a:gsLst>
          <a:lin ang="5400000" scaled="1"/>
          <a:tileRect/>
        </a:gra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3AA658-E70A-43A1-B3AB-E04914257155}" type="datetime1">
              <a:rPr lang="zh-TW" altLang="en-US" smtClean="0"/>
              <a:t>2024/11/5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401315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C19B2C-E006-4EB4-B6BC-87BE52521F05}" type="datetimeFigureOut">
              <a:rPr lang="zh-TW" altLang="en-US" smtClean="0"/>
              <a:t>2024/11/5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FB835F-4FDA-4CF1-BEBA-9D321481A083}" type="slidenum">
              <a:rPr lang="zh-TW" altLang="en-US" smtClean="0"/>
              <a:t>‹#›</a:t>
            </a:fld>
            <a:endParaRPr lang="zh-TW" altLang="en-US"/>
          </a:p>
        </p:txBody>
      </p:sp>
    </p:spTree>
    <p:extLst>
      <p:ext uri="{BB962C8B-B14F-4D97-AF65-F5344CB8AC3E}">
        <p14:creationId xmlns:p14="http://schemas.microsoft.com/office/powerpoint/2010/main" val="3042130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09600"/>
            <a:ext cx="8596668" cy="1320800"/>
          </a:xfrm>
          <a:prstGeom prst="rect">
            <a:avLst/>
          </a:prstGeom>
        </p:spPr>
        <p:txBody>
          <a:bodyPr vert="horz" lIns="91440" tIns="45720" rIns="91440" bIns="45720" rtlCol="0" anchor="t">
            <a:normAutofit/>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685800" y="2160589"/>
            <a:ext cx="8596668" cy="388077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Footer Placeholder 4"/>
          <p:cNvSpPr>
            <a:spLocks noGrp="1"/>
          </p:cNvSpPr>
          <p:nvPr>
            <p:ph type="ftr" sz="quarter" idx="3"/>
          </p:nvPr>
        </p:nvSpPr>
        <p:spPr>
          <a:xfrm>
            <a:off x="685800" y="6193762"/>
            <a:ext cx="2743200" cy="365125"/>
          </a:xfrm>
          <a:prstGeom prst="rect">
            <a:avLst/>
          </a:prstGeom>
        </p:spPr>
        <p:txBody>
          <a:bodyPr vert="horz" lIns="0" tIns="0" rIns="0" bIns="0" rtlCol="0" anchor="b" anchorCtr="0"/>
          <a:lstStyle>
            <a:lvl1pPr algn="l">
              <a:defRPr sz="900" b="1">
                <a:solidFill>
                  <a:schemeClr val="accent2"/>
                </a:solidFill>
              </a:defRPr>
            </a:lvl1pPr>
          </a:lstStyle>
          <a:p>
            <a:endParaRPr lang="zh-TW" altLang="en-US"/>
          </a:p>
        </p:txBody>
      </p:sp>
      <p:sp>
        <p:nvSpPr>
          <p:cNvPr id="6" name="Slide Number Placeholder 5"/>
          <p:cNvSpPr>
            <a:spLocks noGrp="1"/>
          </p:cNvSpPr>
          <p:nvPr>
            <p:ph type="sldNum" sz="quarter" idx="4"/>
          </p:nvPr>
        </p:nvSpPr>
        <p:spPr>
          <a:xfrm>
            <a:off x="10862389" y="6193762"/>
            <a:ext cx="683339" cy="365125"/>
          </a:xfrm>
          <a:prstGeom prst="rect">
            <a:avLst/>
          </a:prstGeom>
        </p:spPr>
        <p:txBody>
          <a:bodyPr vert="horz" lIns="0" tIns="0" rIns="0" bIns="0" rtlCol="0" anchor="b" anchorCtr="0"/>
          <a:lstStyle>
            <a:lvl1pPr algn="r">
              <a:defRPr sz="900" b="1">
                <a:solidFill>
                  <a:schemeClr val="accent2"/>
                </a:solidFill>
              </a:defRPr>
            </a:lvl1pPr>
          </a:lstStyle>
          <a:p>
            <a:fld id="{07932861-B0BD-452A-8584-E2738ABEC630}" type="slidenum">
              <a:rPr lang="zh-TW" altLang="en-US" smtClean="0"/>
              <a:pPr/>
              <a:t>‹#›</a:t>
            </a:fld>
            <a:endParaRPr lang="zh-TW" altLang="en-US"/>
          </a:p>
        </p:txBody>
      </p:sp>
    </p:spTree>
    <p:extLst>
      <p:ext uri="{BB962C8B-B14F-4D97-AF65-F5344CB8AC3E}">
        <p14:creationId xmlns:p14="http://schemas.microsoft.com/office/powerpoint/2010/main" val="24087817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sldNum="0" hdr="0" dt="0"/>
  <p:txStyles>
    <p:titleStyle>
      <a:lvl1pPr algn="l" defTabSz="457200" rtl="0" eaLnBrk="1" latinLnBrk="0" hangingPunct="1">
        <a:lnSpc>
          <a:spcPct val="90000"/>
        </a:lnSpc>
        <a:spcBef>
          <a:spcPct val="0"/>
        </a:spcBef>
        <a:buNone/>
        <a:defRPr sz="3600" b="1" kern="120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lnSpc>
          <a:spcPct val="90000"/>
        </a:lnSpc>
        <a:spcBef>
          <a:spcPts val="1800"/>
        </a:spcBef>
        <a:spcAft>
          <a:spcPts val="0"/>
        </a:spcAft>
        <a:buClr>
          <a:schemeClr val="accent1"/>
        </a:buClr>
        <a:buSzPct val="80000"/>
        <a:buFont typeface="Wingdings 3" charset="2"/>
        <a:buChar char=""/>
        <a:defRPr sz="1800" kern="1200">
          <a:solidFill>
            <a:schemeClr val="bg1"/>
          </a:solidFill>
          <a:latin typeface="+mn-lt"/>
          <a:ea typeface="+mn-ea"/>
          <a:cs typeface="+mn-cs"/>
        </a:defRPr>
      </a:lvl1pPr>
      <a:lvl2pPr marL="742950" indent="-285750" algn="l" defTabSz="457200" rtl="0" eaLnBrk="1" latinLnBrk="0" hangingPunct="1">
        <a:lnSpc>
          <a:spcPct val="90000"/>
        </a:lnSpc>
        <a:spcBef>
          <a:spcPts val="1800"/>
        </a:spcBef>
        <a:spcAft>
          <a:spcPts val="0"/>
        </a:spcAft>
        <a:buClr>
          <a:schemeClr val="accent1"/>
        </a:buClr>
        <a:buSzPct val="80000"/>
        <a:buFont typeface="Wingdings 3" charset="2"/>
        <a:buChar char=""/>
        <a:defRPr sz="1600" kern="1200">
          <a:solidFill>
            <a:schemeClr val="bg1"/>
          </a:solidFill>
          <a:latin typeface="+mn-lt"/>
          <a:ea typeface="+mn-ea"/>
          <a:cs typeface="+mn-cs"/>
        </a:defRPr>
      </a:lvl2pPr>
      <a:lvl3pPr marL="1143000" indent="-228600" algn="l" defTabSz="457200" rtl="0" eaLnBrk="1" latinLnBrk="0" hangingPunct="1">
        <a:lnSpc>
          <a:spcPct val="90000"/>
        </a:lnSpc>
        <a:spcBef>
          <a:spcPts val="1800"/>
        </a:spcBef>
        <a:spcAft>
          <a:spcPts val="0"/>
        </a:spcAft>
        <a:buClr>
          <a:schemeClr val="accent1"/>
        </a:buClr>
        <a:buSzPct val="80000"/>
        <a:buFont typeface="Wingdings 3" charset="2"/>
        <a:buChar char=""/>
        <a:defRPr sz="1400" kern="1200">
          <a:solidFill>
            <a:schemeClr val="bg1"/>
          </a:solidFill>
          <a:latin typeface="+mn-lt"/>
          <a:ea typeface="+mn-ea"/>
          <a:cs typeface="+mn-cs"/>
        </a:defRPr>
      </a:lvl3pPr>
      <a:lvl4pPr marL="1600200" indent="-228600" algn="l" defTabSz="457200" rtl="0" eaLnBrk="1" latinLnBrk="0" hangingPunct="1">
        <a:lnSpc>
          <a:spcPct val="90000"/>
        </a:lnSpc>
        <a:spcBef>
          <a:spcPts val="1800"/>
        </a:spcBef>
        <a:spcAft>
          <a:spcPts val="0"/>
        </a:spcAft>
        <a:buClr>
          <a:schemeClr val="accent1"/>
        </a:buClr>
        <a:buSzPct val="80000"/>
        <a:buFont typeface="Wingdings 3" charset="2"/>
        <a:buChar char=""/>
        <a:defRPr sz="1200" kern="1200">
          <a:solidFill>
            <a:schemeClr val="bg1"/>
          </a:solidFill>
          <a:latin typeface="+mn-lt"/>
          <a:ea typeface="+mn-ea"/>
          <a:cs typeface="+mn-cs"/>
        </a:defRPr>
      </a:lvl4pPr>
      <a:lvl5pPr marL="2057400" indent="-228600" algn="l" defTabSz="457200" rtl="0" eaLnBrk="1" latinLnBrk="0" hangingPunct="1">
        <a:lnSpc>
          <a:spcPct val="90000"/>
        </a:lnSpc>
        <a:spcBef>
          <a:spcPts val="1800"/>
        </a:spcBef>
        <a:spcAft>
          <a:spcPts val="0"/>
        </a:spcAft>
        <a:buClr>
          <a:schemeClr val="accent1"/>
        </a:buClr>
        <a:buSzPct val="80000"/>
        <a:buFont typeface="Wingdings 3" charset="2"/>
        <a:buChar char=""/>
        <a:defRPr sz="1200" kern="1200">
          <a:solidFill>
            <a:schemeClr val="bg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30.jpeg"/><Relationship Id="rId4" Type="http://schemas.openxmlformats.org/officeDocument/2006/relationships/diagramLayout" Target="../diagrams/layout4.xml"/><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NUL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24.png"/><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192" y="1953498"/>
            <a:ext cx="6811808" cy="4904502"/>
          </a:xfrm>
          <a:prstGeom prst="rect">
            <a:avLst/>
          </a:prstGeom>
        </p:spPr>
      </p:pic>
      <p:sp>
        <p:nvSpPr>
          <p:cNvPr id="27" name="矩形 26"/>
          <p:cNvSpPr/>
          <p:nvPr/>
        </p:nvSpPr>
        <p:spPr>
          <a:xfrm>
            <a:off x="1176343" y="211612"/>
            <a:ext cx="6174318" cy="830997"/>
          </a:xfrm>
          <a:prstGeom prst="rect">
            <a:avLst/>
          </a:prstGeom>
        </p:spPr>
        <p:txBody>
          <a:bodyPr wrap="square">
            <a:spAutoFit/>
          </a:bodyPr>
          <a:lstStyle/>
          <a:p>
            <a:pPr>
              <a:defRPr/>
            </a:pPr>
            <a:r>
              <a:rPr lang="zh-TW" altLang="en-US" sz="4800" b="1" dirty="0">
                <a:solidFill>
                  <a:srgbClr val="003300"/>
                </a:solidFill>
                <a:effectLst>
                  <a:glow rad="63500">
                    <a:schemeClr val="bg1">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rPr>
              <a:t>高雄</a:t>
            </a:r>
            <a:r>
              <a:rPr lang="zh-TW" altLang="en-US" sz="4800" b="1" dirty="0" smtClean="0">
                <a:solidFill>
                  <a:srgbClr val="003300"/>
                </a:solidFill>
                <a:effectLst>
                  <a:glow rad="63500">
                    <a:schemeClr val="bg1">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rPr>
              <a:t>市政府主計處</a:t>
            </a:r>
            <a:endParaRPr lang="zh-TW" altLang="en-US" sz="4800" b="1" dirty="0">
              <a:solidFill>
                <a:srgbClr val="003300"/>
              </a:solidFill>
              <a:effectLst>
                <a:glow rad="63500">
                  <a:schemeClr val="bg1">
                    <a:alpha val="40000"/>
                  </a:schemeClr>
                </a:glow>
                <a:outerShdw blurRad="50800" dist="38100" algn="l" rotWithShape="0">
                  <a:prstClr val="black">
                    <a:alpha val="40000"/>
                  </a:prstClr>
                </a:outerShdw>
              </a:effectLst>
              <a:latin typeface="標楷體" panose="03000509000000000000" pitchFamily="65" charset="-120"/>
              <a:ea typeface="標楷體" panose="03000509000000000000" pitchFamily="65" charset="-120"/>
            </a:endParaRPr>
          </a:p>
        </p:txBody>
      </p:sp>
      <p:pic>
        <p:nvPicPr>
          <p:cNvPr id="28" name="圖片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807" y="162494"/>
            <a:ext cx="962025" cy="904875"/>
          </a:xfrm>
          <a:prstGeom prst="rect">
            <a:avLst/>
          </a:prstGeom>
        </p:spPr>
      </p:pic>
      <p:sp>
        <p:nvSpPr>
          <p:cNvPr id="7" name="文字方塊 6"/>
          <p:cNvSpPr txBox="1"/>
          <p:nvPr/>
        </p:nvSpPr>
        <p:spPr>
          <a:xfrm>
            <a:off x="331087" y="5618573"/>
            <a:ext cx="3672235" cy="461665"/>
          </a:xfrm>
          <a:prstGeom prst="rect">
            <a:avLst/>
          </a:prstGeom>
          <a:noFill/>
        </p:spPr>
        <p:txBody>
          <a:bodyPr wrap="square" rtlCol="0">
            <a:spAutoFit/>
          </a:bodyPr>
          <a:lstStyle/>
          <a:p>
            <a:r>
              <a:rPr lang="zh-TW" altLang="en-US" sz="2400" dirty="0" smtClean="0">
                <a:solidFill>
                  <a:srgbClr val="003300"/>
                </a:solidFill>
                <a:latin typeface="標楷體" panose="03000509000000000000" pitchFamily="65" charset="-120"/>
                <a:ea typeface="標楷體" panose="03000509000000000000" pitchFamily="65" charset="-120"/>
              </a:rPr>
              <a:t>報告日期：</a:t>
            </a:r>
            <a:r>
              <a:rPr lang="en-US" altLang="zh-TW" sz="2400" dirty="0" smtClean="0">
                <a:solidFill>
                  <a:srgbClr val="003300"/>
                </a:solidFill>
                <a:latin typeface="標楷體" panose="03000509000000000000" pitchFamily="65" charset="-120"/>
                <a:ea typeface="標楷體" panose="03000509000000000000" pitchFamily="65" charset="-120"/>
              </a:rPr>
              <a:t>113</a:t>
            </a:r>
            <a:r>
              <a:rPr lang="zh-TW" altLang="en-US" sz="2400" dirty="0" smtClean="0">
                <a:solidFill>
                  <a:srgbClr val="003300"/>
                </a:solidFill>
                <a:latin typeface="標楷體" panose="03000509000000000000" pitchFamily="65" charset="-120"/>
                <a:ea typeface="標楷體" panose="03000509000000000000" pitchFamily="65" charset="-120"/>
              </a:rPr>
              <a:t>年</a:t>
            </a:r>
            <a:r>
              <a:rPr lang="en-US" altLang="zh-TW" sz="2400" dirty="0" smtClean="0">
                <a:solidFill>
                  <a:srgbClr val="003300"/>
                </a:solidFill>
                <a:latin typeface="標楷體" panose="03000509000000000000" pitchFamily="65" charset="-120"/>
                <a:ea typeface="標楷體" panose="03000509000000000000" pitchFamily="65" charset="-120"/>
              </a:rPr>
              <a:t>11</a:t>
            </a:r>
            <a:r>
              <a:rPr lang="zh-TW" altLang="en-US" sz="2400" dirty="0" smtClean="0">
                <a:solidFill>
                  <a:srgbClr val="003300"/>
                </a:solidFill>
                <a:latin typeface="標楷體" panose="03000509000000000000" pitchFamily="65" charset="-120"/>
                <a:ea typeface="標楷體" panose="03000509000000000000" pitchFamily="65" charset="-120"/>
              </a:rPr>
              <a:t>月</a:t>
            </a:r>
            <a:r>
              <a:rPr lang="en-US" altLang="zh-TW" sz="2400" dirty="0" smtClean="0">
                <a:solidFill>
                  <a:srgbClr val="003300"/>
                </a:solidFill>
                <a:latin typeface="標楷體" panose="03000509000000000000" pitchFamily="65" charset="-120"/>
                <a:ea typeface="標楷體" panose="03000509000000000000" pitchFamily="65" charset="-120"/>
              </a:rPr>
              <a:t>7</a:t>
            </a:r>
            <a:r>
              <a:rPr lang="zh-TW" altLang="en-US" sz="2400" dirty="0" smtClean="0">
                <a:solidFill>
                  <a:srgbClr val="003300"/>
                </a:solidFill>
                <a:latin typeface="標楷體" panose="03000509000000000000" pitchFamily="65" charset="-120"/>
                <a:ea typeface="標楷體" panose="03000509000000000000" pitchFamily="65" charset="-120"/>
              </a:rPr>
              <a:t>日</a:t>
            </a:r>
            <a:endParaRPr lang="zh-TW" altLang="en-US" sz="2400" dirty="0">
              <a:solidFill>
                <a:srgbClr val="003300"/>
              </a:solidFill>
              <a:latin typeface="標楷體" panose="03000509000000000000" pitchFamily="65" charset="-120"/>
              <a:ea typeface="標楷體" panose="03000509000000000000" pitchFamily="65" charset="-120"/>
            </a:endParaRPr>
          </a:p>
        </p:txBody>
      </p:sp>
      <p:grpSp>
        <p:nvGrpSpPr>
          <p:cNvPr id="5" name="群組 4"/>
          <p:cNvGrpSpPr/>
          <p:nvPr/>
        </p:nvGrpSpPr>
        <p:grpSpPr>
          <a:xfrm>
            <a:off x="0" y="929465"/>
            <a:ext cx="9367737" cy="6020957"/>
            <a:chOff x="-377372" y="706277"/>
            <a:chExt cx="9289826" cy="6157310"/>
          </a:xfrm>
        </p:grpSpPr>
        <p:grpSp>
          <p:nvGrpSpPr>
            <p:cNvPr id="31" name="群組 30"/>
            <p:cNvGrpSpPr/>
            <p:nvPr/>
          </p:nvGrpSpPr>
          <p:grpSpPr>
            <a:xfrm>
              <a:off x="3296771" y="1100576"/>
              <a:ext cx="5209070" cy="5763011"/>
              <a:chOff x="3296771" y="998976"/>
              <a:chExt cx="5209070" cy="5763011"/>
            </a:xfrm>
          </p:grpSpPr>
          <p:sp>
            <p:nvSpPr>
              <p:cNvPr id="24" name="流程圖: 合併 23"/>
              <p:cNvSpPr/>
              <p:nvPr/>
            </p:nvSpPr>
            <p:spPr>
              <a:xfrm rot="773332">
                <a:off x="3296771" y="998976"/>
                <a:ext cx="4548063" cy="5763011"/>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平行四边形 2">
                <a:extLst>
                  <a:ext uri="{FF2B5EF4-FFF2-40B4-BE49-F238E27FC236}">
                    <a16:creationId xmlns="" xmlns:a16="http://schemas.microsoft.com/office/drawing/2014/main" id="{9B85A00D-0D4C-4450-A3D3-315B8FC94041}"/>
                  </a:ext>
                </a:extLst>
              </p:cNvPr>
              <p:cNvSpPr/>
              <p:nvPr/>
            </p:nvSpPr>
            <p:spPr>
              <a:xfrm>
                <a:off x="4811025" y="1651900"/>
                <a:ext cx="3694816" cy="5019935"/>
              </a:xfrm>
              <a:prstGeom prst="parallelogram">
                <a:avLst>
                  <a:gd name="adj" fmla="val 958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群組 29"/>
            <p:cNvGrpSpPr/>
            <p:nvPr/>
          </p:nvGrpSpPr>
          <p:grpSpPr>
            <a:xfrm>
              <a:off x="-377372" y="706277"/>
              <a:ext cx="9289826" cy="5654936"/>
              <a:chOff x="-377372" y="617377"/>
              <a:chExt cx="9289826" cy="5654936"/>
            </a:xfrm>
          </p:grpSpPr>
          <p:grpSp>
            <p:nvGrpSpPr>
              <p:cNvPr id="6" name="组合 5">
                <a:extLst>
                  <a:ext uri="{FF2B5EF4-FFF2-40B4-BE49-F238E27FC236}">
                    <a16:creationId xmlns="" xmlns:a16="http://schemas.microsoft.com/office/drawing/2014/main" id="{385493A2-183D-4962-BD07-921D8ECA67E3}"/>
                  </a:ext>
                </a:extLst>
              </p:cNvPr>
              <p:cNvGrpSpPr/>
              <p:nvPr/>
            </p:nvGrpSpPr>
            <p:grpSpPr>
              <a:xfrm>
                <a:off x="1232865" y="617377"/>
                <a:ext cx="7679589" cy="5654936"/>
                <a:chOff x="-2" y="506706"/>
                <a:chExt cx="7679589" cy="5654936"/>
              </a:xfrm>
              <a:solidFill>
                <a:schemeClr val="accent5">
                  <a:lumMod val="50000"/>
                </a:schemeClr>
              </a:solidFill>
            </p:grpSpPr>
            <p:sp>
              <p:nvSpPr>
                <p:cNvPr id="4" name="任意多边形: 形状 3">
                  <a:extLst>
                    <a:ext uri="{FF2B5EF4-FFF2-40B4-BE49-F238E27FC236}">
                      <a16:creationId xmlns="" xmlns:a16="http://schemas.microsoft.com/office/drawing/2014/main" id="{8EC388FF-3327-4003-AB53-18909C9D98CD}"/>
                    </a:ext>
                  </a:extLst>
                </p:cNvPr>
                <p:cNvSpPr/>
                <p:nvPr/>
              </p:nvSpPr>
              <p:spPr>
                <a:xfrm>
                  <a:off x="-2" y="1010654"/>
                  <a:ext cx="7332431" cy="3045408"/>
                </a:xfrm>
                <a:custGeom>
                  <a:avLst/>
                  <a:gdLst>
                    <a:gd name="connsiteX0" fmla="*/ 0 w 5646329"/>
                    <a:gd name="connsiteY0" fmla="*/ 0 h 2442102"/>
                    <a:gd name="connsiteX1" fmla="*/ 5646329 w 5646329"/>
                    <a:gd name="connsiteY1" fmla="*/ 0 h 2442102"/>
                    <a:gd name="connsiteX2" fmla="*/ 3888163 w 5646329"/>
                    <a:gd name="connsiteY2" fmla="*/ 2442102 h 2442102"/>
                    <a:gd name="connsiteX3" fmla="*/ 0 w 5646329"/>
                    <a:gd name="connsiteY3" fmla="*/ 2442102 h 2442102"/>
                  </a:gdLst>
                  <a:ahLst/>
                  <a:cxnLst>
                    <a:cxn ang="0">
                      <a:pos x="connsiteX0" y="connsiteY0"/>
                    </a:cxn>
                    <a:cxn ang="0">
                      <a:pos x="connsiteX1" y="connsiteY1"/>
                    </a:cxn>
                    <a:cxn ang="0">
                      <a:pos x="connsiteX2" y="connsiteY2"/>
                    </a:cxn>
                    <a:cxn ang="0">
                      <a:pos x="connsiteX3" y="connsiteY3"/>
                    </a:cxn>
                  </a:cxnLst>
                  <a:rect l="l" t="t" r="r" b="b"/>
                  <a:pathLst>
                    <a:path w="5646329" h="2442102">
                      <a:moveTo>
                        <a:pt x="0" y="0"/>
                      </a:moveTo>
                      <a:lnTo>
                        <a:pt x="5646329" y="0"/>
                      </a:lnTo>
                      <a:lnTo>
                        <a:pt x="3888163" y="2442102"/>
                      </a:lnTo>
                      <a:lnTo>
                        <a:pt x="0" y="2442102"/>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平行四边形 1">
                  <a:extLst>
                    <a:ext uri="{FF2B5EF4-FFF2-40B4-BE49-F238E27FC236}">
                      <a16:creationId xmlns="" xmlns:a16="http://schemas.microsoft.com/office/drawing/2014/main" id="{F2C1C939-CFA1-45E9-8191-DD64758DBC82}"/>
                    </a:ext>
                  </a:extLst>
                </p:cNvPr>
                <p:cNvSpPr/>
                <p:nvPr/>
              </p:nvSpPr>
              <p:spPr>
                <a:xfrm>
                  <a:off x="3545475" y="506706"/>
                  <a:ext cx="4134112" cy="5654936"/>
                </a:xfrm>
                <a:prstGeom prst="parallelogram">
                  <a:avLst>
                    <a:gd name="adj" fmla="val 9602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矩形 28"/>
              <p:cNvSpPr/>
              <p:nvPr/>
            </p:nvSpPr>
            <p:spPr>
              <a:xfrm>
                <a:off x="-377372" y="1121325"/>
                <a:ext cx="2962928" cy="3038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矩形 14">
              <a:extLst>
                <a:ext uri="{FF2B5EF4-FFF2-40B4-BE49-F238E27FC236}">
                  <a16:creationId xmlns="" xmlns:a16="http://schemas.microsoft.com/office/drawing/2014/main" id="{6DA1B628-C635-44D6-B7BA-5EFF459D47DA}"/>
                </a:ext>
              </a:extLst>
            </p:cNvPr>
            <p:cNvSpPr/>
            <p:nvPr/>
          </p:nvSpPr>
          <p:spPr bwMode="auto">
            <a:xfrm>
              <a:off x="261258" y="1342620"/>
              <a:ext cx="6086379" cy="1631216"/>
            </a:xfrm>
            <a:prstGeom prst="rect">
              <a:avLst/>
            </a:prstGeom>
            <a:ln>
              <a:solidFill>
                <a:schemeClr val="bg1"/>
              </a:solidFill>
            </a:ln>
          </p:spPr>
          <p:txBody>
            <a:bodyPr wrap="square">
              <a:spAutoFit/>
              <a:scene3d>
                <a:camera prst="orthographicFront"/>
                <a:lightRig rig="threePt" dir="t"/>
              </a:scene3d>
              <a:sp3d contourW="12700"/>
            </a:bodyPr>
            <a:lstStyle/>
            <a:p>
              <a:pPr algn="ctr">
                <a:lnSpc>
                  <a:spcPts val="6000"/>
                </a:lnSpc>
                <a:defRPr/>
              </a:pPr>
              <a:r>
                <a:rPr lang="zh-TW" altLang="en-US" sz="4000" dirty="0">
                  <a:solidFill>
                    <a:srgbClr val="003300"/>
                  </a:solidFill>
                  <a:latin typeface="標楷體" panose="03000509000000000000" pitchFamily="65" charset="-120"/>
                  <a:ea typeface="標楷體" panose="03000509000000000000" pitchFamily="65" charset="-120"/>
                </a:rPr>
                <a:t>高雄市議會第</a:t>
              </a:r>
              <a:r>
                <a:rPr lang="en-US" altLang="zh-TW" sz="4000" dirty="0">
                  <a:solidFill>
                    <a:srgbClr val="003300"/>
                  </a:solidFill>
                  <a:latin typeface="標楷體" panose="03000509000000000000" pitchFamily="65" charset="-120"/>
                  <a:ea typeface="標楷體" panose="03000509000000000000" pitchFamily="65" charset="-120"/>
                </a:rPr>
                <a:t>4</a:t>
              </a:r>
              <a:r>
                <a:rPr lang="zh-TW" altLang="en-US" sz="4000" dirty="0" smtClean="0">
                  <a:solidFill>
                    <a:srgbClr val="003300"/>
                  </a:solidFill>
                  <a:latin typeface="標楷體" panose="03000509000000000000" pitchFamily="65" charset="-120"/>
                  <a:ea typeface="標楷體" panose="03000509000000000000" pitchFamily="65" charset="-120"/>
                </a:rPr>
                <a:t>屆第</a:t>
              </a:r>
              <a:r>
                <a:rPr lang="en-US" altLang="zh-TW" sz="4000" dirty="0" smtClean="0">
                  <a:solidFill>
                    <a:srgbClr val="003300"/>
                  </a:solidFill>
                  <a:latin typeface="標楷體" panose="03000509000000000000" pitchFamily="65" charset="-120"/>
                  <a:ea typeface="標楷體" panose="03000509000000000000" pitchFamily="65" charset="-120"/>
                </a:rPr>
                <a:t>4</a:t>
              </a:r>
              <a:r>
                <a:rPr lang="zh-TW" altLang="en-US" sz="4000" dirty="0" smtClean="0">
                  <a:solidFill>
                    <a:srgbClr val="003300"/>
                  </a:solidFill>
                  <a:latin typeface="標楷體" panose="03000509000000000000" pitchFamily="65" charset="-120"/>
                  <a:ea typeface="標楷體" panose="03000509000000000000" pitchFamily="65" charset="-120"/>
                </a:rPr>
                <a:t>次</a:t>
              </a:r>
              <a:endParaRPr lang="en-US" altLang="zh-TW" sz="4000" dirty="0" smtClean="0">
                <a:solidFill>
                  <a:srgbClr val="003300"/>
                </a:solidFill>
                <a:latin typeface="標楷體" panose="03000509000000000000" pitchFamily="65" charset="-120"/>
                <a:ea typeface="標楷體" panose="03000509000000000000" pitchFamily="65" charset="-120"/>
              </a:endParaRPr>
            </a:p>
            <a:p>
              <a:pPr algn="ctr">
                <a:lnSpc>
                  <a:spcPts val="6000"/>
                </a:lnSpc>
                <a:defRPr/>
              </a:pPr>
              <a:r>
                <a:rPr lang="zh-TW" altLang="en-US" sz="4000" dirty="0" smtClean="0">
                  <a:solidFill>
                    <a:srgbClr val="003300"/>
                  </a:solidFill>
                  <a:latin typeface="標楷體" panose="03000509000000000000" pitchFamily="65" charset="-120"/>
                  <a:ea typeface="標楷體" panose="03000509000000000000" pitchFamily="65" charset="-120"/>
                </a:rPr>
                <a:t>定期</a:t>
              </a:r>
              <a:r>
                <a:rPr lang="zh-TW" altLang="en-US" sz="4000" dirty="0">
                  <a:solidFill>
                    <a:srgbClr val="003300"/>
                  </a:solidFill>
                  <a:latin typeface="標楷體" panose="03000509000000000000" pitchFamily="65" charset="-120"/>
                  <a:ea typeface="標楷體" panose="03000509000000000000" pitchFamily="65" charset="-120"/>
                </a:rPr>
                <a:t>大會業務報告</a:t>
              </a:r>
              <a:endParaRPr lang="zh-CN" altLang="en-US" sz="4000" dirty="0">
                <a:solidFill>
                  <a:srgbClr val="003300"/>
                </a:solidFill>
                <a:latin typeface="標楷體" panose="03000509000000000000" pitchFamily="65" charset="-120"/>
                <a:ea typeface="標楷體" panose="03000509000000000000" pitchFamily="65" charset="-120"/>
              </a:endParaRPr>
            </a:p>
          </p:txBody>
        </p:sp>
        <p:sp>
          <p:nvSpPr>
            <p:cNvPr id="14" name="矩形 13">
              <a:extLst>
                <a:ext uri="{FF2B5EF4-FFF2-40B4-BE49-F238E27FC236}">
                  <a16:creationId xmlns="" xmlns:a16="http://schemas.microsoft.com/office/drawing/2014/main" id="{C3693F61-90A0-4C1B-9AD8-A3A341474FBF}"/>
                </a:ext>
              </a:extLst>
            </p:cNvPr>
            <p:cNvSpPr/>
            <p:nvPr/>
          </p:nvSpPr>
          <p:spPr bwMode="auto">
            <a:xfrm>
              <a:off x="261258" y="3173908"/>
              <a:ext cx="5997780" cy="646331"/>
            </a:xfrm>
            <a:prstGeom prst="rect">
              <a:avLst/>
            </a:prstGeom>
          </p:spPr>
          <p:txBody>
            <a:bodyPr wrap="square">
              <a:spAutoFit/>
              <a:scene3d>
                <a:camera prst="orthographicFront"/>
                <a:lightRig rig="threePt" dir="t"/>
              </a:scene3d>
              <a:sp3d contourW="12700"/>
            </a:bodyPr>
            <a:lstStyle/>
            <a:p>
              <a:pPr algn="dist">
                <a:defRPr/>
              </a:pPr>
              <a:r>
                <a:rPr lang="zh-TW" altLang="en-US" sz="3600" b="1" dirty="0" smtClean="0">
                  <a:solidFill>
                    <a:srgbClr val="003300"/>
                  </a:solidFill>
                  <a:latin typeface="標楷體" panose="03000509000000000000" pitchFamily="65" charset="-120"/>
                  <a:ea typeface="標楷體" panose="03000509000000000000" pitchFamily="65" charset="-120"/>
                </a:rPr>
                <a:t>報告人</a:t>
              </a:r>
              <a:r>
                <a:rPr lang="zh-TW" altLang="en-US" sz="3600" b="1" dirty="0">
                  <a:solidFill>
                    <a:srgbClr val="003300"/>
                  </a:solidFill>
                  <a:latin typeface="標楷體" panose="03000509000000000000" pitchFamily="65" charset="-120"/>
                  <a:ea typeface="標楷體" panose="03000509000000000000" pitchFamily="65" charset="-120"/>
                </a:rPr>
                <a:t>：</a:t>
              </a:r>
              <a:r>
                <a:rPr lang="zh-TW" altLang="en-US" sz="3600" b="1" dirty="0" smtClean="0">
                  <a:solidFill>
                    <a:srgbClr val="003300"/>
                  </a:solidFill>
                  <a:latin typeface="標楷體" panose="03000509000000000000" pitchFamily="65" charset="-120"/>
                  <a:ea typeface="標楷體" panose="03000509000000000000" pitchFamily="65" charset="-120"/>
                </a:rPr>
                <a:t>主計處處長 李瓊慧</a:t>
              </a:r>
              <a:endParaRPr lang="zh-CN" altLang="en-US" sz="3600" b="1" dirty="0">
                <a:solidFill>
                  <a:srgbClr val="003300"/>
                </a:solidFill>
                <a:latin typeface="標楷體" panose="03000509000000000000" pitchFamily="65" charset="-120"/>
                <a:ea typeface="標楷體" panose="03000509000000000000" pitchFamily="65" charset="-120"/>
              </a:endParaRPr>
            </a:p>
          </p:txBody>
        </p:sp>
        <p:sp>
          <p:nvSpPr>
            <p:cNvPr id="32" name="文字方塊 31"/>
            <p:cNvSpPr txBox="1"/>
            <p:nvPr/>
          </p:nvSpPr>
          <p:spPr>
            <a:xfrm>
              <a:off x="5375482" y="6426456"/>
              <a:ext cx="2565902" cy="314747"/>
            </a:xfrm>
            <a:prstGeom prst="rect">
              <a:avLst/>
            </a:prstGeom>
            <a:noFill/>
          </p:spPr>
          <p:txBody>
            <a:bodyPr wrap="square" rtlCol="0">
              <a:spAutoFit/>
            </a:bodyPr>
            <a:lstStyle/>
            <a:p>
              <a:r>
                <a:rPr lang="zh-TW" altLang="en-US" sz="1400" dirty="0" smtClean="0">
                  <a:solidFill>
                    <a:schemeClr val="bg1"/>
                  </a:solidFill>
                  <a:latin typeface="標楷體" panose="03000509000000000000" pitchFamily="65" charset="-120"/>
                  <a:ea typeface="標楷體" panose="03000509000000000000" pitchFamily="65" charset="-120"/>
                </a:rPr>
                <a:t>照片來源：高雄市政府</a:t>
              </a:r>
              <a:r>
                <a:rPr lang="zh-TW" altLang="en-US" sz="1400" dirty="0">
                  <a:solidFill>
                    <a:schemeClr val="bg1"/>
                  </a:solidFill>
                  <a:latin typeface="標楷體" panose="03000509000000000000" pitchFamily="65" charset="-120"/>
                  <a:ea typeface="標楷體" panose="03000509000000000000" pitchFamily="65" charset="-120"/>
                </a:rPr>
                <a:t>新聞</a:t>
              </a:r>
              <a:r>
                <a:rPr lang="zh-TW" altLang="en-US" sz="1400" dirty="0" smtClean="0">
                  <a:solidFill>
                    <a:schemeClr val="bg1"/>
                  </a:solidFill>
                  <a:latin typeface="標楷體" panose="03000509000000000000" pitchFamily="65" charset="-120"/>
                  <a:ea typeface="標楷體" panose="03000509000000000000" pitchFamily="65" charset="-120"/>
                </a:rPr>
                <a:t>局</a:t>
              </a:r>
              <a:endParaRPr lang="zh-TW" altLang="en-US" sz="1400" dirty="0">
                <a:solidFill>
                  <a:schemeClr val="bg1"/>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192606814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立方體 16"/>
          <p:cNvSpPr/>
          <p:nvPr/>
        </p:nvSpPr>
        <p:spPr>
          <a:xfrm>
            <a:off x="9035866" y="5179046"/>
            <a:ext cx="2474821" cy="786402"/>
          </a:xfrm>
          <a:prstGeom prst="cube">
            <a:avLst>
              <a:gd name="adj" fmla="val 20345"/>
            </a:avLst>
          </a:prstGeom>
          <a:gradFill flip="none" rotWithShape="1">
            <a:gsLst>
              <a:gs pos="79000">
                <a:srgbClr val="9966FF">
                  <a:alpha val="78000"/>
                </a:srgbClr>
              </a:gs>
              <a:gs pos="0">
                <a:srgbClr val="CCCCFF">
                  <a:alpha val="61000"/>
                </a:srgbClr>
              </a:gs>
              <a:gs pos="29000">
                <a:srgbClr val="CC99FF">
                  <a:alpha val="71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lnSpc>
                <a:spcPct val="150000"/>
              </a:lnSpc>
              <a:spcBef>
                <a:spcPts val="600"/>
              </a:spcBef>
            </a:pPr>
            <a:r>
              <a:rPr lang="zh-TW" altLang="en-US" sz="21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收支賸餘 </a:t>
            </a:r>
            <a:r>
              <a:rPr lang="en-US" altLang="zh-TW" sz="21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9</a:t>
            </a:r>
            <a:endParaRPr lang="zh-TW" altLang="en-US" sz="21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5" name="立方體 14"/>
          <p:cNvSpPr/>
          <p:nvPr/>
        </p:nvSpPr>
        <p:spPr>
          <a:xfrm>
            <a:off x="9097121" y="2501439"/>
            <a:ext cx="2421028" cy="2846502"/>
          </a:xfrm>
          <a:prstGeom prst="cube">
            <a:avLst>
              <a:gd name="adj" fmla="val 7261"/>
            </a:avLst>
          </a:prstGeom>
          <a:gradFill flip="none" rotWithShape="1">
            <a:gsLst>
              <a:gs pos="0">
                <a:schemeClr val="accent2">
                  <a:lumMod val="20000"/>
                  <a:lumOff val="80000"/>
                </a:schemeClr>
              </a:gs>
              <a:gs pos="49000">
                <a:schemeClr val="accent2">
                  <a:lumMod val="60000"/>
                  <a:lumOff val="40000"/>
                </a:schemeClr>
              </a:gs>
              <a:gs pos="100000">
                <a:schemeClr val="accent2">
                  <a:lumMod val="10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altLang="zh-TW" sz="2100"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endParaRPr lang="en-US" altLang="zh-TW" sz="21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endParaRPr lang="en-US" altLang="zh-TW" sz="21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lgn="ctr"/>
            <a:r>
              <a:rPr lang="zh-TW" altLang="en-US" sz="2100"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償還之債務 </a:t>
            </a:r>
            <a:r>
              <a:rPr lang="en-US" altLang="zh-TW" sz="2100" b="1" dirty="0" smtClean="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46</a:t>
            </a:r>
            <a:endParaRPr lang="zh-TW" altLang="en-US" sz="2100" b="1"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3" name="立方體 12"/>
          <p:cNvSpPr/>
          <p:nvPr/>
        </p:nvSpPr>
        <p:spPr>
          <a:xfrm>
            <a:off x="7024475" y="2012255"/>
            <a:ext cx="4485740" cy="681493"/>
          </a:xfrm>
          <a:prstGeom prst="cub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zh-TW" altLang="en-US" sz="2100" dirty="0"/>
          </a:p>
        </p:txBody>
      </p:sp>
      <p:sp>
        <p:nvSpPr>
          <p:cNvPr id="10" name="文字方塊 42"/>
          <p:cNvSpPr txBox="1"/>
          <p:nvPr/>
        </p:nvSpPr>
        <p:spPr>
          <a:xfrm>
            <a:off x="7858084" y="1304994"/>
            <a:ext cx="2754451" cy="49244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zh-TW" sz="2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收支賸餘</a:t>
            </a:r>
            <a:r>
              <a:rPr lang="en-US" altLang="zh-TW" sz="26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9</a:t>
            </a:r>
            <a:r>
              <a:rPr lang="zh-TW" altLang="zh-TW" sz="26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億</a:t>
            </a:r>
            <a:r>
              <a:rPr lang="zh-TW" altLang="zh-TW" sz="26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元</a:t>
            </a:r>
            <a:endParaRPr lang="zh-TW" altLang="en-US" sz="26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4" name="文字方塊 11"/>
          <p:cNvSpPr txBox="1"/>
          <p:nvPr/>
        </p:nvSpPr>
        <p:spPr>
          <a:xfrm>
            <a:off x="6232910" y="2493801"/>
            <a:ext cx="1466849" cy="31749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zh-TW" altLang="en-US" sz="1600" dirty="0">
              <a:latin typeface="標楷體" panose="03000509000000000000" pitchFamily="65" charset="-120"/>
              <a:ea typeface="標楷體" panose="03000509000000000000" pitchFamily="65" charset="-120"/>
            </a:endParaRPr>
          </a:p>
        </p:txBody>
      </p:sp>
      <p:sp>
        <p:nvSpPr>
          <p:cNvPr id="16" name="文字方塊 16"/>
          <p:cNvSpPr txBox="1"/>
          <p:nvPr/>
        </p:nvSpPr>
        <p:spPr>
          <a:xfrm>
            <a:off x="7031327" y="2715017"/>
            <a:ext cx="2064711" cy="854555"/>
          </a:xfrm>
          <a:prstGeom prst="rect">
            <a:avLst/>
          </a:prstGeom>
          <a:gradFill flip="none" rotWithShape="1">
            <a:gsLst>
              <a:gs pos="0">
                <a:schemeClr val="accent4">
                  <a:lumMod val="60000"/>
                  <a:lumOff val="40000"/>
                </a:schemeClr>
              </a:gs>
              <a:gs pos="48000">
                <a:srgbClr val="FFC000"/>
              </a:gs>
              <a:gs pos="100000">
                <a:schemeClr val="accent4">
                  <a:lumMod val="20000"/>
                  <a:lumOff val="80000"/>
                </a:schemeClr>
              </a:gs>
            </a:gsLst>
            <a:path path="circle">
              <a:fillToRect l="50000" t="50000" r="50000" b="50000"/>
            </a:path>
            <a:tileRect/>
          </a:gra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lnSpc>
                <a:spcPct val="150000"/>
              </a:lnSpc>
            </a:pPr>
            <a:r>
              <a:rPr lang="zh-TW" altLang="en-US" sz="2100" b="1" dirty="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歲入歲</a:t>
            </a:r>
            <a:r>
              <a:rPr lang="zh-TW" altLang="en-US" sz="2100" b="1" dirty="0" smtClean="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出賸餘 </a:t>
            </a:r>
            <a:r>
              <a:rPr lang="en-US" altLang="zh-TW" sz="2100" b="1" dirty="0" smtClean="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9</a:t>
            </a:r>
            <a:endParaRPr lang="zh-TW" altLang="en-US" sz="2100" b="1" dirty="0">
              <a:solidFill>
                <a:schemeClr val="dk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endParaRPr>
          </a:p>
        </p:txBody>
      </p:sp>
      <p:sp>
        <p:nvSpPr>
          <p:cNvPr id="18" name="文字方塊 17"/>
          <p:cNvSpPr txBox="1"/>
          <p:nvPr/>
        </p:nvSpPr>
        <p:spPr>
          <a:xfrm>
            <a:off x="7034937" y="3398501"/>
            <a:ext cx="2064712" cy="2566722"/>
          </a:xfrm>
          <a:prstGeom prst="rect">
            <a:avLst/>
          </a:prstGeom>
          <a:gradFill flip="none" rotWithShape="1">
            <a:gsLst>
              <a:gs pos="0">
                <a:schemeClr val="accent6">
                  <a:lumMod val="20000"/>
                  <a:lumOff val="80000"/>
                </a:schemeClr>
              </a:gs>
              <a:gs pos="63000">
                <a:schemeClr val="accent6">
                  <a:lumMod val="60000"/>
                  <a:lumOff val="40000"/>
                </a:schemeClr>
              </a:gs>
              <a:gs pos="100000">
                <a:schemeClr val="accent6"/>
              </a:gs>
            </a:gsLst>
            <a:path path="shape">
              <a:fillToRect l="50000" t="50000" r="50000" b="50000"/>
            </a:path>
            <a:tileRect/>
          </a:gra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zh-TW" altLang="en-US" sz="21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債務之舉</a:t>
            </a:r>
            <a:r>
              <a:rPr lang="zh-TW" altLang="en-US" sz="21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借 </a:t>
            </a:r>
            <a:r>
              <a:rPr lang="en-US" altLang="zh-TW" sz="21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46</a:t>
            </a:r>
            <a:endParaRPr lang="zh-TW" altLang="en-US" sz="21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 name="文字方塊 2"/>
          <p:cNvSpPr txBox="1"/>
          <p:nvPr/>
        </p:nvSpPr>
        <p:spPr>
          <a:xfrm>
            <a:off x="8294138" y="2162320"/>
            <a:ext cx="1807470" cy="415498"/>
          </a:xfrm>
          <a:prstGeom prst="rect">
            <a:avLst/>
          </a:prstGeom>
          <a:noFill/>
        </p:spPr>
        <p:txBody>
          <a:bodyPr wrap="square" rtlCol="0">
            <a:spAutoFit/>
          </a:bodyPr>
          <a:lstStyle/>
          <a:p>
            <a:pPr algn="ctr"/>
            <a:r>
              <a:rPr lang="zh-TW" altLang="en-US" sz="21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融 資 調 </a:t>
            </a:r>
            <a:r>
              <a:rPr lang="zh-TW" altLang="en-US" sz="2100" b="1" dirty="0" smtClean="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度</a:t>
            </a:r>
            <a:endParaRPr lang="zh-TW" altLang="en-US" sz="2100" b="1"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aphicFrame>
        <p:nvGraphicFramePr>
          <p:cNvPr id="32" name="圖表 31"/>
          <p:cNvGraphicFramePr>
            <a:graphicFrameLocks/>
          </p:cNvGraphicFramePr>
          <p:nvPr>
            <p:extLst>
              <p:ext uri="{D42A27DB-BD31-4B8C-83A1-F6EECF244321}">
                <p14:modId xmlns:p14="http://schemas.microsoft.com/office/powerpoint/2010/main" val="2885751435"/>
              </p:ext>
            </p:extLst>
          </p:nvPr>
        </p:nvGraphicFramePr>
        <p:xfrm>
          <a:off x="443123" y="1687312"/>
          <a:ext cx="6026118" cy="4474755"/>
        </p:xfrm>
        <a:graphic>
          <a:graphicData uri="http://schemas.openxmlformats.org/drawingml/2006/chart">
            <c:chart xmlns:c="http://schemas.openxmlformats.org/drawingml/2006/chart" xmlns:r="http://schemas.openxmlformats.org/officeDocument/2006/relationships" r:id="rId3"/>
          </a:graphicData>
        </a:graphic>
      </p:graphicFrame>
      <p:sp>
        <p:nvSpPr>
          <p:cNvPr id="31" name="文字方塊 32"/>
          <p:cNvSpPr txBox="1"/>
          <p:nvPr/>
        </p:nvSpPr>
        <p:spPr>
          <a:xfrm>
            <a:off x="5002392" y="2630994"/>
            <a:ext cx="704842" cy="26670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1,653</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3" name="文字方塊 32"/>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二、會計業務 </a:t>
            </a:r>
            <a:r>
              <a:rPr lang="en-US" altLang="zh-TW" sz="3600" b="1" dirty="0">
                <a:solidFill>
                  <a:prstClr val="black"/>
                </a:solidFill>
                <a:latin typeface="標楷體" panose="03000509000000000000" pitchFamily="65" charset="-120"/>
                <a:ea typeface="標楷體" panose="03000509000000000000" pitchFamily="65" charset="-120"/>
              </a:rPr>
              <a:t>(1/5)</a:t>
            </a:r>
            <a:endParaRPr lang="en-US" altLang="zh-TW" sz="3600" b="1" dirty="0">
              <a:latin typeface="標楷體" panose="03000509000000000000" pitchFamily="65" charset="-120"/>
              <a:ea typeface="標楷體" panose="03000509000000000000" pitchFamily="65" charset="-120"/>
            </a:endParaRPr>
          </a:p>
        </p:txBody>
      </p:sp>
      <p:sp>
        <p:nvSpPr>
          <p:cNvPr id="35" name="矩形 34"/>
          <p:cNvSpPr/>
          <p:nvPr/>
        </p:nvSpPr>
        <p:spPr>
          <a:xfrm>
            <a:off x="629374" y="754577"/>
            <a:ext cx="4582295"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一</a:t>
            </a:r>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 </a:t>
            </a:r>
            <a:r>
              <a:rPr lang="en-US" altLang="zh-TW" sz="2800" dirty="0" smtClean="0">
                <a:solidFill>
                  <a:schemeClr val="tx1"/>
                </a:solidFill>
                <a:latin typeface="標楷體" pitchFamily="65" charset="-120"/>
                <a:ea typeface="標楷體" pitchFamily="65" charset="-120"/>
              </a:rPr>
              <a:t>112</a:t>
            </a:r>
            <a:r>
              <a:rPr lang="zh-TW" altLang="en-US" sz="2800" dirty="0">
                <a:solidFill>
                  <a:schemeClr val="tx1"/>
                </a:solidFill>
                <a:latin typeface="標楷體" pitchFamily="65" charset="-120"/>
                <a:ea typeface="標楷體" pitchFamily="65" charset="-120"/>
              </a:rPr>
              <a:t>年總決算審定情形</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552833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字方塊 32"/>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二、會計業務 </a:t>
            </a:r>
            <a:r>
              <a:rPr lang="en-US" altLang="zh-TW" sz="3600" b="1" dirty="0">
                <a:solidFill>
                  <a:prstClr val="black"/>
                </a:solidFill>
                <a:latin typeface="標楷體" panose="03000509000000000000" pitchFamily="65" charset="-120"/>
                <a:ea typeface="標楷體" panose="03000509000000000000" pitchFamily="65" charset="-120"/>
              </a:rPr>
              <a:t>(2/5)</a:t>
            </a:r>
            <a:endParaRPr lang="en-US" altLang="zh-TW" sz="3600" b="1" dirty="0">
              <a:latin typeface="標楷體" panose="03000509000000000000" pitchFamily="65" charset="-120"/>
              <a:ea typeface="標楷體" panose="03000509000000000000" pitchFamily="65" charset="-120"/>
            </a:endParaRPr>
          </a:p>
        </p:txBody>
      </p:sp>
      <p:sp>
        <p:nvSpPr>
          <p:cNvPr id="35" name="矩形 34"/>
          <p:cNvSpPr/>
          <p:nvPr/>
        </p:nvSpPr>
        <p:spPr>
          <a:xfrm>
            <a:off x="629374" y="758645"/>
            <a:ext cx="3194896"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二</a:t>
            </a:r>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會計</a:t>
            </a:r>
            <a:r>
              <a:rPr lang="zh-TW" altLang="en-US" sz="2800" dirty="0">
                <a:solidFill>
                  <a:schemeClr val="tx1"/>
                </a:solidFill>
                <a:latin typeface="標楷體" pitchFamily="65" charset="-120"/>
                <a:ea typeface="標楷體" pitchFamily="65" charset="-120"/>
              </a:rPr>
              <a:t>業務輔導</a:t>
            </a:r>
          </a:p>
        </p:txBody>
      </p:sp>
      <p:graphicFrame>
        <p:nvGraphicFramePr>
          <p:cNvPr id="36" name="資料庫圖表 35"/>
          <p:cNvGraphicFramePr>
            <a:graphicFrameLocks noChangeAspect="1"/>
          </p:cNvGraphicFramePr>
          <p:nvPr>
            <p:extLst>
              <p:ext uri="{D42A27DB-BD31-4B8C-83A1-F6EECF244321}">
                <p14:modId xmlns:p14="http://schemas.microsoft.com/office/powerpoint/2010/main" val="943500007"/>
              </p:ext>
            </p:extLst>
          </p:nvPr>
        </p:nvGraphicFramePr>
        <p:xfrm>
          <a:off x="920826" y="1252706"/>
          <a:ext cx="10051973" cy="4610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3935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二、會計業務 </a:t>
            </a:r>
            <a:r>
              <a:rPr lang="en-US" altLang="zh-TW" sz="3600" b="1" dirty="0">
                <a:solidFill>
                  <a:prstClr val="black"/>
                </a:solidFill>
                <a:latin typeface="標楷體" panose="03000509000000000000" pitchFamily="65" charset="-120"/>
                <a:ea typeface="標楷體" panose="03000509000000000000" pitchFamily="65" charset="-120"/>
              </a:rPr>
              <a:t>(3/5)</a:t>
            </a:r>
            <a:endParaRPr lang="en-US" altLang="zh-TW" sz="3600" b="1" dirty="0">
              <a:latin typeface="標楷體" panose="03000509000000000000" pitchFamily="65" charset="-120"/>
              <a:ea typeface="標楷體" panose="03000509000000000000" pitchFamily="65" charset="-120"/>
            </a:endParaRPr>
          </a:p>
        </p:txBody>
      </p:sp>
      <p:sp>
        <p:nvSpPr>
          <p:cNvPr id="15" name="矩形 14"/>
          <p:cNvSpPr/>
          <p:nvPr/>
        </p:nvSpPr>
        <p:spPr>
          <a:xfrm>
            <a:off x="603553" y="754518"/>
            <a:ext cx="3909031"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三</a:t>
            </a:r>
            <a:r>
              <a:rPr lang="en-US" altLang="zh-TW" sz="2800" dirty="0" smtClean="0">
                <a:solidFill>
                  <a:schemeClr val="tx1"/>
                </a:solidFill>
                <a:latin typeface="標楷體" pitchFamily="65" charset="-120"/>
                <a:ea typeface="標楷體" pitchFamily="65" charset="-120"/>
              </a:rPr>
              <a:t>)</a:t>
            </a:r>
            <a:r>
              <a:rPr lang="zh-TW" altLang="zh-TW" sz="2800" dirty="0">
                <a:solidFill>
                  <a:schemeClr val="tx1"/>
                </a:solidFill>
                <a:latin typeface="標楷體" panose="03000509000000000000" pitchFamily="65" charset="-120"/>
                <a:ea typeface="標楷體" panose="03000509000000000000" pitchFamily="65" charset="-120"/>
              </a:rPr>
              <a:t>提升會計</a:t>
            </a:r>
            <a:r>
              <a:rPr lang="zh-TW" altLang="en-US" sz="2800" dirty="0">
                <a:solidFill>
                  <a:schemeClr val="tx1"/>
                </a:solidFill>
                <a:latin typeface="標楷體" panose="03000509000000000000" pitchFamily="65" charset="-120"/>
                <a:ea typeface="標楷體" panose="03000509000000000000" pitchFamily="65" charset="-120"/>
              </a:rPr>
              <a:t>資訊</a:t>
            </a:r>
            <a:r>
              <a:rPr lang="zh-TW" altLang="zh-TW" sz="2800" dirty="0">
                <a:solidFill>
                  <a:schemeClr val="tx1"/>
                </a:solidFill>
                <a:latin typeface="標楷體" panose="03000509000000000000" pitchFamily="65" charset="-120"/>
                <a:ea typeface="標楷體" panose="03000509000000000000" pitchFamily="65" charset="-120"/>
              </a:rPr>
              <a:t>品質</a:t>
            </a:r>
            <a:endParaRPr lang="zh-CN" altLang="en-US" sz="2800" dirty="0">
              <a:solidFill>
                <a:schemeClr val="tx1"/>
              </a:solidFill>
              <a:latin typeface="標楷體" panose="03000509000000000000" pitchFamily="65" charset="-120"/>
              <a:ea typeface="標楷體" panose="03000509000000000000" pitchFamily="65" charset="-120"/>
            </a:endParaRPr>
          </a:p>
        </p:txBody>
      </p:sp>
      <p:grpSp>
        <p:nvGrpSpPr>
          <p:cNvPr id="16" name="群組 15"/>
          <p:cNvGrpSpPr/>
          <p:nvPr/>
        </p:nvGrpSpPr>
        <p:grpSpPr>
          <a:xfrm>
            <a:off x="277684" y="2082505"/>
            <a:ext cx="7170686" cy="4036336"/>
            <a:chOff x="342098" y="1908835"/>
            <a:chExt cx="7318098" cy="4603887"/>
          </a:xfrm>
        </p:grpSpPr>
        <p:grpSp>
          <p:nvGrpSpPr>
            <p:cNvPr id="17" name="Group 12">
              <a:extLst>
                <a:ext uri="{FF2B5EF4-FFF2-40B4-BE49-F238E27FC236}">
                  <a16:creationId xmlns:a16="http://schemas.microsoft.com/office/drawing/2014/main" xmlns="" id="{E46E2E19-FC72-4BAB-B74D-F016A4AF2072}"/>
                </a:ext>
              </a:extLst>
            </p:cNvPr>
            <p:cNvGrpSpPr/>
            <p:nvPr/>
          </p:nvGrpSpPr>
          <p:grpSpPr>
            <a:xfrm>
              <a:off x="3512106" y="1908835"/>
              <a:ext cx="4148090" cy="1068346"/>
              <a:chOff x="1208088" y="2171700"/>
              <a:chExt cx="9775826" cy="2517776"/>
            </a:xfrm>
          </p:grpSpPr>
          <p:sp>
            <p:nvSpPr>
              <p:cNvPr id="63" name="Freeform 5">
                <a:extLst>
                  <a:ext uri="{FF2B5EF4-FFF2-40B4-BE49-F238E27FC236}">
                    <a16:creationId xmlns:a16="http://schemas.microsoft.com/office/drawing/2014/main" xmlns="" id="{336FC9E1-9BF8-49E2-B770-5F67096B0619}"/>
                  </a:ext>
                </a:extLst>
              </p:cNvPr>
              <p:cNvSpPr>
                <a:spLocks/>
              </p:cNvSpPr>
              <p:nvPr/>
            </p:nvSpPr>
            <p:spPr bwMode="auto">
              <a:xfrm>
                <a:off x="1208088" y="2376488"/>
                <a:ext cx="9775825" cy="2312988"/>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64" name="Oval 6">
                <a:extLst>
                  <a:ext uri="{FF2B5EF4-FFF2-40B4-BE49-F238E27FC236}">
                    <a16:creationId xmlns:a16="http://schemas.microsoft.com/office/drawing/2014/main" xmlns="" id="{8993BC91-DABB-421C-8BBA-88819A9BBE93}"/>
                  </a:ext>
                </a:extLst>
              </p:cNvPr>
              <p:cNvSpPr>
                <a:spLocks noChangeArrowheads="1"/>
              </p:cNvSpPr>
              <p:nvPr/>
            </p:nvSpPr>
            <p:spPr bwMode="auto">
              <a:xfrm>
                <a:off x="1665288" y="2635250"/>
                <a:ext cx="1389063" cy="13906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US" sz="2400" b="1" dirty="0">
                    <a:solidFill>
                      <a:schemeClr val="accent1"/>
                    </a:solidFill>
                    <a:latin typeface="標楷體" panose="03000509000000000000" pitchFamily="65" charset="-120"/>
                    <a:ea typeface="標楷體" panose="03000509000000000000" pitchFamily="65" charset="-120"/>
                    <a:cs typeface="+mn-ea"/>
                    <a:sym typeface="+mn-lt"/>
                  </a:rPr>
                  <a:t>01</a:t>
                </a:r>
              </a:p>
            </p:txBody>
          </p:sp>
          <p:sp>
            <p:nvSpPr>
              <p:cNvPr id="65" name="Freeform 7">
                <a:extLst>
                  <a:ext uri="{FF2B5EF4-FFF2-40B4-BE49-F238E27FC236}">
                    <a16:creationId xmlns:a16="http://schemas.microsoft.com/office/drawing/2014/main" xmlns="" id="{1FCDEFFC-8BA5-4529-9CF1-B6F0D41C0792}"/>
                  </a:ext>
                </a:extLst>
              </p:cNvPr>
              <p:cNvSpPr>
                <a:spLocks/>
              </p:cNvSpPr>
              <p:nvPr/>
            </p:nvSpPr>
            <p:spPr bwMode="auto">
              <a:xfrm>
                <a:off x="2976563" y="2352675"/>
                <a:ext cx="7850188" cy="1816100"/>
              </a:xfrm>
              <a:custGeom>
                <a:avLst/>
                <a:gdLst>
                  <a:gd name="T0" fmla="*/ 0 w 2091"/>
                  <a:gd name="T1" fmla="*/ 0 h 482"/>
                  <a:gd name="T2" fmla="*/ 143 w 2091"/>
                  <a:gd name="T3" fmla="*/ 259 h 482"/>
                  <a:gd name="T4" fmla="*/ 143 w 2091"/>
                  <a:gd name="T5" fmla="*/ 262 h 482"/>
                  <a:gd name="T6" fmla="*/ 327 w 2091"/>
                  <a:gd name="T7" fmla="*/ 444 h 482"/>
                  <a:gd name="T8" fmla="*/ 327 w 2091"/>
                  <a:gd name="T9" fmla="*/ 482 h 482"/>
                  <a:gd name="T10" fmla="*/ 2091 w 2091"/>
                  <a:gd name="T11" fmla="*/ 482 h 482"/>
                  <a:gd name="T12" fmla="*/ 2091 w 2091"/>
                  <a:gd name="T13" fmla="*/ 100 h 482"/>
                  <a:gd name="T14" fmla="*/ 1990 w 2091"/>
                  <a:gd name="T15" fmla="*/ 0 h 482"/>
                  <a:gd name="T16" fmla="*/ 0 w 2091"/>
                  <a:gd name="T1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82">
                    <a:moveTo>
                      <a:pt x="0" y="0"/>
                    </a:moveTo>
                    <a:cubicBezTo>
                      <a:pt x="86" y="54"/>
                      <a:pt x="143" y="150"/>
                      <a:pt x="143" y="259"/>
                    </a:cubicBezTo>
                    <a:cubicBezTo>
                      <a:pt x="143" y="260"/>
                      <a:pt x="143" y="261"/>
                      <a:pt x="143" y="262"/>
                    </a:cubicBezTo>
                    <a:cubicBezTo>
                      <a:pt x="144" y="363"/>
                      <a:pt x="226" y="444"/>
                      <a:pt x="327" y="444"/>
                    </a:cubicBezTo>
                    <a:cubicBezTo>
                      <a:pt x="327" y="482"/>
                      <a:pt x="327" y="482"/>
                      <a:pt x="327" y="482"/>
                    </a:cubicBezTo>
                    <a:cubicBezTo>
                      <a:pt x="2091" y="482"/>
                      <a:pt x="2091" y="482"/>
                      <a:pt x="2091" y="482"/>
                    </a:cubicBezTo>
                    <a:cubicBezTo>
                      <a:pt x="2091" y="100"/>
                      <a:pt x="2091" y="100"/>
                      <a:pt x="2091" y="100"/>
                    </a:cubicBezTo>
                    <a:cubicBezTo>
                      <a:pt x="2091" y="45"/>
                      <a:pt x="2046" y="0"/>
                      <a:pt x="1990" y="0"/>
                    </a:cubicBezTo>
                    <a:lnTo>
                      <a:pt x="0" y="0"/>
                    </a:lnTo>
                    <a:close/>
                  </a:path>
                </a:pathLst>
              </a:custGeom>
              <a:solidFill>
                <a:schemeClr val="accent1">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66" name="Freeform 8">
                <a:extLst>
                  <a:ext uri="{FF2B5EF4-FFF2-40B4-BE49-F238E27FC236}">
                    <a16:creationId xmlns:a16="http://schemas.microsoft.com/office/drawing/2014/main" xmlns="" id="{67FF165C-C20D-490F-9D88-172E266C3D40}"/>
                  </a:ext>
                </a:extLst>
              </p:cNvPr>
              <p:cNvSpPr>
                <a:spLocks noEditPoints="1"/>
              </p:cNvSpPr>
              <p:nvPr/>
            </p:nvSpPr>
            <p:spPr bwMode="auto">
              <a:xfrm>
                <a:off x="1208088" y="2171700"/>
                <a:ext cx="2305050" cy="2314575"/>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67" name="Freeform 9">
                <a:extLst>
                  <a:ext uri="{FF2B5EF4-FFF2-40B4-BE49-F238E27FC236}">
                    <a16:creationId xmlns:a16="http://schemas.microsoft.com/office/drawing/2014/main" xmlns="" id="{FA6E2EAF-DE73-4970-B168-77A6FBD4A573}"/>
                  </a:ext>
                </a:extLst>
              </p:cNvPr>
              <p:cNvSpPr>
                <a:spLocks/>
              </p:cNvSpPr>
              <p:nvPr/>
            </p:nvSpPr>
            <p:spPr bwMode="auto">
              <a:xfrm>
                <a:off x="2960688" y="3340100"/>
                <a:ext cx="323850" cy="792163"/>
              </a:xfrm>
              <a:custGeom>
                <a:avLst/>
                <a:gdLst>
                  <a:gd name="T0" fmla="*/ 86 w 86"/>
                  <a:gd name="T1" fmla="*/ 181 h 210"/>
                  <a:gd name="T2" fmla="*/ 85 w 86"/>
                  <a:gd name="T3" fmla="*/ 182 h 210"/>
                  <a:gd name="T4" fmla="*/ 79 w 86"/>
                  <a:gd name="T5" fmla="*/ 189 h 210"/>
                  <a:gd name="T6" fmla="*/ 76 w 86"/>
                  <a:gd name="T7" fmla="*/ 194 h 210"/>
                  <a:gd name="T8" fmla="*/ 76 w 86"/>
                  <a:gd name="T9" fmla="*/ 194 h 210"/>
                  <a:gd name="T10" fmla="*/ 71 w 86"/>
                  <a:gd name="T11" fmla="*/ 199 h 210"/>
                  <a:gd name="T12" fmla="*/ 66 w 86"/>
                  <a:gd name="T13" fmla="*/ 205 h 210"/>
                  <a:gd name="T14" fmla="*/ 61 w 86"/>
                  <a:gd name="T15" fmla="*/ 210 h 210"/>
                  <a:gd name="T16" fmla="*/ 0 w 86"/>
                  <a:gd name="T17" fmla="*/ 89 h 210"/>
                  <a:gd name="T18" fmla="*/ 12 w 86"/>
                  <a:gd name="T19" fmla="*/ 64 h 210"/>
                  <a:gd name="T20" fmla="*/ 13 w 86"/>
                  <a:gd name="T21" fmla="*/ 61 h 210"/>
                  <a:gd name="T22" fmla="*/ 17 w 86"/>
                  <a:gd name="T23" fmla="*/ 50 h 210"/>
                  <a:gd name="T24" fmla="*/ 18 w 86"/>
                  <a:gd name="T25" fmla="*/ 46 h 210"/>
                  <a:gd name="T26" fmla="*/ 19 w 86"/>
                  <a:gd name="T27" fmla="*/ 42 h 210"/>
                  <a:gd name="T28" fmla="*/ 20 w 86"/>
                  <a:gd name="T29" fmla="*/ 39 h 210"/>
                  <a:gd name="T30" fmla="*/ 21 w 86"/>
                  <a:gd name="T31" fmla="*/ 34 h 210"/>
                  <a:gd name="T32" fmla="*/ 21 w 86"/>
                  <a:gd name="T33" fmla="*/ 32 h 210"/>
                  <a:gd name="T34" fmla="*/ 22 w 86"/>
                  <a:gd name="T35" fmla="*/ 28 h 210"/>
                  <a:gd name="T36" fmla="*/ 24 w 86"/>
                  <a:gd name="T37" fmla="*/ 11 h 210"/>
                  <a:gd name="T38" fmla="*/ 24 w 86"/>
                  <a:gd name="T39" fmla="*/ 7 h 210"/>
                  <a:gd name="T40" fmla="*/ 24 w 86"/>
                  <a:gd name="T41" fmla="*/ 6 h 210"/>
                  <a:gd name="T42" fmla="*/ 24 w 86"/>
                  <a:gd name="T43" fmla="*/ 2 h 210"/>
                  <a:gd name="T44" fmla="*/ 25 w 86"/>
                  <a:gd name="T45" fmla="*/ 0 h 210"/>
                  <a:gd name="T46" fmla="*/ 86 w 86"/>
                  <a:gd name="T47" fmla="*/ 18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0">
                    <a:moveTo>
                      <a:pt x="86" y="181"/>
                    </a:moveTo>
                    <a:cubicBezTo>
                      <a:pt x="85" y="182"/>
                      <a:pt x="85" y="182"/>
                      <a:pt x="85" y="182"/>
                    </a:cubicBezTo>
                    <a:cubicBezTo>
                      <a:pt x="83" y="185"/>
                      <a:pt x="81" y="187"/>
                      <a:pt x="79" y="189"/>
                    </a:cubicBezTo>
                    <a:cubicBezTo>
                      <a:pt x="78" y="191"/>
                      <a:pt x="77" y="192"/>
                      <a:pt x="76" y="194"/>
                    </a:cubicBezTo>
                    <a:cubicBezTo>
                      <a:pt x="76" y="194"/>
                      <a:pt x="76" y="194"/>
                      <a:pt x="76" y="194"/>
                    </a:cubicBezTo>
                    <a:cubicBezTo>
                      <a:pt x="74" y="196"/>
                      <a:pt x="73" y="197"/>
                      <a:pt x="71" y="199"/>
                    </a:cubicBezTo>
                    <a:cubicBezTo>
                      <a:pt x="69" y="201"/>
                      <a:pt x="68" y="203"/>
                      <a:pt x="66" y="205"/>
                    </a:cubicBezTo>
                    <a:cubicBezTo>
                      <a:pt x="64" y="207"/>
                      <a:pt x="63" y="208"/>
                      <a:pt x="61" y="210"/>
                    </a:cubicBezTo>
                    <a:cubicBezTo>
                      <a:pt x="34" y="174"/>
                      <a:pt x="12" y="134"/>
                      <a:pt x="0" y="89"/>
                    </a:cubicBezTo>
                    <a:cubicBezTo>
                      <a:pt x="5" y="81"/>
                      <a:pt x="9" y="73"/>
                      <a:pt x="12" y="64"/>
                    </a:cubicBezTo>
                    <a:cubicBezTo>
                      <a:pt x="12" y="63"/>
                      <a:pt x="13" y="62"/>
                      <a:pt x="13" y="61"/>
                    </a:cubicBezTo>
                    <a:cubicBezTo>
                      <a:pt x="15" y="58"/>
                      <a:pt x="16" y="54"/>
                      <a:pt x="17" y="50"/>
                    </a:cubicBezTo>
                    <a:cubicBezTo>
                      <a:pt x="17" y="49"/>
                      <a:pt x="18" y="48"/>
                      <a:pt x="18" y="46"/>
                    </a:cubicBezTo>
                    <a:cubicBezTo>
                      <a:pt x="18" y="45"/>
                      <a:pt x="19" y="44"/>
                      <a:pt x="19" y="42"/>
                    </a:cubicBezTo>
                    <a:cubicBezTo>
                      <a:pt x="19" y="41"/>
                      <a:pt x="20" y="40"/>
                      <a:pt x="20" y="39"/>
                    </a:cubicBezTo>
                    <a:cubicBezTo>
                      <a:pt x="20" y="37"/>
                      <a:pt x="21" y="36"/>
                      <a:pt x="21" y="34"/>
                    </a:cubicBezTo>
                    <a:cubicBezTo>
                      <a:pt x="21" y="34"/>
                      <a:pt x="21" y="33"/>
                      <a:pt x="21" y="32"/>
                    </a:cubicBezTo>
                    <a:cubicBezTo>
                      <a:pt x="22" y="31"/>
                      <a:pt x="22" y="29"/>
                      <a:pt x="22" y="28"/>
                    </a:cubicBezTo>
                    <a:cubicBezTo>
                      <a:pt x="23" y="22"/>
                      <a:pt x="24" y="17"/>
                      <a:pt x="24" y="11"/>
                    </a:cubicBezTo>
                    <a:cubicBezTo>
                      <a:pt x="24" y="10"/>
                      <a:pt x="24" y="9"/>
                      <a:pt x="24" y="7"/>
                    </a:cubicBezTo>
                    <a:cubicBezTo>
                      <a:pt x="24" y="7"/>
                      <a:pt x="24" y="6"/>
                      <a:pt x="24" y="6"/>
                    </a:cubicBezTo>
                    <a:cubicBezTo>
                      <a:pt x="24" y="5"/>
                      <a:pt x="24" y="4"/>
                      <a:pt x="24" y="2"/>
                    </a:cubicBezTo>
                    <a:cubicBezTo>
                      <a:pt x="24" y="1"/>
                      <a:pt x="25" y="0"/>
                      <a:pt x="25" y="0"/>
                    </a:cubicBezTo>
                    <a:cubicBezTo>
                      <a:pt x="25" y="68"/>
                      <a:pt x="48" y="130"/>
                      <a:pt x="86" y="181"/>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68" name="Freeform 11">
                <a:extLst>
                  <a:ext uri="{FF2B5EF4-FFF2-40B4-BE49-F238E27FC236}">
                    <a16:creationId xmlns:a16="http://schemas.microsoft.com/office/drawing/2014/main" xmlns="" id="{F198AB1D-D329-4867-AB3E-97AD21B4AA62}"/>
                  </a:ext>
                </a:extLst>
              </p:cNvPr>
              <p:cNvSpPr>
                <a:spLocks/>
              </p:cNvSpPr>
              <p:nvPr/>
            </p:nvSpPr>
            <p:spPr bwMode="auto">
              <a:xfrm>
                <a:off x="3054351" y="3328988"/>
                <a:ext cx="7929563" cy="1157288"/>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69" name="Freeform 12">
                <a:extLst>
                  <a:ext uri="{FF2B5EF4-FFF2-40B4-BE49-F238E27FC236}">
                    <a16:creationId xmlns:a16="http://schemas.microsoft.com/office/drawing/2014/main" xmlns="" id="{7BC5421C-388E-4707-AEED-EE31303A8DDF}"/>
                  </a:ext>
                </a:extLst>
              </p:cNvPr>
              <p:cNvSpPr>
                <a:spLocks/>
              </p:cNvSpPr>
              <p:nvPr/>
            </p:nvSpPr>
            <p:spPr bwMode="auto">
              <a:xfrm>
                <a:off x="3513138" y="3332163"/>
                <a:ext cx="0" cy="34925"/>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grpSp>
        <p:sp>
          <p:nvSpPr>
            <p:cNvPr id="18" name="Freeform 27">
              <a:extLst>
                <a:ext uri="{FF2B5EF4-FFF2-40B4-BE49-F238E27FC236}">
                  <a16:creationId xmlns:a16="http://schemas.microsoft.com/office/drawing/2014/main" xmlns="" id="{ACFDD4A4-5278-4A2C-955E-7B09FE9CF4A5}"/>
                </a:ext>
              </a:extLst>
            </p:cNvPr>
            <p:cNvSpPr>
              <a:spLocks noEditPoints="1"/>
            </p:cNvSpPr>
            <p:nvPr/>
          </p:nvSpPr>
          <p:spPr bwMode="auto">
            <a:xfrm>
              <a:off x="2890843" y="2165196"/>
              <a:ext cx="422275" cy="555625"/>
            </a:xfrm>
            <a:custGeom>
              <a:avLst/>
              <a:gdLst>
                <a:gd name="T0" fmla="*/ 593 w 2659"/>
                <a:gd name="T1" fmla="*/ 2426 h 3500"/>
                <a:gd name="T2" fmla="*/ 402 w 2659"/>
                <a:gd name="T3" fmla="*/ 2455 h 3500"/>
                <a:gd name="T4" fmla="*/ 183 w 2659"/>
                <a:gd name="T5" fmla="*/ 2675 h 3500"/>
                <a:gd name="T6" fmla="*/ 2499 w 2659"/>
                <a:gd name="T7" fmla="*/ 2765 h 3500"/>
                <a:gd name="T8" fmla="*/ 2338 w 2659"/>
                <a:gd name="T9" fmla="*/ 2499 h 3500"/>
                <a:gd name="T10" fmla="*/ 2102 w 2659"/>
                <a:gd name="T11" fmla="*/ 2430 h 3500"/>
                <a:gd name="T12" fmla="*/ 1890 w 2659"/>
                <a:gd name="T13" fmla="*/ 2381 h 3500"/>
                <a:gd name="T14" fmla="*/ 1329 w 2659"/>
                <a:gd name="T15" fmla="*/ 3055 h 3500"/>
                <a:gd name="T16" fmla="*/ 1190 w 2659"/>
                <a:gd name="T17" fmla="*/ 2981 h 3500"/>
                <a:gd name="T18" fmla="*/ 1021 w 2659"/>
                <a:gd name="T19" fmla="*/ 2184 h 3500"/>
                <a:gd name="T20" fmla="*/ 1329 w 2659"/>
                <a:gd name="T21" fmla="*/ 2897 h 3500"/>
                <a:gd name="T22" fmla="*/ 1637 w 2659"/>
                <a:gd name="T23" fmla="*/ 2184 h 3500"/>
                <a:gd name="T24" fmla="*/ 1429 w 2659"/>
                <a:gd name="T25" fmla="*/ 1956 h 3500"/>
                <a:gd name="T26" fmla="*/ 992 w 2659"/>
                <a:gd name="T27" fmla="*/ 806 h 3500"/>
                <a:gd name="T28" fmla="*/ 773 w 2659"/>
                <a:gd name="T29" fmla="*/ 1196 h 3500"/>
                <a:gd name="T30" fmla="*/ 954 w 2659"/>
                <a:gd name="T31" fmla="*/ 1608 h 3500"/>
                <a:gd name="T32" fmla="*/ 1279 w 2659"/>
                <a:gd name="T33" fmla="*/ 1803 h 3500"/>
                <a:gd name="T34" fmla="*/ 1619 w 2659"/>
                <a:gd name="T35" fmla="*/ 1696 h 3500"/>
                <a:gd name="T36" fmla="*/ 1849 w 2659"/>
                <a:gd name="T37" fmla="*/ 1345 h 3500"/>
                <a:gd name="T38" fmla="*/ 1889 w 2659"/>
                <a:gd name="T39" fmla="*/ 972 h 3500"/>
                <a:gd name="T40" fmla="*/ 1198 w 2659"/>
                <a:gd name="T41" fmla="*/ 887 h 3500"/>
                <a:gd name="T42" fmla="*/ 1396 w 2659"/>
                <a:gd name="T43" fmla="*/ 158 h 3500"/>
                <a:gd name="T44" fmla="*/ 1112 w 2659"/>
                <a:gd name="T45" fmla="*/ 230 h 3500"/>
                <a:gd name="T46" fmla="*/ 828 w 2659"/>
                <a:gd name="T47" fmla="*/ 368 h 3500"/>
                <a:gd name="T48" fmla="*/ 686 w 2659"/>
                <a:gd name="T49" fmla="*/ 688 h 3500"/>
                <a:gd name="T50" fmla="*/ 778 w 2659"/>
                <a:gd name="T51" fmla="*/ 873 h 3500"/>
                <a:gd name="T52" fmla="*/ 911 w 2659"/>
                <a:gd name="T53" fmla="*/ 599 h 3500"/>
                <a:gd name="T54" fmla="*/ 1039 w 2659"/>
                <a:gd name="T55" fmla="*/ 605 h 3500"/>
                <a:gd name="T56" fmla="*/ 1152 w 2659"/>
                <a:gd name="T57" fmla="*/ 722 h 3500"/>
                <a:gd name="T58" fmla="*/ 1908 w 2659"/>
                <a:gd name="T59" fmla="*/ 777 h 3500"/>
                <a:gd name="T60" fmla="*/ 1934 w 2659"/>
                <a:gd name="T61" fmla="*/ 550 h 3500"/>
                <a:gd name="T62" fmla="*/ 1673 w 2659"/>
                <a:gd name="T63" fmla="*/ 235 h 3500"/>
                <a:gd name="T64" fmla="*/ 1463 w 2659"/>
                <a:gd name="T65" fmla="*/ 3 h 3500"/>
                <a:gd name="T66" fmla="*/ 1872 w 2659"/>
                <a:gd name="T67" fmla="*/ 189 h 3500"/>
                <a:gd name="T68" fmla="*/ 2111 w 2659"/>
                <a:gd name="T69" fmla="*/ 589 h 3500"/>
                <a:gd name="T70" fmla="*/ 2095 w 2659"/>
                <a:gd name="T71" fmla="*/ 1068 h 3500"/>
                <a:gd name="T72" fmla="*/ 1984 w 2659"/>
                <a:gd name="T73" fmla="*/ 1435 h 3500"/>
                <a:gd name="T74" fmla="*/ 1722 w 2659"/>
                <a:gd name="T75" fmla="*/ 1815 h 3500"/>
                <a:gd name="T76" fmla="*/ 1771 w 2659"/>
                <a:gd name="T77" fmla="*/ 2100 h 3500"/>
                <a:gd name="T78" fmla="*/ 1954 w 2659"/>
                <a:gd name="T79" fmla="*/ 2236 h 3500"/>
                <a:gd name="T80" fmla="*/ 2106 w 2659"/>
                <a:gd name="T81" fmla="*/ 2272 h 3500"/>
                <a:gd name="T82" fmla="*/ 2303 w 2659"/>
                <a:gd name="T83" fmla="*/ 2305 h 3500"/>
                <a:gd name="T84" fmla="*/ 2588 w 2659"/>
                <a:gd name="T85" fmla="*/ 2545 h 3500"/>
                <a:gd name="T86" fmla="*/ 2657 w 2659"/>
                <a:gd name="T87" fmla="*/ 3442 h 3500"/>
                <a:gd name="T88" fmla="*/ 58 w 2659"/>
                <a:gd name="T89" fmla="*/ 3497 h 3500"/>
                <a:gd name="T90" fmla="*/ 3 w 2659"/>
                <a:gd name="T91" fmla="*/ 2755 h 3500"/>
                <a:gd name="T92" fmla="*/ 171 w 2659"/>
                <a:gd name="T93" fmla="*/ 2418 h 3500"/>
                <a:gd name="T94" fmla="*/ 522 w 2659"/>
                <a:gd name="T95" fmla="*/ 2273 h 3500"/>
                <a:gd name="T96" fmla="*/ 608 w 2659"/>
                <a:gd name="T97" fmla="*/ 2264 h 3500"/>
                <a:gd name="T98" fmla="*/ 786 w 2659"/>
                <a:gd name="T99" fmla="*/ 2194 h 3500"/>
                <a:gd name="T100" fmla="*/ 949 w 2659"/>
                <a:gd name="T101" fmla="*/ 1994 h 3500"/>
                <a:gd name="T102" fmla="*/ 796 w 2659"/>
                <a:gd name="T103" fmla="*/ 1661 h 3500"/>
                <a:gd name="T104" fmla="*/ 609 w 2659"/>
                <a:gd name="T105" fmla="*/ 1165 h 3500"/>
                <a:gd name="T106" fmla="*/ 522 w 2659"/>
                <a:gd name="T107" fmla="*/ 819 h 3500"/>
                <a:gd name="T108" fmla="*/ 622 w 2659"/>
                <a:gd name="T109" fmla="*/ 387 h 3500"/>
                <a:gd name="T110" fmla="*/ 923 w 2659"/>
                <a:gd name="T111" fmla="*/ 112 h 3500"/>
                <a:gd name="T112" fmla="*/ 1332 w 2659"/>
                <a:gd name="T113" fmla="*/ 3 h 3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9" h="3500">
                  <a:moveTo>
                    <a:pt x="769" y="2381"/>
                  </a:moveTo>
                  <a:lnTo>
                    <a:pt x="739" y="2394"/>
                  </a:lnTo>
                  <a:lnTo>
                    <a:pt x="707" y="2403"/>
                  </a:lnTo>
                  <a:lnTo>
                    <a:pt x="676" y="2412"/>
                  </a:lnTo>
                  <a:lnTo>
                    <a:pt x="647" y="2418"/>
                  </a:lnTo>
                  <a:lnTo>
                    <a:pt x="618" y="2422"/>
                  </a:lnTo>
                  <a:lnTo>
                    <a:pt x="593" y="2426"/>
                  </a:lnTo>
                  <a:lnTo>
                    <a:pt x="572" y="2428"/>
                  </a:lnTo>
                  <a:lnTo>
                    <a:pt x="556" y="2429"/>
                  </a:lnTo>
                  <a:lnTo>
                    <a:pt x="544" y="2430"/>
                  </a:lnTo>
                  <a:lnTo>
                    <a:pt x="540" y="2430"/>
                  </a:lnTo>
                  <a:lnTo>
                    <a:pt x="492" y="2433"/>
                  </a:lnTo>
                  <a:lnTo>
                    <a:pt x="446" y="2442"/>
                  </a:lnTo>
                  <a:lnTo>
                    <a:pt x="402" y="2455"/>
                  </a:lnTo>
                  <a:lnTo>
                    <a:pt x="360" y="2474"/>
                  </a:lnTo>
                  <a:lnTo>
                    <a:pt x="322" y="2499"/>
                  </a:lnTo>
                  <a:lnTo>
                    <a:pt x="286" y="2526"/>
                  </a:lnTo>
                  <a:lnTo>
                    <a:pt x="254" y="2559"/>
                  </a:lnTo>
                  <a:lnTo>
                    <a:pt x="226" y="2594"/>
                  </a:lnTo>
                  <a:lnTo>
                    <a:pt x="202" y="2633"/>
                  </a:lnTo>
                  <a:lnTo>
                    <a:pt x="183" y="2675"/>
                  </a:lnTo>
                  <a:lnTo>
                    <a:pt x="169" y="2719"/>
                  </a:lnTo>
                  <a:lnTo>
                    <a:pt x="161" y="2765"/>
                  </a:lnTo>
                  <a:lnTo>
                    <a:pt x="158" y="2813"/>
                  </a:lnTo>
                  <a:lnTo>
                    <a:pt x="158" y="3342"/>
                  </a:lnTo>
                  <a:lnTo>
                    <a:pt x="2502" y="3342"/>
                  </a:lnTo>
                  <a:lnTo>
                    <a:pt x="2502" y="2813"/>
                  </a:lnTo>
                  <a:lnTo>
                    <a:pt x="2499" y="2765"/>
                  </a:lnTo>
                  <a:lnTo>
                    <a:pt x="2491" y="2719"/>
                  </a:lnTo>
                  <a:lnTo>
                    <a:pt x="2476" y="2675"/>
                  </a:lnTo>
                  <a:lnTo>
                    <a:pt x="2457" y="2633"/>
                  </a:lnTo>
                  <a:lnTo>
                    <a:pt x="2433" y="2594"/>
                  </a:lnTo>
                  <a:lnTo>
                    <a:pt x="2405" y="2559"/>
                  </a:lnTo>
                  <a:lnTo>
                    <a:pt x="2373" y="2526"/>
                  </a:lnTo>
                  <a:lnTo>
                    <a:pt x="2338" y="2499"/>
                  </a:lnTo>
                  <a:lnTo>
                    <a:pt x="2299" y="2474"/>
                  </a:lnTo>
                  <a:lnTo>
                    <a:pt x="2258" y="2455"/>
                  </a:lnTo>
                  <a:lnTo>
                    <a:pt x="2213" y="2442"/>
                  </a:lnTo>
                  <a:lnTo>
                    <a:pt x="2167" y="2433"/>
                  </a:lnTo>
                  <a:lnTo>
                    <a:pt x="2119" y="2430"/>
                  </a:lnTo>
                  <a:lnTo>
                    <a:pt x="2115" y="2430"/>
                  </a:lnTo>
                  <a:lnTo>
                    <a:pt x="2102" y="2430"/>
                  </a:lnTo>
                  <a:lnTo>
                    <a:pt x="2084" y="2428"/>
                  </a:lnTo>
                  <a:lnTo>
                    <a:pt x="2060" y="2426"/>
                  </a:lnTo>
                  <a:lnTo>
                    <a:pt x="2031" y="2421"/>
                  </a:lnTo>
                  <a:lnTo>
                    <a:pt x="1999" y="2415"/>
                  </a:lnTo>
                  <a:lnTo>
                    <a:pt x="1965" y="2407"/>
                  </a:lnTo>
                  <a:lnTo>
                    <a:pt x="1927" y="2396"/>
                  </a:lnTo>
                  <a:lnTo>
                    <a:pt x="1890" y="2381"/>
                  </a:lnTo>
                  <a:lnTo>
                    <a:pt x="1469" y="2981"/>
                  </a:lnTo>
                  <a:lnTo>
                    <a:pt x="1452" y="3003"/>
                  </a:lnTo>
                  <a:lnTo>
                    <a:pt x="1431" y="3021"/>
                  </a:lnTo>
                  <a:lnTo>
                    <a:pt x="1409" y="3034"/>
                  </a:lnTo>
                  <a:lnTo>
                    <a:pt x="1383" y="3045"/>
                  </a:lnTo>
                  <a:lnTo>
                    <a:pt x="1357" y="3051"/>
                  </a:lnTo>
                  <a:lnTo>
                    <a:pt x="1329" y="3055"/>
                  </a:lnTo>
                  <a:lnTo>
                    <a:pt x="1329" y="3055"/>
                  </a:lnTo>
                  <a:lnTo>
                    <a:pt x="1302" y="3051"/>
                  </a:lnTo>
                  <a:lnTo>
                    <a:pt x="1275" y="3045"/>
                  </a:lnTo>
                  <a:lnTo>
                    <a:pt x="1251" y="3034"/>
                  </a:lnTo>
                  <a:lnTo>
                    <a:pt x="1228" y="3021"/>
                  </a:lnTo>
                  <a:lnTo>
                    <a:pt x="1208" y="3003"/>
                  </a:lnTo>
                  <a:lnTo>
                    <a:pt x="1190" y="2981"/>
                  </a:lnTo>
                  <a:lnTo>
                    <a:pt x="769" y="2381"/>
                  </a:lnTo>
                  <a:close/>
                  <a:moveTo>
                    <a:pt x="1135" y="1929"/>
                  </a:moveTo>
                  <a:lnTo>
                    <a:pt x="1121" y="1984"/>
                  </a:lnTo>
                  <a:lnTo>
                    <a:pt x="1103" y="2038"/>
                  </a:lnTo>
                  <a:lnTo>
                    <a:pt x="1080" y="2089"/>
                  </a:lnTo>
                  <a:lnTo>
                    <a:pt x="1053" y="2138"/>
                  </a:lnTo>
                  <a:lnTo>
                    <a:pt x="1021" y="2184"/>
                  </a:lnTo>
                  <a:lnTo>
                    <a:pt x="986" y="2226"/>
                  </a:lnTo>
                  <a:lnTo>
                    <a:pt x="947" y="2265"/>
                  </a:lnTo>
                  <a:lnTo>
                    <a:pt x="906" y="2302"/>
                  </a:lnTo>
                  <a:lnTo>
                    <a:pt x="1319" y="2890"/>
                  </a:lnTo>
                  <a:lnTo>
                    <a:pt x="1322" y="2893"/>
                  </a:lnTo>
                  <a:lnTo>
                    <a:pt x="1325" y="2895"/>
                  </a:lnTo>
                  <a:lnTo>
                    <a:pt x="1329" y="2897"/>
                  </a:lnTo>
                  <a:lnTo>
                    <a:pt x="1334" y="2895"/>
                  </a:lnTo>
                  <a:lnTo>
                    <a:pt x="1338" y="2893"/>
                  </a:lnTo>
                  <a:lnTo>
                    <a:pt x="1341" y="2890"/>
                  </a:lnTo>
                  <a:lnTo>
                    <a:pt x="1754" y="2302"/>
                  </a:lnTo>
                  <a:lnTo>
                    <a:pt x="1712" y="2265"/>
                  </a:lnTo>
                  <a:lnTo>
                    <a:pt x="1673" y="2226"/>
                  </a:lnTo>
                  <a:lnTo>
                    <a:pt x="1637" y="2184"/>
                  </a:lnTo>
                  <a:lnTo>
                    <a:pt x="1607" y="2138"/>
                  </a:lnTo>
                  <a:lnTo>
                    <a:pt x="1579" y="2089"/>
                  </a:lnTo>
                  <a:lnTo>
                    <a:pt x="1557" y="2038"/>
                  </a:lnTo>
                  <a:lnTo>
                    <a:pt x="1538" y="1985"/>
                  </a:lnTo>
                  <a:lnTo>
                    <a:pt x="1525" y="1929"/>
                  </a:lnTo>
                  <a:lnTo>
                    <a:pt x="1478" y="1945"/>
                  </a:lnTo>
                  <a:lnTo>
                    <a:pt x="1429" y="1956"/>
                  </a:lnTo>
                  <a:lnTo>
                    <a:pt x="1380" y="1962"/>
                  </a:lnTo>
                  <a:lnTo>
                    <a:pt x="1329" y="1964"/>
                  </a:lnTo>
                  <a:lnTo>
                    <a:pt x="1280" y="1962"/>
                  </a:lnTo>
                  <a:lnTo>
                    <a:pt x="1230" y="1955"/>
                  </a:lnTo>
                  <a:lnTo>
                    <a:pt x="1181" y="1944"/>
                  </a:lnTo>
                  <a:lnTo>
                    <a:pt x="1135" y="1929"/>
                  </a:lnTo>
                  <a:close/>
                  <a:moveTo>
                    <a:pt x="992" y="806"/>
                  </a:moveTo>
                  <a:lnTo>
                    <a:pt x="964" y="867"/>
                  </a:lnTo>
                  <a:lnTo>
                    <a:pt x="931" y="925"/>
                  </a:lnTo>
                  <a:lnTo>
                    <a:pt x="895" y="980"/>
                  </a:lnTo>
                  <a:lnTo>
                    <a:pt x="855" y="1032"/>
                  </a:lnTo>
                  <a:lnTo>
                    <a:pt x="811" y="1082"/>
                  </a:lnTo>
                  <a:lnTo>
                    <a:pt x="763" y="1127"/>
                  </a:lnTo>
                  <a:lnTo>
                    <a:pt x="773" y="1196"/>
                  </a:lnTo>
                  <a:lnTo>
                    <a:pt x="787" y="1263"/>
                  </a:lnTo>
                  <a:lnTo>
                    <a:pt x="805" y="1328"/>
                  </a:lnTo>
                  <a:lnTo>
                    <a:pt x="828" y="1390"/>
                  </a:lnTo>
                  <a:lnTo>
                    <a:pt x="854" y="1450"/>
                  </a:lnTo>
                  <a:lnTo>
                    <a:pt x="884" y="1506"/>
                  </a:lnTo>
                  <a:lnTo>
                    <a:pt x="917" y="1558"/>
                  </a:lnTo>
                  <a:lnTo>
                    <a:pt x="954" y="1608"/>
                  </a:lnTo>
                  <a:lnTo>
                    <a:pt x="994" y="1652"/>
                  </a:lnTo>
                  <a:lnTo>
                    <a:pt x="1037" y="1693"/>
                  </a:lnTo>
                  <a:lnTo>
                    <a:pt x="1082" y="1727"/>
                  </a:lnTo>
                  <a:lnTo>
                    <a:pt x="1129" y="1755"/>
                  </a:lnTo>
                  <a:lnTo>
                    <a:pt x="1178" y="1778"/>
                  </a:lnTo>
                  <a:lnTo>
                    <a:pt x="1228" y="1793"/>
                  </a:lnTo>
                  <a:lnTo>
                    <a:pt x="1279" y="1803"/>
                  </a:lnTo>
                  <a:lnTo>
                    <a:pt x="1329" y="1806"/>
                  </a:lnTo>
                  <a:lnTo>
                    <a:pt x="1382" y="1803"/>
                  </a:lnTo>
                  <a:lnTo>
                    <a:pt x="1433" y="1793"/>
                  </a:lnTo>
                  <a:lnTo>
                    <a:pt x="1482" y="1778"/>
                  </a:lnTo>
                  <a:lnTo>
                    <a:pt x="1529" y="1756"/>
                  </a:lnTo>
                  <a:lnTo>
                    <a:pt x="1576" y="1729"/>
                  </a:lnTo>
                  <a:lnTo>
                    <a:pt x="1619" y="1696"/>
                  </a:lnTo>
                  <a:lnTo>
                    <a:pt x="1661" y="1659"/>
                  </a:lnTo>
                  <a:lnTo>
                    <a:pt x="1700" y="1616"/>
                  </a:lnTo>
                  <a:lnTo>
                    <a:pt x="1736" y="1570"/>
                  </a:lnTo>
                  <a:lnTo>
                    <a:pt x="1769" y="1519"/>
                  </a:lnTo>
                  <a:lnTo>
                    <a:pt x="1798" y="1465"/>
                  </a:lnTo>
                  <a:lnTo>
                    <a:pt x="1826" y="1406"/>
                  </a:lnTo>
                  <a:lnTo>
                    <a:pt x="1849" y="1345"/>
                  </a:lnTo>
                  <a:lnTo>
                    <a:pt x="1868" y="1281"/>
                  </a:lnTo>
                  <a:lnTo>
                    <a:pt x="1883" y="1213"/>
                  </a:lnTo>
                  <a:lnTo>
                    <a:pt x="1895" y="1144"/>
                  </a:lnTo>
                  <a:lnTo>
                    <a:pt x="1902" y="1073"/>
                  </a:lnTo>
                  <a:lnTo>
                    <a:pt x="1904" y="999"/>
                  </a:lnTo>
                  <a:lnTo>
                    <a:pt x="1904" y="998"/>
                  </a:lnTo>
                  <a:lnTo>
                    <a:pt x="1889" y="972"/>
                  </a:lnTo>
                  <a:lnTo>
                    <a:pt x="1870" y="947"/>
                  </a:lnTo>
                  <a:lnTo>
                    <a:pt x="1849" y="927"/>
                  </a:lnTo>
                  <a:lnTo>
                    <a:pt x="1824" y="910"/>
                  </a:lnTo>
                  <a:lnTo>
                    <a:pt x="1795" y="897"/>
                  </a:lnTo>
                  <a:lnTo>
                    <a:pt x="1766" y="890"/>
                  </a:lnTo>
                  <a:lnTo>
                    <a:pt x="1734" y="887"/>
                  </a:lnTo>
                  <a:lnTo>
                    <a:pt x="1198" y="887"/>
                  </a:lnTo>
                  <a:lnTo>
                    <a:pt x="1158" y="885"/>
                  </a:lnTo>
                  <a:lnTo>
                    <a:pt x="1121" y="877"/>
                  </a:lnTo>
                  <a:lnTo>
                    <a:pt x="1084" y="865"/>
                  </a:lnTo>
                  <a:lnTo>
                    <a:pt x="1049" y="848"/>
                  </a:lnTo>
                  <a:lnTo>
                    <a:pt x="1016" y="827"/>
                  </a:lnTo>
                  <a:lnTo>
                    <a:pt x="992" y="806"/>
                  </a:lnTo>
                  <a:close/>
                  <a:moveTo>
                    <a:pt x="1396" y="158"/>
                  </a:moveTo>
                  <a:lnTo>
                    <a:pt x="1344" y="160"/>
                  </a:lnTo>
                  <a:lnTo>
                    <a:pt x="1293" y="168"/>
                  </a:lnTo>
                  <a:lnTo>
                    <a:pt x="1243" y="180"/>
                  </a:lnTo>
                  <a:lnTo>
                    <a:pt x="1193" y="198"/>
                  </a:lnTo>
                  <a:lnTo>
                    <a:pt x="1145" y="221"/>
                  </a:lnTo>
                  <a:lnTo>
                    <a:pt x="1129" y="227"/>
                  </a:lnTo>
                  <a:lnTo>
                    <a:pt x="1112" y="230"/>
                  </a:lnTo>
                  <a:lnTo>
                    <a:pt x="1066" y="234"/>
                  </a:lnTo>
                  <a:lnTo>
                    <a:pt x="1021" y="244"/>
                  </a:lnTo>
                  <a:lnTo>
                    <a:pt x="978" y="260"/>
                  </a:lnTo>
                  <a:lnTo>
                    <a:pt x="936" y="281"/>
                  </a:lnTo>
                  <a:lnTo>
                    <a:pt x="896" y="305"/>
                  </a:lnTo>
                  <a:lnTo>
                    <a:pt x="860" y="335"/>
                  </a:lnTo>
                  <a:lnTo>
                    <a:pt x="828" y="368"/>
                  </a:lnTo>
                  <a:lnTo>
                    <a:pt x="797" y="405"/>
                  </a:lnTo>
                  <a:lnTo>
                    <a:pt x="769" y="445"/>
                  </a:lnTo>
                  <a:lnTo>
                    <a:pt x="746" y="489"/>
                  </a:lnTo>
                  <a:lnTo>
                    <a:pt x="725" y="536"/>
                  </a:lnTo>
                  <a:lnTo>
                    <a:pt x="708" y="584"/>
                  </a:lnTo>
                  <a:lnTo>
                    <a:pt x="695" y="635"/>
                  </a:lnTo>
                  <a:lnTo>
                    <a:pt x="686" y="688"/>
                  </a:lnTo>
                  <a:lnTo>
                    <a:pt x="681" y="742"/>
                  </a:lnTo>
                  <a:lnTo>
                    <a:pt x="679" y="798"/>
                  </a:lnTo>
                  <a:lnTo>
                    <a:pt x="682" y="854"/>
                  </a:lnTo>
                  <a:lnTo>
                    <a:pt x="689" y="911"/>
                  </a:lnTo>
                  <a:lnTo>
                    <a:pt x="701" y="968"/>
                  </a:lnTo>
                  <a:lnTo>
                    <a:pt x="742" y="923"/>
                  </a:lnTo>
                  <a:lnTo>
                    <a:pt x="778" y="873"/>
                  </a:lnTo>
                  <a:lnTo>
                    <a:pt x="810" y="821"/>
                  </a:lnTo>
                  <a:lnTo>
                    <a:pt x="838" y="766"/>
                  </a:lnTo>
                  <a:lnTo>
                    <a:pt x="860" y="708"/>
                  </a:lnTo>
                  <a:lnTo>
                    <a:pt x="878" y="649"/>
                  </a:lnTo>
                  <a:lnTo>
                    <a:pt x="886" y="630"/>
                  </a:lnTo>
                  <a:lnTo>
                    <a:pt x="896" y="613"/>
                  </a:lnTo>
                  <a:lnTo>
                    <a:pt x="911" y="599"/>
                  </a:lnTo>
                  <a:lnTo>
                    <a:pt x="927" y="589"/>
                  </a:lnTo>
                  <a:lnTo>
                    <a:pt x="946" y="581"/>
                  </a:lnTo>
                  <a:lnTo>
                    <a:pt x="966" y="577"/>
                  </a:lnTo>
                  <a:lnTo>
                    <a:pt x="986" y="578"/>
                  </a:lnTo>
                  <a:lnTo>
                    <a:pt x="1007" y="583"/>
                  </a:lnTo>
                  <a:lnTo>
                    <a:pt x="1024" y="592"/>
                  </a:lnTo>
                  <a:lnTo>
                    <a:pt x="1039" y="605"/>
                  </a:lnTo>
                  <a:lnTo>
                    <a:pt x="1052" y="619"/>
                  </a:lnTo>
                  <a:lnTo>
                    <a:pt x="1062" y="637"/>
                  </a:lnTo>
                  <a:lnTo>
                    <a:pt x="1074" y="662"/>
                  </a:lnTo>
                  <a:lnTo>
                    <a:pt x="1090" y="683"/>
                  </a:lnTo>
                  <a:lnTo>
                    <a:pt x="1110" y="700"/>
                  </a:lnTo>
                  <a:lnTo>
                    <a:pt x="1130" y="713"/>
                  </a:lnTo>
                  <a:lnTo>
                    <a:pt x="1152" y="722"/>
                  </a:lnTo>
                  <a:lnTo>
                    <a:pt x="1174" y="728"/>
                  </a:lnTo>
                  <a:lnTo>
                    <a:pt x="1198" y="730"/>
                  </a:lnTo>
                  <a:lnTo>
                    <a:pt x="1734" y="730"/>
                  </a:lnTo>
                  <a:lnTo>
                    <a:pt x="1780" y="733"/>
                  </a:lnTo>
                  <a:lnTo>
                    <a:pt x="1826" y="742"/>
                  </a:lnTo>
                  <a:lnTo>
                    <a:pt x="1868" y="757"/>
                  </a:lnTo>
                  <a:lnTo>
                    <a:pt x="1908" y="777"/>
                  </a:lnTo>
                  <a:lnTo>
                    <a:pt x="1945" y="803"/>
                  </a:lnTo>
                  <a:lnTo>
                    <a:pt x="1978" y="833"/>
                  </a:lnTo>
                  <a:lnTo>
                    <a:pt x="1979" y="801"/>
                  </a:lnTo>
                  <a:lnTo>
                    <a:pt x="1976" y="735"/>
                  </a:lnTo>
                  <a:lnTo>
                    <a:pt x="1968" y="671"/>
                  </a:lnTo>
                  <a:lnTo>
                    <a:pt x="1953" y="610"/>
                  </a:lnTo>
                  <a:lnTo>
                    <a:pt x="1934" y="550"/>
                  </a:lnTo>
                  <a:lnTo>
                    <a:pt x="1908" y="494"/>
                  </a:lnTo>
                  <a:lnTo>
                    <a:pt x="1880" y="441"/>
                  </a:lnTo>
                  <a:lnTo>
                    <a:pt x="1846" y="391"/>
                  </a:lnTo>
                  <a:lnTo>
                    <a:pt x="1808" y="346"/>
                  </a:lnTo>
                  <a:lnTo>
                    <a:pt x="1767" y="304"/>
                  </a:lnTo>
                  <a:lnTo>
                    <a:pt x="1722" y="267"/>
                  </a:lnTo>
                  <a:lnTo>
                    <a:pt x="1673" y="235"/>
                  </a:lnTo>
                  <a:lnTo>
                    <a:pt x="1623" y="208"/>
                  </a:lnTo>
                  <a:lnTo>
                    <a:pt x="1569" y="187"/>
                  </a:lnTo>
                  <a:lnTo>
                    <a:pt x="1514" y="171"/>
                  </a:lnTo>
                  <a:lnTo>
                    <a:pt x="1455" y="161"/>
                  </a:lnTo>
                  <a:lnTo>
                    <a:pt x="1396" y="158"/>
                  </a:lnTo>
                  <a:close/>
                  <a:moveTo>
                    <a:pt x="1396" y="0"/>
                  </a:moveTo>
                  <a:lnTo>
                    <a:pt x="1463" y="3"/>
                  </a:lnTo>
                  <a:lnTo>
                    <a:pt x="1528" y="13"/>
                  </a:lnTo>
                  <a:lnTo>
                    <a:pt x="1593" y="29"/>
                  </a:lnTo>
                  <a:lnTo>
                    <a:pt x="1654" y="50"/>
                  </a:lnTo>
                  <a:lnTo>
                    <a:pt x="1713" y="77"/>
                  </a:lnTo>
                  <a:lnTo>
                    <a:pt x="1770" y="109"/>
                  </a:lnTo>
                  <a:lnTo>
                    <a:pt x="1823" y="146"/>
                  </a:lnTo>
                  <a:lnTo>
                    <a:pt x="1872" y="189"/>
                  </a:lnTo>
                  <a:lnTo>
                    <a:pt x="1919" y="234"/>
                  </a:lnTo>
                  <a:lnTo>
                    <a:pt x="1962" y="285"/>
                  </a:lnTo>
                  <a:lnTo>
                    <a:pt x="2000" y="339"/>
                  </a:lnTo>
                  <a:lnTo>
                    <a:pt x="2035" y="397"/>
                  </a:lnTo>
                  <a:lnTo>
                    <a:pt x="2065" y="458"/>
                  </a:lnTo>
                  <a:lnTo>
                    <a:pt x="2090" y="522"/>
                  </a:lnTo>
                  <a:lnTo>
                    <a:pt x="2111" y="589"/>
                  </a:lnTo>
                  <a:lnTo>
                    <a:pt x="2124" y="657"/>
                  </a:lnTo>
                  <a:lnTo>
                    <a:pt x="2134" y="728"/>
                  </a:lnTo>
                  <a:lnTo>
                    <a:pt x="2137" y="801"/>
                  </a:lnTo>
                  <a:lnTo>
                    <a:pt x="2134" y="870"/>
                  </a:lnTo>
                  <a:lnTo>
                    <a:pt x="2126" y="937"/>
                  </a:lnTo>
                  <a:lnTo>
                    <a:pt x="2113" y="1003"/>
                  </a:lnTo>
                  <a:lnTo>
                    <a:pt x="2095" y="1068"/>
                  </a:lnTo>
                  <a:lnTo>
                    <a:pt x="2071" y="1131"/>
                  </a:lnTo>
                  <a:lnTo>
                    <a:pt x="2063" y="1147"/>
                  </a:lnTo>
                  <a:lnTo>
                    <a:pt x="2051" y="1158"/>
                  </a:lnTo>
                  <a:lnTo>
                    <a:pt x="2041" y="1230"/>
                  </a:lnTo>
                  <a:lnTo>
                    <a:pt x="2025" y="1300"/>
                  </a:lnTo>
                  <a:lnTo>
                    <a:pt x="2006" y="1368"/>
                  </a:lnTo>
                  <a:lnTo>
                    <a:pt x="1984" y="1435"/>
                  </a:lnTo>
                  <a:lnTo>
                    <a:pt x="1957" y="1499"/>
                  </a:lnTo>
                  <a:lnTo>
                    <a:pt x="1926" y="1559"/>
                  </a:lnTo>
                  <a:lnTo>
                    <a:pt x="1893" y="1617"/>
                  </a:lnTo>
                  <a:lnTo>
                    <a:pt x="1854" y="1673"/>
                  </a:lnTo>
                  <a:lnTo>
                    <a:pt x="1813" y="1726"/>
                  </a:lnTo>
                  <a:lnTo>
                    <a:pt x="1769" y="1772"/>
                  </a:lnTo>
                  <a:lnTo>
                    <a:pt x="1722" y="1815"/>
                  </a:lnTo>
                  <a:lnTo>
                    <a:pt x="1673" y="1853"/>
                  </a:lnTo>
                  <a:lnTo>
                    <a:pt x="1682" y="1904"/>
                  </a:lnTo>
                  <a:lnTo>
                    <a:pt x="1695" y="1952"/>
                  </a:lnTo>
                  <a:lnTo>
                    <a:pt x="1710" y="1995"/>
                  </a:lnTo>
                  <a:lnTo>
                    <a:pt x="1728" y="2033"/>
                  </a:lnTo>
                  <a:lnTo>
                    <a:pt x="1749" y="2069"/>
                  </a:lnTo>
                  <a:lnTo>
                    <a:pt x="1771" y="2100"/>
                  </a:lnTo>
                  <a:lnTo>
                    <a:pt x="1794" y="2129"/>
                  </a:lnTo>
                  <a:lnTo>
                    <a:pt x="1819" y="2153"/>
                  </a:lnTo>
                  <a:lnTo>
                    <a:pt x="1846" y="2175"/>
                  </a:lnTo>
                  <a:lnTo>
                    <a:pt x="1872" y="2194"/>
                  </a:lnTo>
                  <a:lnTo>
                    <a:pt x="1900" y="2210"/>
                  </a:lnTo>
                  <a:lnTo>
                    <a:pt x="1926" y="2224"/>
                  </a:lnTo>
                  <a:lnTo>
                    <a:pt x="1954" y="2236"/>
                  </a:lnTo>
                  <a:lnTo>
                    <a:pt x="1980" y="2245"/>
                  </a:lnTo>
                  <a:lnTo>
                    <a:pt x="2005" y="2254"/>
                  </a:lnTo>
                  <a:lnTo>
                    <a:pt x="2029" y="2259"/>
                  </a:lnTo>
                  <a:lnTo>
                    <a:pt x="2051" y="2264"/>
                  </a:lnTo>
                  <a:lnTo>
                    <a:pt x="2072" y="2268"/>
                  </a:lnTo>
                  <a:lnTo>
                    <a:pt x="2090" y="2270"/>
                  </a:lnTo>
                  <a:lnTo>
                    <a:pt x="2106" y="2272"/>
                  </a:lnTo>
                  <a:lnTo>
                    <a:pt x="2119" y="2272"/>
                  </a:lnTo>
                  <a:lnTo>
                    <a:pt x="2130" y="2273"/>
                  </a:lnTo>
                  <a:lnTo>
                    <a:pt x="2135" y="2273"/>
                  </a:lnTo>
                  <a:lnTo>
                    <a:pt x="2138" y="2273"/>
                  </a:lnTo>
                  <a:lnTo>
                    <a:pt x="2195" y="2278"/>
                  </a:lnTo>
                  <a:lnTo>
                    <a:pt x="2250" y="2289"/>
                  </a:lnTo>
                  <a:lnTo>
                    <a:pt x="2303" y="2305"/>
                  </a:lnTo>
                  <a:lnTo>
                    <a:pt x="2354" y="2326"/>
                  </a:lnTo>
                  <a:lnTo>
                    <a:pt x="2402" y="2352"/>
                  </a:lnTo>
                  <a:lnTo>
                    <a:pt x="2446" y="2383"/>
                  </a:lnTo>
                  <a:lnTo>
                    <a:pt x="2487" y="2418"/>
                  </a:lnTo>
                  <a:lnTo>
                    <a:pt x="2526" y="2457"/>
                  </a:lnTo>
                  <a:lnTo>
                    <a:pt x="2558" y="2500"/>
                  </a:lnTo>
                  <a:lnTo>
                    <a:pt x="2588" y="2545"/>
                  </a:lnTo>
                  <a:lnTo>
                    <a:pt x="2613" y="2594"/>
                  </a:lnTo>
                  <a:lnTo>
                    <a:pt x="2632" y="2646"/>
                  </a:lnTo>
                  <a:lnTo>
                    <a:pt x="2647" y="2699"/>
                  </a:lnTo>
                  <a:lnTo>
                    <a:pt x="2656" y="2755"/>
                  </a:lnTo>
                  <a:lnTo>
                    <a:pt x="2659" y="2813"/>
                  </a:lnTo>
                  <a:lnTo>
                    <a:pt x="2659" y="3422"/>
                  </a:lnTo>
                  <a:lnTo>
                    <a:pt x="2657" y="3442"/>
                  </a:lnTo>
                  <a:lnTo>
                    <a:pt x="2648" y="3461"/>
                  </a:lnTo>
                  <a:lnTo>
                    <a:pt x="2636" y="3477"/>
                  </a:lnTo>
                  <a:lnTo>
                    <a:pt x="2620" y="3489"/>
                  </a:lnTo>
                  <a:lnTo>
                    <a:pt x="2602" y="3497"/>
                  </a:lnTo>
                  <a:lnTo>
                    <a:pt x="2581" y="3500"/>
                  </a:lnTo>
                  <a:lnTo>
                    <a:pt x="78" y="3500"/>
                  </a:lnTo>
                  <a:lnTo>
                    <a:pt x="58" y="3497"/>
                  </a:lnTo>
                  <a:lnTo>
                    <a:pt x="39" y="3489"/>
                  </a:lnTo>
                  <a:lnTo>
                    <a:pt x="23" y="3477"/>
                  </a:lnTo>
                  <a:lnTo>
                    <a:pt x="11" y="3461"/>
                  </a:lnTo>
                  <a:lnTo>
                    <a:pt x="3" y="3442"/>
                  </a:lnTo>
                  <a:lnTo>
                    <a:pt x="0" y="3422"/>
                  </a:lnTo>
                  <a:lnTo>
                    <a:pt x="0" y="2813"/>
                  </a:lnTo>
                  <a:lnTo>
                    <a:pt x="3" y="2755"/>
                  </a:lnTo>
                  <a:lnTo>
                    <a:pt x="12" y="2699"/>
                  </a:lnTo>
                  <a:lnTo>
                    <a:pt x="26" y="2646"/>
                  </a:lnTo>
                  <a:lnTo>
                    <a:pt x="47" y="2594"/>
                  </a:lnTo>
                  <a:lnTo>
                    <a:pt x="71" y="2545"/>
                  </a:lnTo>
                  <a:lnTo>
                    <a:pt x="100" y="2500"/>
                  </a:lnTo>
                  <a:lnTo>
                    <a:pt x="134" y="2457"/>
                  </a:lnTo>
                  <a:lnTo>
                    <a:pt x="171" y="2418"/>
                  </a:lnTo>
                  <a:lnTo>
                    <a:pt x="213" y="2383"/>
                  </a:lnTo>
                  <a:lnTo>
                    <a:pt x="258" y="2352"/>
                  </a:lnTo>
                  <a:lnTo>
                    <a:pt x="306" y="2326"/>
                  </a:lnTo>
                  <a:lnTo>
                    <a:pt x="357" y="2305"/>
                  </a:lnTo>
                  <a:lnTo>
                    <a:pt x="410" y="2289"/>
                  </a:lnTo>
                  <a:lnTo>
                    <a:pt x="465" y="2278"/>
                  </a:lnTo>
                  <a:lnTo>
                    <a:pt x="522" y="2273"/>
                  </a:lnTo>
                  <a:lnTo>
                    <a:pt x="524" y="2273"/>
                  </a:lnTo>
                  <a:lnTo>
                    <a:pt x="530" y="2273"/>
                  </a:lnTo>
                  <a:lnTo>
                    <a:pt x="540" y="2272"/>
                  </a:lnTo>
                  <a:lnTo>
                    <a:pt x="552" y="2272"/>
                  </a:lnTo>
                  <a:lnTo>
                    <a:pt x="568" y="2270"/>
                  </a:lnTo>
                  <a:lnTo>
                    <a:pt x="586" y="2268"/>
                  </a:lnTo>
                  <a:lnTo>
                    <a:pt x="608" y="2264"/>
                  </a:lnTo>
                  <a:lnTo>
                    <a:pt x="630" y="2259"/>
                  </a:lnTo>
                  <a:lnTo>
                    <a:pt x="654" y="2254"/>
                  </a:lnTo>
                  <a:lnTo>
                    <a:pt x="679" y="2245"/>
                  </a:lnTo>
                  <a:lnTo>
                    <a:pt x="706" y="2236"/>
                  </a:lnTo>
                  <a:lnTo>
                    <a:pt x="732" y="2224"/>
                  </a:lnTo>
                  <a:lnTo>
                    <a:pt x="760" y="2210"/>
                  </a:lnTo>
                  <a:lnTo>
                    <a:pt x="786" y="2194"/>
                  </a:lnTo>
                  <a:lnTo>
                    <a:pt x="814" y="2175"/>
                  </a:lnTo>
                  <a:lnTo>
                    <a:pt x="839" y="2153"/>
                  </a:lnTo>
                  <a:lnTo>
                    <a:pt x="865" y="2129"/>
                  </a:lnTo>
                  <a:lnTo>
                    <a:pt x="889" y="2100"/>
                  </a:lnTo>
                  <a:lnTo>
                    <a:pt x="911" y="2068"/>
                  </a:lnTo>
                  <a:lnTo>
                    <a:pt x="931" y="2033"/>
                  </a:lnTo>
                  <a:lnTo>
                    <a:pt x="949" y="1994"/>
                  </a:lnTo>
                  <a:lnTo>
                    <a:pt x="964" y="1952"/>
                  </a:lnTo>
                  <a:lnTo>
                    <a:pt x="977" y="1904"/>
                  </a:lnTo>
                  <a:lnTo>
                    <a:pt x="986" y="1852"/>
                  </a:lnTo>
                  <a:lnTo>
                    <a:pt x="935" y="1812"/>
                  </a:lnTo>
                  <a:lnTo>
                    <a:pt x="885" y="1767"/>
                  </a:lnTo>
                  <a:lnTo>
                    <a:pt x="839" y="1716"/>
                  </a:lnTo>
                  <a:lnTo>
                    <a:pt x="796" y="1661"/>
                  </a:lnTo>
                  <a:lnTo>
                    <a:pt x="757" y="1602"/>
                  </a:lnTo>
                  <a:lnTo>
                    <a:pt x="722" y="1538"/>
                  </a:lnTo>
                  <a:lnTo>
                    <a:pt x="690" y="1470"/>
                  </a:lnTo>
                  <a:lnTo>
                    <a:pt x="663" y="1398"/>
                  </a:lnTo>
                  <a:lnTo>
                    <a:pt x="640" y="1324"/>
                  </a:lnTo>
                  <a:lnTo>
                    <a:pt x="622" y="1245"/>
                  </a:lnTo>
                  <a:lnTo>
                    <a:pt x="609" y="1165"/>
                  </a:lnTo>
                  <a:lnTo>
                    <a:pt x="598" y="1152"/>
                  </a:lnTo>
                  <a:lnTo>
                    <a:pt x="591" y="1137"/>
                  </a:lnTo>
                  <a:lnTo>
                    <a:pt x="568" y="1078"/>
                  </a:lnTo>
                  <a:lnTo>
                    <a:pt x="550" y="1016"/>
                  </a:lnTo>
                  <a:lnTo>
                    <a:pt x="537" y="950"/>
                  </a:lnTo>
                  <a:lnTo>
                    <a:pt x="527" y="885"/>
                  </a:lnTo>
                  <a:lnTo>
                    <a:pt x="522" y="819"/>
                  </a:lnTo>
                  <a:lnTo>
                    <a:pt x="523" y="754"/>
                  </a:lnTo>
                  <a:lnTo>
                    <a:pt x="527" y="689"/>
                  </a:lnTo>
                  <a:lnTo>
                    <a:pt x="537" y="626"/>
                  </a:lnTo>
                  <a:lnTo>
                    <a:pt x="551" y="563"/>
                  </a:lnTo>
                  <a:lnTo>
                    <a:pt x="570" y="503"/>
                  </a:lnTo>
                  <a:lnTo>
                    <a:pt x="594" y="444"/>
                  </a:lnTo>
                  <a:lnTo>
                    <a:pt x="622" y="387"/>
                  </a:lnTo>
                  <a:lnTo>
                    <a:pt x="655" y="334"/>
                  </a:lnTo>
                  <a:lnTo>
                    <a:pt x="692" y="285"/>
                  </a:lnTo>
                  <a:lnTo>
                    <a:pt x="731" y="241"/>
                  </a:lnTo>
                  <a:lnTo>
                    <a:pt x="775" y="200"/>
                  </a:lnTo>
                  <a:lnTo>
                    <a:pt x="821" y="167"/>
                  </a:lnTo>
                  <a:lnTo>
                    <a:pt x="871" y="137"/>
                  </a:lnTo>
                  <a:lnTo>
                    <a:pt x="923" y="112"/>
                  </a:lnTo>
                  <a:lnTo>
                    <a:pt x="978" y="93"/>
                  </a:lnTo>
                  <a:lnTo>
                    <a:pt x="1032" y="81"/>
                  </a:lnTo>
                  <a:lnTo>
                    <a:pt x="1087" y="73"/>
                  </a:lnTo>
                  <a:lnTo>
                    <a:pt x="1146" y="47"/>
                  </a:lnTo>
                  <a:lnTo>
                    <a:pt x="1208" y="27"/>
                  </a:lnTo>
                  <a:lnTo>
                    <a:pt x="1269" y="12"/>
                  </a:lnTo>
                  <a:lnTo>
                    <a:pt x="1332" y="3"/>
                  </a:lnTo>
                  <a:lnTo>
                    <a:pt x="139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19" name="Inhaltsplatzhalter 4">
              <a:extLst>
                <a:ext uri="{FF2B5EF4-FFF2-40B4-BE49-F238E27FC236}">
                  <a16:creationId xmlns:a16="http://schemas.microsoft.com/office/drawing/2014/main" xmlns="" id="{1F3D8EB8-5821-4645-91CB-39FED3480D5B}"/>
                </a:ext>
              </a:extLst>
            </p:cNvPr>
            <p:cNvSpPr txBox="1">
              <a:spLocks/>
            </p:cNvSpPr>
            <p:nvPr/>
          </p:nvSpPr>
          <p:spPr>
            <a:xfrm>
              <a:off x="4782200" y="2117896"/>
              <a:ext cx="2652751" cy="491474"/>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TW" altLang="en-US" sz="2800" b="1" dirty="0" smtClean="0">
                  <a:solidFill>
                    <a:schemeClr val="bg1">
                      <a:lumMod val="50000"/>
                    </a:schemeClr>
                  </a:solidFill>
                  <a:effectLst>
                    <a:innerShdw blurRad="63500" dist="50800" dir="13500000">
                      <a:prstClr val="black">
                        <a:alpha val="50000"/>
                      </a:prstClr>
                    </a:innerShdw>
                  </a:effectLst>
                  <a:latin typeface="標楷體" panose="03000509000000000000" pitchFamily="65" charset="-120"/>
                  <a:ea typeface="標楷體" panose="03000509000000000000" pitchFamily="65" charset="-120"/>
                  <a:cs typeface="+mn-ea"/>
                  <a:sym typeface="+mn-lt"/>
                </a:rPr>
                <a:t>自行撰寫程式</a:t>
              </a:r>
              <a:endParaRPr lang="en-US" sz="2800" b="1" dirty="0">
                <a:solidFill>
                  <a:schemeClr val="bg1">
                    <a:lumMod val="50000"/>
                  </a:schemeClr>
                </a:solidFill>
                <a:effectLst>
                  <a:innerShdw blurRad="63500" dist="50800" dir="13500000">
                    <a:prstClr val="black">
                      <a:alpha val="50000"/>
                    </a:prstClr>
                  </a:innerShdw>
                </a:effectLst>
                <a:latin typeface="標楷體" panose="03000509000000000000" pitchFamily="65" charset="-120"/>
                <a:ea typeface="標楷體" panose="03000509000000000000" pitchFamily="65" charset="-120"/>
                <a:cs typeface="+mn-ea"/>
                <a:sym typeface="+mn-lt"/>
              </a:endParaRPr>
            </a:p>
          </p:txBody>
        </p:sp>
        <p:grpSp>
          <p:nvGrpSpPr>
            <p:cNvPr id="22" name="Group 58">
              <a:extLst>
                <a:ext uri="{FF2B5EF4-FFF2-40B4-BE49-F238E27FC236}">
                  <a16:creationId xmlns:a16="http://schemas.microsoft.com/office/drawing/2014/main" xmlns="" id="{9BE9B448-B1F4-42B7-AE95-A1375B8A33BB}"/>
                </a:ext>
              </a:extLst>
            </p:cNvPr>
            <p:cNvGrpSpPr/>
            <p:nvPr/>
          </p:nvGrpSpPr>
          <p:grpSpPr>
            <a:xfrm flipH="1">
              <a:off x="342098" y="3087349"/>
              <a:ext cx="4148090" cy="1068346"/>
              <a:chOff x="1208088" y="2171700"/>
              <a:chExt cx="9775826" cy="2517776"/>
            </a:xfrm>
          </p:grpSpPr>
          <p:sp>
            <p:nvSpPr>
              <p:cNvPr id="56" name="Freeform 5">
                <a:extLst>
                  <a:ext uri="{FF2B5EF4-FFF2-40B4-BE49-F238E27FC236}">
                    <a16:creationId xmlns:a16="http://schemas.microsoft.com/office/drawing/2014/main" xmlns="" id="{1E239330-7813-47BF-B615-FA1766836769}"/>
                  </a:ext>
                </a:extLst>
              </p:cNvPr>
              <p:cNvSpPr>
                <a:spLocks/>
              </p:cNvSpPr>
              <p:nvPr/>
            </p:nvSpPr>
            <p:spPr bwMode="auto">
              <a:xfrm>
                <a:off x="1208088" y="2376488"/>
                <a:ext cx="9775825" cy="2312988"/>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57" name="Oval 6">
                <a:extLst>
                  <a:ext uri="{FF2B5EF4-FFF2-40B4-BE49-F238E27FC236}">
                    <a16:creationId xmlns:a16="http://schemas.microsoft.com/office/drawing/2014/main" xmlns="" id="{C196482F-DC64-473F-B77A-54AD7CE057A7}"/>
                  </a:ext>
                </a:extLst>
              </p:cNvPr>
              <p:cNvSpPr>
                <a:spLocks noChangeArrowheads="1"/>
              </p:cNvSpPr>
              <p:nvPr/>
            </p:nvSpPr>
            <p:spPr bwMode="auto">
              <a:xfrm>
                <a:off x="1665288" y="2635250"/>
                <a:ext cx="1389063" cy="13906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US" sz="2400" b="1" dirty="0">
                    <a:solidFill>
                      <a:schemeClr val="accent2"/>
                    </a:solidFill>
                    <a:latin typeface="標楷體" panose="03000509000000000000" pitchFamily="65" charset="-120"/>
                    <a:ea typeface="標楷體" panose="03000509000000000000" pitchFamily="65" charset="-120"/>
                    <a:cs typeface="+mn-ea"/>
                    <a:sym typeface="+mn-lt"/>
                  </a:rPr>
                  <a:t>02</a:t>
                </a:r>
              </a:p>
            </p:txBody>
          </p:sp>
          <p:sp>
            <p:nvSpPr>
              <p:cNvPr id="58" name="Freeform 7">
                <a:extLst>
                  <a:ext uri="{FF2B5EF4-FFF2-40B4-BE49-F238E27FC236}">
                    <a16:creationId xmlns:a16="http://schemas.microsoft.com/office/drawing/2014/main" xmlns="" id="{5F2480D9-BA87-40C1-AA6D-3FEAA351E9F1}"/>
                  </a:ext>
                </a:extLst>
              </p:cNvPr>
              <p:cNvSpPr>
                <a:spLocks/>
              </p:cNvSpPr>
              <p:nvPr/>
            </p:nvSpPr>
            <p:spPr bwMode="auto">
              <a:xfrm>
                <a:off x="2976563" y="2352675"/>
                <a:ext cx="7850188" cy="1816100"/>
              </a:xfrm>
              <a:custGeom>
                <a:avLst/>
                <a:gdLst>
                  <a:gd name="T0" fmla="*/ 0 w 2091"/>
                  <a:gd name="T1" fmla="*/ 0 h 482"/>
                  <a:gd name="T2" fmla="*/ 143 w 2091"/>
                  <a:gd name="T3" fmla="*/ 259 h 482"/>
                  <a:gd name="T4" fmla="*/ 143 w 2091"/>
                  <a:gd name="T5" fmla="*/ 262 h 482"/>
                  <a:gd name="T6" fmla="*/ 327 w 2091"/>
                  <a:gd name="T7" fmla="*/ 444 h 482"/>
                  <a:gd name="T8" fmla="*/ 327 w 2091"/>
                  <a:gd name="T9" fmla="*/ 482 h 482"/>
                  <a:gd name="T10" fmla="*/ 2091 w 2091"/>
                  <a:gd name="T11" fmla="*/ 482 h 482"/>
                  <a:gd name="T12" fmla="*/ 2091 w 2091"/>
                  <a:gd name="T13" fmla="*/ 100 h 482"/>
                  <a:gd name="T14" fmla="*/ 1990 w 2091"/>
                  <a:gd name="T15" fmla="*/ 0 h 482"/>
                  <a:gd name="T16" fmla="*/ 0 w 2091"/>
                  <a:gd name="T1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82">
                    <a:moveTo>
                      <a:pt x="0" y="0"/>
                    </a:moveTo>
                    <a:cubicBezTo>
                      <a:pt x="86" y="54"/>
                      <a:pt x="143" y="150"/>
                      <a:pt x="143" y="259"/>
                    </a:cubicBezTo>
                    <a:cubicBezTo>
                      <a:pt x="143" y="260"/>
                      <a:pt x="143" y="261"/>
                      <a:pt x="143" y="262"/>
                    </a:cubicBezTo>
                    <a:cubicBezTo>
                      <a:pt x="144" y="363"/>
                      <a:pt x="226" y="444"/>
                      <a:pt x="327" y="444"/>
                    </a:cubicBezTo>
                    <a:cubicBezTo>
                      <a:pt x="327" y="482"/>
                      <a:pt x="327" y="482"/>
                      <a:pt x="327" y="482"/>
                    </a:cubicBezTo>
                    <a:cubicBezTo>
                      <a:pt x="2091" y="482"/>
                      <a:pt x="2091" y="482"/>
                      <a:pt x="2091" y="482"/>
                    </a:cubicBezTo>
                    <a:cubicBezTo>
                      <a:pt x="2091" y="100"/>
                      <a:pt x="2091" y="100"/>
                      <a:pt x="2091" y="100"/>
                    </a:cubicBezTo>
                    <a:cubicBezTo>
                      <a:pt x="2091" y="45"/>
                      <a:pt x="2046" y="0"/>
                      <a:pt x="1990" y="0"/>
                    </a:cubicBezTo>
                    <a:lnTo>
                      <a:pt x="0" y="0"/>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59" name="Freeform 8">
                <a:extLst>
                  <a:ext uri="{FF2B5EF4-FFF2-40B4-BE49-F238E27FC236}">
                    <a16:creationId xmlns:a16="http://schemas.microsoft.com/office/drawing/2014/main" xmlns="" id="{CE9743D9-C238-40A1-A526-661FE8C66E6B}"/>
                  </a:ext>
                </a:extLst>
              </p:cNvPr>
              <p:cNvSpPr>
                <a:spLocks noEditPoints="1"/>
              </p:cNvSpPr>
              <p:nvPr/>
            </p:nvSpPr>
            <p:spPr bwMode="auto">
              <a:xfrm>
                <a:off x="1208088" y="2171700"/>
                <a:ext cx="2305050" cy="2314575"/>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60" name="Freeform 9">
                <a:extLst>
                  <a:ext uri="{FF2B5EF4-FFF2-40B4-BE49-F238E27FC236}">
                    <a16:creationId xmlns:a16="http://schemas.microsoft.com/office/drawing/2014/main" xmlns="" id="{44E5E115-4AAF-44BF-8893-9EE2D19738B8}"/>
                  </a:ext>
                </a:extLst>
              </p:cNvPr>
              <p:cNvSpPr>
                <a:spLocks/>
              </p:cNvSpPr>
              <p:nvPr/>
            </p:nvSpPr>
            <p:spPr bwMode="auto">
              <a:xfrm>
                <a:off x="2960688" y="3340100"/>
                <a:ext cx="323850" cy="792163"/>
              </a:xfrm>
              <a:custGeom>
                <a:avLst/>
                <a:gdLst>
                  <a:gd name="T0" fmla="*/ 86 w 86"/>
                  <a:gd name="T1" fmla="*/ 181 h 210"/>
                  <a:gd name="T2" fmla="*/ 85 w 86"/>
                  <a:gd name="T3" fmla="*/ 182 h 210"/>
                  <a:gd name="T4" fmla="*/ 79 w 86"/>
                  <a:gd name="T5" fmla="*/ 189 h 210"/>
                  <a:gd name="T6" fmla="*/ 76 w 86"/>
                  <a:gd name="T7" fmla="*/ 194 h 210"/>
                  <a:gd name="T8" fmla="*/ 76 w 86"/>
                  <a:gd name="T9" fmla="*/ 194 h 210"/>
                  <a:gd name="T10" fmla="*/ 71 w 86"/>
                  <a:gd name="T11" fmla="*/ 199 h 210"/>
                  <a:gd name="T12" fmla="*/ 66 w 86"/>
                  <a:gd name="T13" fmla="*/ 205 h 210"/>
                  <a:gd name="T14" fmla="*/ 61 w 86"/>
                  <a:gd name="T15" fmla="*/ 210 h 210"/>
                  <a:gd name="T16" fmla="*/ 0 w 86"/>
                  <a:gd name="T17" fmla="*/ 89 h 210"/>
                  <a:gd name="T18" fmla="*/ 12 w 86"/>
                  <a:gd name="T19" fmla="*/ 64 h 210"/>
                  <a:gd name="T20" fmla="*/ 13 w 86"/>
                  <a:gd name="T21" fmla="*/ 61 h 210"/>
                  <a:gd name="T22" fmla="*/ 17 w 86"/>
                  <a:gd name="T23" fmla="*/ 50 h 210"/>
                  <a:gd name="T24" fmla="*/ 18 w 86"/>
                  <a:gd name="T25" fmla="*/ 46 h 210"/>
                  <a:gd name="T26" fmla="*/ 19 w 86"/>
                  <a:gd name="T27" fmla="*/ 42 h 210"/>
                  <a:gd name="T28" fmla="*/ 20 w 86"/>
                  <a:gd name="T29" fmla="*/ 39 h 210"/>
                  <a:gd name="T30" fmla="*/ 21 w 86"/>
                  <a:gd name="T31" fmla="*/ 34 h 210"/>
                  <a:gd name="T32" fmla="*/ 21 w 86"/>
                  <a:gd name="T33" fmla="*/ 32 h 210"/>
                  <a:gd name="T34" fmla="*/ 22 w 86"/>
                  <a:gd name="T35" fmla="*/ 28 h 210"/>
                  <a:gd name="T36" fmla="*/ 24 w 86"/>
                  <a:gd name="T37" fmla="*/ 11 h 210"/>
                  <a:gd name="T38" fmla="*/ 24 w 86"/>
                  <a:gd name="T39" fmla="*/ 7 h 210"/>
                  <a:gd name="T40" fmla="*/ 24 w 86"/>
                  <a:gd name="T41" fmla="*/ 6 h 210"/>
                  <a:gd name="T42" fmla="*/ 24 w 86"/>
                  <a:gd name="T43" fmla="*/ 2 h 210"/>
                  <a:gd name="T44" fmla="*/ 25 w 86"/>
                  <a:gd name="T45" fmla="*/ 0 h 210"/>
                  <a:gd name="T46" fmla="*/ 86 w 86"/>
                  <a:gd name="T47" fmla="*/ 18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0">
                    <a:moveTo>
                      <a:pt x="86" y="181"/>
                    </a:moveTo>
                    <a:cubicBezTo>
                      <a:pt x="85" y="182"/>
                      <a:pt x="85" y="182"/>
                      <a:pt x="85" y="182"/>
                    </a:cubicBezTo>
                    <a:cubicBezTo>
                      <a:pt x="83" y="185"/>
                      <a:pt x="81" y="187"/>
                      <a:pt x="79" y="189"/>
                    </a:cubicBezTo>
                    <a:cubicBezTo>
                      <a:pt x="78" y="191"/>
                      <a:pt x="77" y="192"/>
                      <a:pt x="76" y="194"/>
                    </a:cubicBezTo>
                    <a:cubicBezTo>
                      <a:pt x="76" y="194"/>
                      <a:pt x="76" y="194"/>
                      <a:pt x="76" y="194"/>
                    </a:cubicBezTo>
                    <a:cubicBezTo>
                      <a:pt x="74" y="196"/>
                      <a:pt x="73" y="197"/>
                      <a:pt x="71" y="199"/>
                    </a:cubicBezTo>
                    <a:cubicBezTo>
                      <a:pt x="69" y="201"/>
                      <a:pt x="68" y="203"/>
                      <a:pt x="66" y="205"/>
                    </a:cubicBezTo>
                    <a:cubicBezTo>
                      <a:pt x="64" y="207"/>
                      <a:pt x="63" y="208"/>
                      <a:pt x="61" y="210"/>
                    </a:cubicBezTo>
                    <a:cubicBezTo>
                      <a:pt x="34" y="174"/>
                      <a:pt x="12" y="134"/>
                      <a:pt x="0" y="89"/>
                    </a:cubicBezTo>
                    <a:cubicBezTo>
                      <a:pt x="5" y="81"/>
                      <a:pt x="9" y="73"/>
                      <a:pt x="12" y="64"/>
                    </a:cubicBezTo>
                    <a:cubicBezTo>
                      <a:pt x="12" y="63"/>
                      <a:pt x="13" y="62"/>
                      <a:pt x="13" y="61"/>
                    </a:cubicBezTo>
                    <a:cubicBezTo>
                      <a:pt x="15" y="58"/>
                      <a:pt x="16" y="54"/>
                      <a:pt x="17" y="50"/>
                    </a:cubicBezTo>
                    <a:cubicBezTo>
                      <a:pt x="17" y="49"/>
                      <a:pt x="18" y="48"/>
                      <a:pt x="18" y="46"/>
                    </a:cubicBezTo>
                    <a:cubicBezTo>
                      <a:pt x="18" y="45"/>
                      <a:pt x="19" y="44"/>
                      <a:pt x="19" y="42"/>
                    </a:cubicBezTo>
                    <a:cubicBezTo>
                      <a:pt x="19" y="41"/>
                      <a:pt x="20" y="40"/>
                      <a:pt x="20" y="39"/>
                    </a:cubicBezTo>
                    <a:cubicBezTo>
                      <a:pt x="20" y="37"/>
                      <a:pt x="21" y="36"/>
                      <a:pt x="21" y="34"/>
                    </a:cubicBezTo>
                    <a:cubicBezTo>
                      <a:pt x="21" y="34"/>
                      <a:pt x="21" y="33"/>
                      <a:pt x="21" y="32"/>
                    </a:cubicBezTo>
                    <a:cubicBezTo>
                      <a:pt x="22" y="31"/>
                      <a:pt x="22" y="29"/>
                      <a:pt x="22" y="28"/>
                    </a:cubicBezTo>
                    <a:cubicBezTo>
                      <a:pt x="23" y="22"/>
                      <a:pt x="24" y="17"/>
                      <a:pt x="24" y="11"/>
                    </a:cubicBezTo>
                    <a:cubicBezTo>
                      <a:pt x="24" y="10"/>
                      <a:pt x="24" y="9"/>
                      <a:pt x="24" y="7"/>
                    </a:cubicBezTo>
                    <a:cubicBezTo>
                      <a:pt x="24" y="7"/>
                      <a:pt x="24" y="6"/>
                      <a:pt x="24" y="6"/>
                    </a:cubicBezTo>
                    <a:cubicBezTo>
                      <a:pt x="24" y="5"/>
                      <a:pt x="24" y="4"/>
                      <a:pt x="24" y="2"/>
                    </a:cubicBezTo>
                    <a:cubicBezTo>
                      <a:pt x="24" y="1"/>
                      <a:pt x="25" y="0"/>
                      <a:pt x="25" y="0"/>
                    </a:cubicBezTo>
                    <a:cubicBezTo>
                      <a:pt x="25" y="68"/>
                      <a:pt x="48" y="130"/>
                      <a:pt x="86" y="181"/>
                    </a:cubicBez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61" name="Freeform 11">
                <a:extLst>
                  <a:ext uri="{FF2B5EF4-FFF2-40B4-BE49-F238E27FC236}">
                    <a16:creationId xmlns:a16="http://schemas.microsoft.com/office/drawing/2014/main" xmlns="" id="{5346F808-FEE8-42AF-82D4-9A4F2BB27BCE}"/>
                  </a:ext>
                </a:extLst>
              </p:cNvPr>
              <p:cNvSpPr>
                <a:spLocks/>
              </p:cNvSpPr>
              <p:nvPr/>
            </p:nvSpPr>
            <p:spPr bwMode="auto">
              <a:xfrm>
                <a:off x="3054351" y="3328988"/>
                <a:ext cx="7929563" cy="1157288"/>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62" name="Freeform 12">
                <a:extLst>
                  <a:ext uri="{FF2B5EF4-FFF2-40B4-BE49-F238E27FC236}">
                    <a16:creationId xmlns:a16="http://schemas.microsoft.com/office/drawing/2014/main" xmlns="" id="{E1C6E0E8-A869-4FF0-A1AB-4B1768E25A86}"/>
                  </a:ext>
                </a:extLst>
              </p:cNvPr>
              <p:cNvSpPr>
                <a:spLocks/>
              </p:cNvSpPr>
              <p:nvPr/>
            </p:nvSpPr>
            <p:spPr bwMode="auto">
              <a:xfrm>
                <a:off x="3513138" y="3332163"/>
                <a:ext cx="0" cy="34925"/>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grpSp>
        <p:grpSp>
          <p:nvGrpSpPr>
            <p:cNvPr id="23" name="Group 86">
              <a:extLst>
                <a:ext uri="{FF2B5EF4-FFF2-40B4-BE49-F238E27FC236}">
                  <a16:creationId xmlns:a16="http://schemas.microsoft.com/office/drawing/2014/main" xmlns="" id="{53BFDD6F-DFDF-4D50-BAF2-A6F21AB74C08}"/>
                </a:ext>
              </a:extLst>
            </p:cNvPr>
            <p:cNvGrpSpPr/>
            <p:nvPr/>
          </p:nvGrpSpPr>
          <p:grpSpPr>
            <a:xfrm>
              <a:off x="4684861" y="3214661"/>
              <a:ext cx="618874" cy="620640"/>
              <a:chOff x="7216775" y="2687638"/>
              <a:chExt cx="555625" cy="557212"/>
            </a:xfrm>
            <a:solidFill>
              <a:schemeClr val="accent2"/>
            </a:solidFill>
          </p:grpSpPr>
          <p:sp>
            <p:nvSpPr>
              <p:cNvPr id="54" name="Freeform 123">
                <a:extLst>
                  <a:ext uri="{FF2B5EF4-FFF2-40B4-BE49-F238E27FC236}">
                    <a16:creationId xmlns:a16="http://schemas.microsoft.com/office/drawing/2014/main" xmlns="" id="{7D5FA233-0C6C-47D7-B758-963BDED40BEF}"/>
                  </a:ext>
                </a:extLst>
              </p:cNvPr>
              <p:cNvSpPr>
                <a:spLocks noEditPoints="1"/>
              </p:cNvSpPr>
              <p:nvPr/>
            </p:nvSpPr>
            <p:spPr bwMode="auto">
              <a:xfrm>
                <a:off x="7216775" y="2687638"/>
                <a:ext cx="555625" cy="557212"/>
              </a:xfrm>
              <a:custGeom>
                <a:avLst/>
                <a:gdLst>
                  <a:gd name="T0" fmla="*/ 1528 w 3500"/>
                  <a:gd name="T1" fmla="*/ 438 h 3510"/>
                  <a:gd name="T2" fmla="*/ 1195 w 3500"/>
                  <a:gd name="T3" fmla="*/ 616 h 3510"/>
                  <a:gd name="T4" fmla="*/ 924 w 3500"/>
                  <a:gd name="T5" fmla="*/ 637 h 3510"/>
                  <a:gd name="T6" fmla="*/ 512 w 3500"/>
                  <a:gd name="T7" fmla="*/ 758 h 3510"/>
                  <a:gd name="T8" fmla="*/ 671 w 3500"/>
                  <a:gd name="T9" fmla="*/ 1072 h 3510"/>
                  <a:gd name="T10" fmla="*/ 505 w 3500"/>
                  <a:gd name="T11" fmla="*/ 1473 h 3510"/>
                  <a:gd name="T12" fmla="*/ 172 w 3500"/>
                  <a:gd name="T13" fmla="*/ 1582 h 3510"/>
                  <a:gd name="T14" fmla="*/ 378 w 3500"/>
                  <a:gd name="T15" fmla="*/ 1959 h 3510"/>
                  <a:gd name="T16" fmla="*/ 555 w 3500"/>
                  <a:gd name="T17" fmla="*/ 2168 h 3510"/>
                  <a:gd name="T18" fmla="*/ 665 w 3500"/>
                  <a:gd name="T19" fmla="*/ 2528 h 3510"/>
                  <a:gd name="T20" fmla="*/ 739 w 3500"/>
                  <a:gd name="T21" fmla="*/ 2991 h 3510"/>
                  <a:gd name="T22" fmla="*/ 1007 w 3500"/>
                  <a:gd name="T23" fmla="*/ 2837 h 3510"/>
                  <a:gd name="T24" fmla="*/ 1413 w 3500"/>
                  <a:gd name="T25" fmla="*/ 2977 h 3510"/>
                  <a:gd name="T26" fmla="*/ 1559 w 3500"/>
                  <a:gd name="T27" fmla="*/ 3231 h 3510"/>
                  <a:gd name="T28" fmla="*/ 1926 w 3500"/>
                  <a:gd name="T29" fmla="*/ 3329 h 3510"/>
                  <a:gd name="T30" fmla="*/ 2058 w 3500"/>
                  <a:gd name="T31" fmla="*/ 2988 h 3510"/>
                  <a:gd name="T32" fmla="*/ 2462 w 3500"/>
                  <a:gd name="T33" fmla="*/ 2835 h 3510"/>
                  <a:gd name="T34" fmla="*/ 2753 w 3500"/>
                  <a:gd name="T35" fmla="*/ 2996 h 3510"/>
                  <a:gd name="T36" fmla="*/ 2848 w 3500"/>
                  <a:gd name="T37" fmla="*/ 2557 h 3510"/>
                  <a:gd name="T38" fmla="*/ 2918 w 3500"/>
                  <a:gd name="T39" fmla="*/ 2240 h 3510"/>
                  <a:gd name="T40" fmla="*/ 3092 w 3500"/>
                  <a:gd name="T41" fmla="*/ 1967 h 3510"/>
                  <a:gd name="T42" fmla="*/ 3335 w 3500"/>
                  <a:gd name="T43" fmla="*/ 1589 h 3510"/>
                  <a:gd name="T44" fmla="*/ 3014 w 3500"/>
                  <a:gd name="T45" fmla="*/ 1497 h 3510"/>
                  <a:gd name="T46" fmla="*/ 2837 w 3500"/>
                  <a:gd name="T47" fmla="*/ 1101 h 3510"/>
                  <a:gd name="T48" fmla="*/ 2985 w 3500"/>
                  <a:gd name="T49" fmla="*/ 767 h 3510"/>
                  <a:gd name="T50" fmla="*/ 2656 w 3500"/>
                  <a:gd name="T51" fmla="*/ 576 h 3510"/>
                  <a:gd name="T52" fmla="*/ 2374 w 3500"/>
                  <a:gd name="T53" fmla="*/ 652 h 3510"/>
                  <a:gd name="T54" fmla="*/ 1988 w 3500"/>
                  <a:gd name="T55" fmla="*/ 465 h 3510"/>
                  <a:gd name="T56" fmla="*/ 1907 w 3500"/>
                  <a:gd name="T57" fmla="*/ 164 h 3510"/>
                  <a:gd name="T58" fmla="*/ 2048 w 3500"/>
                  <a:gd name="T59" fmla="*/ 68 h 3510"/>
                  <a:gd name="T60" fmla="*/ 2122 w 3500"/>
                  <a:gd name="T61" fmla="*/ 370 h 3510"/>
                  <a:gd name="T62" fmla="*/ 2469 w 3500"/>
                  <a:gd name="T63" fmla="*/ 512 h 3510"/>
                  <a:gd name="T64" fmla="*/ 2775 w 3500"/>
                  <a:gd name="T65" fmla="*/ 352 h 3510"/>
                  <a:gd name="T66" fmla="*/ 3143 w 3500"/>
                  <a:gd name="T67" fmla="*/ 699 h 3510"/>
                  <a:gd name="T68" fmla="*/ 2994 w 3500"/>
                  <a:gd name="T69" fmla="*/ 1026 h 3510"/>
                  <a:gd name="T70" fmla="*/ 3128 w 3500"/>
                  <a:gd name="T71" fmla="*/ 1378 h 3510"/>
                  <a:gd name="T72" fmla="*/ 3406 w 3500"/>
                  <a:gd name="T73" fmla="*/ 1437 h 3510"/>
                  <a:gd name="T74" fmla="*/ 3497 w 3500"/>
                  <a:gd name="T75" fmla="*/ 1945 h 3510"/>
                  <a:gd name="T76" fmla="*/ 3244 w 3500"/>
                  <a:gd name="T77" fmla="*/ 2108 h 3510"/>
                  <a:gd name="T78" fmla="*/ 3069 w 3500"/>
                  <a:gd name="T79" fmla="*/ 2303 h 3510"/>
                  <a:gd name="T80" fmla="*/ 3132 w 3500"/>
                  <a:gd name="T81" fmla="*/ 2671 h 3510"/>
                  <a:gd name="T82" fmla="*/ 3098 w 3500"/>
                  <a:gd name="T83" fmla="*/ 2885 h 3510"/>
                  <a:gd name="T84" fmla="*/ 2690 w 3500"/>
                  <a:gd name="T85" fmla="*/ 3152 h 3510"/>
                  <a:gd name="T86" fmla="*/ 2377 w 3500"/>
                  <a:gd name="T87" fmla="*/ 3042 h 3510"/>
                  <a:gd name="T88" fmla="*/ 2116 w 3500"/>
                  <a:gd name="T89" fmla="*/ 3153 h 3510"/>
                  <a:gd name="T90" fmla="*/ 1971 w 3500"/>
                  <a:gd name="T91" fmla="*/ 3498 h 3510"/>
                  <a:gd name="T92" fmla="*/ 1452 w 3500"/>
                  <a:gd name="T93" fmla="*/ 3442 h 3510"/>
                  <a:gd name="T94" fmla="*/ 1378 w 3500"/>
                  <a:gd name="T95" fmla="*/ 3140 h 3510"/>
                  <a:gd name="T96" fmla="*/ 1031 w 3500"/>
                  <a:gd name="T97" fmla="*/ 2998 h 3510"/>
                  <a:gd name="T98" fmla="*/ 725 w 3500"/>
                  <a:gd name="T99" fmla="*/ 3158 h 3510"/>
                  <a:gd name="T100" fmla="*/ 357 w 3500"/>
                  <a:gd name="T101" fmla="*/ 2811 h 3510"/>
                  <a:gd name="T102" fmla="*/ 506 w 3500"/>
                  <a:gd name="T103" fmla="*/ 2484 h 3510"/>
                  <a:gd name="T104" fmla="*/ 372 w 3500"/>
                  <a:gd name="T105" fmla="*/ 2132 h 3510"/>
                  <a:gd name="T106" fmla="*/ 94 w 3500"/>
                  <a:gd name="T107" fmla="*/ 2073 h 3510"/>
                  <a:gd name="T108" fmla="*/ 3 w 3500"/>
                  <a:gd name="T109" fmla="*/ 1565 h 3510"/>
                  <a:gd name="T110" fmla="*/ 256 w 3500"/>
                  <a:gd name="T111" fmla="*/ 1402 h 3510"/>
                  <a:gd name="T112" fmla="*/ 431 w 3500"/>
                  <a:gd name="T113" fmla="*/ 1207 h 3510"/>
                  <a:gd name="T114" fmla="*/ 368 w 3500"/>
                  <a:gd name="T115" fmla="*/ 839 h 3510"/>
                  <a:gd name="T116" fmla="*/ 402 w 3500"/>
                  <a:gd name="T117" fmla="*/ 625 h 3510"/>
                  <a:gd name="T118" fmla="*/ 810 w 3500"/>
                  <a:gd name="T119" fmla="*/ 358 h 3510"/>
                  <a:gd name="T120" fmla="*/ 1123 w 3500"/>
                  <a:gd name="T121" fmla="*/ 468 h 3510"/>
                  <a:gd name="T122" fmla="*/ 1384 w 3500"/>
                  <a:gd name="T123" fmla="*/ 357 h 3510"/>
                  <a:gd name="T124" fmla="*/ 1529 w 3500"/>
                  <a:gd name="T125" fmla="*/ 12 h 3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0" h="3510">
                    <a:moveTo>
                      <a:pt x="1593" y="164"/>
                    </a:moveTo>
                    <a:lnTo>
                      <a:pt x="1585" y="166"/>
                    </a:lnTo>
                    <a:lnTo>
                      <a:pt x="1577" y="172"/>
                    </a:lnTo>
                    <a:lnTo>
                      <a:pt x="1574" y="181"/>
                    </a:lnTo>
                    <a:lnTo>
                      <a:pt x="1559" y="280"/>
                    </a:lnTo>
                    <a:lnTo>
                      <a:pt x="1546" y="379"/>
                    </a:lnTo>
                    <a:lnTo>
                      <a:pt x="1539" y="410"/>
                    </a:lnTo>
                    <a:lnTo>
                      <a:pt x="1528" y="438"/>
                    </a:lnTo>
                    <a:lnTo>
                      <a:pt x="1512" y="465"/>
                    </a:lnTo>
                    <a:lnTo>
                      <a:pt x="1492" y="487"/>
                    </a:lnTo>
                    <a:lnTo>
                      <a:pt x="1469" y="506"/>
                    </a:lnTo>
                    <a:lnTo>
                      <a:pt x="1442" y="522"/>
                    </a:lnTo>
                    <a:lnTo>
                      <a:pt x="1413" y="533"/>
                    </a:lnTo>
                    <a:lnTo>
                      <a:pt x="1338" y="556"/>
                    </a:lnTo>
                    <a:lnTo>
                      <a:pt x="1266" y="584"/>
                    </a:lnTo>
                    <a:lnTo>
                      <a:pt x="1195" y="616"/>
                    </a:lnTo>
                    <a:lnTo>
                      <a:pt x="1126" y="652"/>
                    </a:lnTo>
                    <a:lnTo>
                      <a:pt x="1098" y="665"/>
                    </a:lnTo>
                    <a:lnTo>
                      <a:pt x="1069" y="673"/>
                    </a:lnTo>
                    <a:lnTo>
                      <a:pt x="1038" y="675"/>
                    </a:lnTo>
                    <a:lnTo>
                      <a:pt x="1009" y="673"/>
                    </a:lnTo>
                    <a:lnTo>
                      <a:pt x="979" y="667"/>
                    </a:lnTo>
                    <a:lnTo>
                      <a:pt x="950" y="654"/>
                    </a:lnTo>
                    <a:lnTo>
                      <a:pt x="924" y="637"/>
                    </a:lnTo>
                    <a:lnTo>
                      <a:pt x="844" y="576"/>
                    </a:lnTo>
                    <a:lnTo>
                      <a:pt x="765" y="517"/>
                    </a:lnTo>
                    <a:lnTo>
                      <a:pt x="756" y="514"/>
                    </a:lnTo>
                    <a:lnTo>
                      <a:pt x="747" y="514"/>
                    </a:lnTo>
                    <a:lnTo>
                      <a:pt x="739" y="519"/>
                    </a:lnTo>
                    <a:lnTo>
                      <a:pt x="518" y="741"/>
                    </a:lnTo>
                    <a:lnTo>
                      <a:pt x="512" y="749"/>
                    </a:lnTo>
                    <a:lnTo>
                      <a:pt x="512" y="758"/>
                    </a:lnTo>
                    <a:lnTo>
                      <a:pt x="515" y="767"/>
                    </a:lnTo>
                    <a:lnTo>
                      <a:pt x="575" y="847"/>
                    </a:lnTo>
                    <a:lnTo>
                      <a:pt x="635" y="926"/>
                    </a:lnTo>
                    <a:lnTo>
                      <a:pt x="652" y="953"/>
                    </a:lnTo>
                    <a:lnTo>
                      <a:pt x="665" y="982"/>
                    </a:lnTo>
                    <a:lnTo>
                      <a:pt x="671" y="1012"/>
                    </a:lnTo>
                    <a:lnTo>
                      <a:pt x="673" y="1041"/>
                    </a:lnTo>
                    <a:lnTo>
                      <a:pt x="671" y="1072"/>
                    </a:lnTo>
                    <a:lnTo>
                      <a:pt x="663" y="1101"/>
                    </a:lnTo>
                    <a:lnTo>
                      <a:pt x="650" y="1130"/>
                    </a:lnTo>
                    <a:lnTo>
                      <a:pt x="614" y="1199"/>
                    </a:lnTo>
                    <a:lnTo>
                      <a:pt x="582" y="1270"/>
                    </a:lnTo>
                    <a:lnTo>
                      <a:pt x="555" y="1342"/>
                    </a:lnTo>
                    <a:lnTo>
                      <a:pt x="531" y="1417"/>
                    </a:lnTo>
                    <a:lnTo>
                      <a:pt x="521" y="1447"/>
                    </a:lnTo>
                    <a:lnTo>
                      <a:pt x="505" y="1473"/>
                    </a:lnTo>
                    <a:lnTo>
                      <a:pt x="486" y="1497"/>
                    </a:lnTo>
                    <a:lnTo>
                      <a:pt x="463" y="1517"/>
                    </a:lnTo>
                    <a:lnTo>
                      <a:pt x="437" y="1533"/>
                    </a:lnTo>
                    <a:lnTo>
                      <a:pt x="408" y="1543"/>
                    </a:lnTo>
                    <a:lnTo>
                      <a:pt x="378" y="1551"/>
                    </a:lnTo>
                    <a:lnTo>
                      <a:pt x="279" y="1564"/>
                    </a:lnTo>
                    <a:lnTo>
                      <a:pt x="180" y="1578"/>
                    </a:lnTo>
                    <a:lnTo>
                      <a:pt x="172" y="1582"/>
                    </a:lnTo>
                    <a:lnTo>
                      <a:pt x="165" y="1589"/>
                    </a:lnTo>
                    <a:lnTo>
                      <a:pt x="163" y="1599"/>
                    </a:lnTo>
                    <a:lnTo>
                      <a:pt x="163" y="1912"/>
                    </a:lnTo>
                    <a:lnTo>
                      <a:pt x="165" y="1921"/>
                    </a:lnTo>
                    <a:lnTo>
                      <a:pt x="172" y="1928"/>
                    </a:lnTo>
                    <a:lnTo>
                      <a:pt x="180" y="1932"/>
                    </a:lnTo>
                    <a:lnTo>
                      <a:pt x="279" y="1946"/>
                    </a:lnTo>
                    <a:lnTo>
                      <a:pt x="378" y="1959"/>
                    </a:lnTo>
                    <a:lnTo>
                      <a:pt x="408" y="1967"/>
                    </a:lnTo>
                    <a:lnTo>
                      <a:pt x="437" y="1977"/>
                    </a:lnTo>
                    <a:lnTo>
                      <a:pt x="463" y="1993"/>
                    </a:lnTo>
                    <a:lnTo>
                      <a:pt x="486" y="2013"/>
                    </a:lnTo>
                    <a:lnTo>
                      <a:pt x="505" y="2037"/>
                    </a:lnTo>
                    <a:lnTo>
                      <a:pt x="521" y="2063"/>
                    </a:lnTo>
                    <a:lnTo>
                      <a:pt x="531" y="2093"/>
                    </a:lnTo>
                    <a:lnTo>
                      <a:pt x="555" y="2168"/>
                    </a:lnTo>
                    <a:lnTo>
                      <a:pt x="582" y="2240"/>
                    </a:lnTo>
                    <a:lnTo>
                      <a:pt x="614" y="2311"/>
                    </a:lnTo>
                    <a:lnTo>
                      <a:pt x="650" y="2380"/>
                    </a:lnTo>
                    <a:lnTo>
                      <a:pt x="663" y="2409"/>
                    </a:lnTo>
                    <a:lnTo>
                      <a:pt x="671" y="2438"/>
                    </a:lnTo>
                    <a:lnTo>
                      <a:pt x="673" y="2469"/>
                    </a:lnTo>
                    <a:lnTo>
                      <a:pt x="671" y="2498"/>
                    </a:lnTo>
                    <a:lnTo>
                      <a:pt x="665" y="2528"/>
                    </a:lnTo>
                    <a:lnTo>
                      <a:pt x="652" y="2557"/>
                    </a:lnTo>
                    <a:lnTo>
                      <a:pt x="635" y="2584"/>
                    </a:lnTo>
                    <a:lnTo>
                      <a:pt x="575" y="2663"/>
                    </a:lnTo>
                    <a:lnTo>
                      <a:pt x="515" y="2743"/>
                    </a:lnTo>
                    <a:lnTo>
                      <a:pt x="512" y="2752"/>
                    </a:lnTo>
                    <a:lnTo>
                      <a:pt x="512" y="2761"/>
                    </a:lnTo>
                    <a:lnTo>
                      <a:pt x="518" y="2769"/>
                    </a:lnTo>
                    <a:lnTo>
                      <a:pt x="739" y="2991"/>
                    </a:lnTo>
                    <a:lnTo>
                      <a:pt x="747" y="2996"/>
                    </a:lnTo>
                    <a:lnTo>
                      <a:pt x="756" y="2997"/>
                    </a:lnTo>
                    <a:lnTo>
                      <a:pt x="765" y="2993"/>
                    </a:lnTo>
                    <a:lnTo>
                      <a:pt x="844" y="2934"/>
                    </a:lnTo>
                    <a:lnTo>
                      <a:pt x="924" y="2873"/>
                    </a:lnTo>
                    <a:lnTo>
                      <a:pt x="950" y="2856"/>
                    </a:lnTo>
                    <a:lnTo>
                      <a:pt x="978" y="2844"/>
                    </a:lnTo>
                    <a:lnTo>
                      <a:pt x="1007" y="2837"/>
                    </a:lnTo>
                    <a:lnTo>
                      <a:pt x="1036" y="2835"/>
                    </a:lnTo>
                    <a:lnTo>
                      <a:pt x="1067" y="2837"/>
                    </a:lnTo>
                    <a:lnTo>
                      <a:pt x="1098" y="2845"/>
                    </a:lnTo>
                    <a:lnTo>
                      <a:pt x="1126" y="2858"/>
                    </a:lnTo>
                    <a:lnTo>
                      <a:pt x="1195" y="2894"/>
                    </a:lnTo>
                    <a:lnTo>
                      <a:pt x="1266" y="2926"/>
                    </a:lnTo>
                    <a:lnTo>
                      <a:pt x="1338" y="2954"/>
                    </a:lnTo>
                    <a:lnTo>
                      <a:pt x="1413" y="2977"/>
                    </a:lnTo>
                    <a:lnTo>
                      <a:pt x="1442" y="2988"/>
                    </a:lnTo>
                    <a:lnTo>
                      <a:pt x="1469" y="3004"/>
                    </a:lnTo>
                    <a:lnTo>
                      <a:pt x="1492" y="3023"/>
                    </a:lnTo>
                    <a:lnTo>
                      <a:pt x="1512" y="3045"/>
                    </a:lnTo>
                    <a:lnTo>
                      <a:pt x="1528" y="3072"/>
                    </a:lnTo>
                    <a:lnTo>
                      <a:pt x="1539" y="3101"/>
                    </a:lnTo>
                    <a:lnTo>
                      <a:pt x="1546" y="3131"/>
                    </a:lnTo>
                    <a:lnTo>
                      <a:pt x="1559" y="3231"/>
                    </a:lnTo>
                    <a:lnTo>
                      <a:pt x="1574" y="3329"/>
                    </a:lnTo>
                    <a:lnTo>
                      <a:pt x="1577" y="3338"/>
                    </a:lnTo>
                    <a:lnTo>
                      <a:pt x="1585" y="3344"/>
                    </a:lnTo>
                    <a:lnTo>
                      <a:pt x="1593" y="3346"/>
                    </a:lnTo>
                    <a:lnTo>
                      <a:pt x="1907" y="3346"/>
                    </a:lnTo>
                    <a:lnTo>
                      <a:pt x="1915" y="3344"/>
                    </a:lnTo>
                    <a:lnTo>
                      <a:pt x="1923" y="3338"/>
                    </a:lnTo>
                    <a:lnTo>
                      <a:pt x="1926" y="3329"/>
                    </a:lnTo>
                    <a:lnTo>
                      <a:pt x="1941" y="3230"/>
                    </a:lnTo>
                    <a:lnTo>
                      <a:pt x="1954" y="3131"/>
                    </a:lnTo>
                    <a:lnTo>
                      <a:pt x="1961" y="3101"/>
                    </a:lnTo>
                    <a:lnTo>
                      <a:pt x="1972" y="3072"/>
                    </a:lnTo>
                    <a:lnTo>
                      <a:pt x="1988" y="3045"/>
                    </a:lnTo>
                    <a:lnTo>
                      <a:pt x="2008" y="3023"/>
                    </a:lnTo>
                    <a:lnTo>
                      <a:pt x="2031" y="3004"/>
                    </a:lnTo>
                    <a:lnTo>
                      <a:pt x="2058" y="2988"/>
                    </a:lnTo>
                    <a:lnTo>
                      <a:pt x="2087" y="2977"/>
                    </a:lnTo>
                    <a:lnTo>
                      <a:pt x="2162" y="2954"/>
                    </a:lnTo>
                    <a:lnTo>
                      <a:pt x="2234" y="2926"/>
                    </a:lnTo>
                    <a:lnTo>
                      <a:pt x="2305" y="2894"/>
                    </a:lnTo>
                    <a:lnTo>
                      <a:pt x="2374" y="2858"/>
                    </a:lnTo>
                    <a:lnTo>
                      <a:pt x="2402" y="2845"/>
                    </a:lnTo>
                    <a:lnTo>
                      <a:pt x="2431" y="2837"/>
                    </a:lnTo>
                    <a:lnTo>
                      <a:pt x="2462" y="2835"/>
                    </a:lnTo>
                    <a:lnTo>
                      <a:pt x="2491" y="2837"/>
                    </a:lnTo>
                    <a:lnTo>
                      <a:pt x="2521" y="2843"/>
                    </a:lnTo>
                    <a:lnTo>
                      <a:pt x="2550" y="2856"/>
                    </a:lnTo>
                    <a:lnTo>
                      <a:pt x="2576" y="2873"/>
                    </a:lnTo>
                    <a:lnTo>
                      <a:pt x="2656" y="2934"/>
                    </a:lnTo>
                    <a:lnTo>
                      <a:pt x="2735" y="2993"/>
                    </a:lnTo>
                    <a:lnTo>
                      <a:pt x="2744" y="2997"/>
                    </a:lnTo>
                    <a:lnTo>
                      <a:pt x="2753" y="2996"/>
                    </a:lnTo>
                    <a:lnTo>
                      <a:pt x="2761" y="2991"/>
                    </a:lnTo>
                    <a:lnTo>
                      <a:pt x="2982" y="2769"/>
                    </a:lnTo>
                    <a:lnTo>
                      <a:pt x="2988" y="2761"/>
                    </a:lnTo>
                    <a:lnTo>
                      <a:pt x="2988" y="2752"/>
                    </a:lnTo>
                    <a:lnTo>
                      <a:pt x="2985" y="2743"/>
                    </a:lnTo>
                    <a:lnTo>
                      <a:pt x="2925" y="2663"/>
                    </a:lnTo>
                    <a:lnTo>
                      <a:pt x="2865" y="2584"/>
                    </a:lnTo>
                    <a:lnTo>
                      <a:pt x="2848" y="2557"/>
                    </a:lnTo>
                    <a:lnTo>
                      <a:pt x="2835" y="2528"/>
                    </a:lnTo>
                    <a:lnTo>
                      <a:pt x="2829" y="2498"/>
                    </a:lnTo>
                    <a:lnTo>
                      <a:pt x="2827" y="2469"/>
                    </a:lnTo>
                    <a:lnTo>
                      <a:pt x="2829" y="2438"/>
                    </a:lnTo>
                    <a:lnTo>
                      <a:pt x="2837" y="2409"/>
                    </a:lnTo>
                    <a:lnTo>
                      <a:pt x="2850" y="2380"/>
                    </a:lnTo>
                    <a:lnTo>
                      <a:pt x="2886" y="2311"/>
                    </a:lnTo>
                    <a:lnTo>
                      <a:pt x="2918" y="2240"/>
                    </a:lnTo>
                    <a:lnTo>
                      <a:pt x="2945" y="2168"/>
                    </a:lnTo>
                    <a:lnTo>
                      <a:pt x="2969" y="2093"/>
                    </a:lnTo>
                    <a:lnTo>
                      <a:pt x="2979" y="2063"/>
                    </a:lnTo>
                    <a:lnTo>
                      <a:pt x="2995" y="2037"/>
                    </a:lnTo>
                    <a:lnTo>
                      <a:pt x="3014" y="2013"/>
                    </a:lnTo>
                    <a:lnTo>
                      <a:pt x="3037" y="1993"/>
                    </a:lnTo>
                    <a:lnTo>
                      <a:pt x="3063" y="1977"/>
                    </a:lnTo>
                    <a:lnTo>
                      <a:pt x="3092" y="1967"/>
                    </a:lnTo>
                    <a:lnTo>
                      <a:pt x="3122" y="1959"/>
                    </a:lnTo>
                    <a:lnTo>
                      <a:pt x="3221" y="1946"/>
                    </a:lnTo>
                    <a:lnTo>
                      <a:pt x="3320" y="1932"/>
                    </a:lnTo>
                    <a:lnTo>
                      <a:pt x="3328" y="1928"/>
                    </a:lnTo>
                    <a:lnTo>
                      <a:pt x="3335" y="1921"/>
                    </a:lnTo>
                    <a:lnTo>
                      <a:pt x="3337" y="1912"/>
                    </a:lnTo>
                    <a:lnTo>
                      <a:pt x="3337" y="1598"/>
                    </a:lnTo>
                    <a:lnTo>
                      <a:pt x="3335" y="1589"/>
                    </a:lnTo>
                    <a:lnTo>
                      <a:pt x="3328" y="1582"/>
                    </a:lnTo>
                    <a:lnTo>
                      <a:pt x="3320" y="1578"/>
                    </a:lnTo>
                    <a:lnTo>
                      <a:pt x="3221" y="1564"/>
                    </a:lnTo>
                    <a:lnTo>
                      <a:pt x="3122" y="1551"/>
                    </a:lnTo>
                    <a:lnTo>
                      <a:pt x="3092" y="1543"/>
                    </a:lnTo>
                    <a:lnTo>
                      <a:pt x="3063" y="1533"/>
                    </a:lnTo>
                    <a:lnTo>
                      <a:pt x="3037" y="1517"/>
                    </a:lnTo>
                    <a:lnTo>
                      <a:pt x="3014" y="1497"/>
                    </a:lnTo>
                    <a:lnTo>
                      <a:pt x="2995" y="1473"/>
                    </a:lnTo>
                    <a:lnTo>
                      <a:pt x="2979" y="1447"/>
                    </a:lnTo>
                    <a:lnTo>
                      <a:pt x="2969" y="1417"/>
                    </a:lnTo>
                    <a:lnTo>
                      <a:pt x="2945" y="1342"/>
                    </a:lnTo>
                    <a:lnTo>
                      <a:pt x="2918" y="1270"/>
                    </a:lnTo>
                    <a:lnTo>
                      <a:pt x="2886" y="1199"/>
                    </a:lnTo>
                    <a:lnTo>
                      <a:pt x="2850" y="1130"/>
                    </a:lnTo>
                    <a:lnTo>
                      <a:pt x="2837" y="1101"/>
                    </a:lnTo>
                    <a:lnTo>
                      <a:pt x="2829" y="1072"/>
                    </a:lnTo>
                    <a:lnTo>
                      <a:pt x="2827" y="1041"/>
                    </a:lnTo>
                    <a:lnTo>
                      <a:pt x="2829" y="1012"/>
                    </a:lnTo>
                    <a:lnTo>
                      <a:pt x="2835" y="982"/>
                    </a:lnTo>
                    <a:lnTo>
                      <a:pt x="2848" y="953"/>
                    </a:lnTo>
                    <a:lnTo>
                      <a:pt x="2865" y="926"/>
                    </a:lnTo>
                    <a:lnTo>
                      <a:pt x="2925" y="847"/>
                    </a:lnTo>
                    <a:lnTo>
                      <a:pt x="2985" y="767"/>
                    </a:lnTo>
                    <a:lnTo>
                      <a:pt x="2988" y="758"/>
                    </a:lnTo>
                    <a:lnTo>
                      <a:pt x="2988" y="749"/>
                    </a:lnTo>
                    <a:lnTo>
                      <a:pt x="2982" y="741"/>
                    </a:lnTo>
                    <a:lnTo>
                      <a:pt x="2761" y="519"/>
                    </a:lnTo>
                    <a:lnTo>
                      <a:pt x="2753" y="514"/>
                    </a:lnTo>
                    <a:lnTo>
                      <a:pt x="2744" y="514"/>
                    </a:lnTo>
                    <a:lnTo>
                      <a:pt x="2735" y="517"/>
                    </a:lnTo>
                    <a:lnTo>
                      <a:pt x="2656" y="576"/>
                    </a:lnTo>
                    <a:lnTo>
                      <a:pt x="2576" y="637"/>
                    </a:lnTo>
                    <a:lnTo>
                      <a:pt x="2550" y="654"/>
                    </a:lnTo>
                    <a:lnTo>
                      <a:pt x="2521" y="667"/>
                    </a:lnTo>
                    <a:lnTo>
                      <a:pt x="2491" y="673"/>
                    </a:lnTo>
                    <a:lnTo>
                      <a:pt x="2462" y="675"/>
                    </a:lnTo>
                    <a:lnTo>
                      <a:pt x="2431" y="673"/>
                    </a:lnTo>
                    <a:lnTo>
                      <a:pt x="2402" y="665"/>
                    </a:lnTo>
                    <a:lnTo>
                      <a:pt x="2374" y="652"/>
                    </a:lnTo>
                    <a:lnTo>
                      <a:pt x="2305" y="616"/>
                    </a:lnTo>
                    <a:lnTo>
                      <a:pt x="2234" y="584"/>
                    </a:lnTo>
                    <a:lnTo>
                      <a:pt x="2162" y="556"/>
                    </a:lnTo>
                    <a:lnTo>
                      <a:pt x="2087" y="533"/>
                    </a:lnTo>
                    <a:lnTo>
                      <a:pt x="2058" y="522"/>
                    </a:lnTo>
                    <a:lnTo>
                      <a:pt x="2031" y="506"/>
                    </a:lnTo>
                    <a:lnTo>
                      <a:pt x="2008" y="487"/>
                    </a:lnTo>
                    <a:lnTo>
                      <a:pt x="1988" y="465"/>
                    </a:lnTo>
                    <a:lnTo>
                      <a:pt x="1972" y="438"/>
                    </a:lnTo>
                    <a:lnTo>
                      <a:pt x="1961" y="410"/>
                    </a:lnTo>
                    <a:lnTo>
                      <a:pt x="1954" y="379"/>
                    </a:lnTo>
                    <a:lnTo>
                      <a:pt x="1941" y="280"/>
                    </a:lnTo>
                    <a:lnTo>
                      <a:pt x="1926" y="181"/>
                    </a:lnTo>
                    <a:lnTo>
                      <a:pt x="1923" y="172"/>
                    </a:lnTo>
                    <a:lnTo>
                      <a:pt x="1915" y="166"/>
                    </a:lnTo>
                    <a:lnTo>
                      <a:pt x="1907" y="164"/>
                    </a:lnTo>
                    <a:lnTo>
                      <a:pt x="1593" y="164"/>
                    </a:lnTo>
                    <a:close/>
                    <a:moveTo>
                      <a:pt x="1593" y="0"/>
                    </a:moveTo>
                    <a:lnTo>
                      <a:pt x="1907" y="0"/>
                    </a:lnTo>
                    <a:lnTo>
                      <a:pt x="1940" y="3"/>
                    </a:lnTo>
                    <a:lnTo>
                      <a:pt x="1971" y="12"/>
                    </a:lnTo>
                    <a:lnTo>
                      <a:pt x="2000" y="26"/>
                    </a:lnTo>
                    <a:lnTo>
                      <a:pt x="2026" y="45"/>
                    </a:lnTo>
                    <a:lnTo>
                      <a:pt x="2048" y="68"/>
                    </a:lnTo>
                    <a:lnTo>
                      <a:pt x="2067" y="95"/>
                    </a:lnTo>
                    <a:lnTo>
                      <a:pt x="2080" y="124"/>
                    </a:lnTo>
                    <a:lnTo>
                      <a:pt x="2088" y="156"/>
                    </a:lnTo>
                    <a:lnTo>
                      <a:pt x="2102" y="256"/>
                    </a:lnTo>
                    <a:lnTo>
                      <a:pt x="2116" y="357"/>
                    </a:lnTo>
                    <a:lnTo>
                      <a:pt x="2117" y="363"/>
                    </a:lnTo>
                    <a:lnTo>
                      <a:pt x="2119" y="367"/>
                    </a:lnTo>
                    <a:lnTo>
                      <a:pt x="2122" y="370"/>
                    </a:lnTo>
                    <a:lnTo>
                      <a:pt x="2125" y="373"/>
                    </a:lnTo>
                    <a:lnTo>
                      <a:pt x="2130" y="374"/>
                    </a:lnTo>
                    <a:lnTo>
                      <a:pt x="2215" y="401"/>
                    </a:lnTo>
                    <a:lnTo>
                      <a:pt x="2296" y="432"/>
                    </a:lnTo>
                    <a:lnTo>
                      <a:pt x="2377" y="468"/>
                    </a:lnTo>
                    <a:lnTo>
                      <a:pt x="2454" y="509"/>
                    </a:lnTo>
                    <a:lnTo>
                      <a:pt x="2462" y="512"/>
                    </a:lnTo>
                    <a:lnTo>
                      <a:pt x="2469" y="512"/>
                    </a:lnTo>
                    <a:lnTo>
                      <a:pt x="2477" y="507"/>
                    </a:lnTo>
                    <a:lnTo>
                      <a:pt x="2557" y="446"/>
                    </a:lnTo>
                    <a:lnTo>
                      <a:pt x="2638" y="385"/>
                    </a:lnTo>
                    <a:lnTo>
                      <a:pt x="2663" y="369"/>
                    </a:lnTo>
                    <a:lnTo>
                      <a:pt x="2690" y="358"/>
                    </a:lnTo>
                    <a:lnTo>
                      <a:pt x="2718" y="352"/>
                    </a:lnTo>
                    <a:lnTo>
                      <a:pt x="2746" y="350"/>
                    </a:lnTo>
                    <a:lnTo>
                      <a:pt x="2775" y="352"/>
                    </a:lnTo>
                    <a:lnTo>
                      <a:pt x="2803" y="358"/>
                    </a:lnTo>
                    <a:lnTo>
                      <a:pt x="2830" y="369"/>
                    </a:lnTo>
                    <a:lnTo>
                      <a:pt x="2854" y="384"/>
                    </a:lnTo>
                    <a:lnTo>
                      <a:pt x="2876" y="403"/>
                    </a:lnTo>
                    <a:lnTo>
                      <a:pt x="3098" y="625"/>
                    </a:lnTo>
                    <a:lnTo>
                      <a:pt x="3117" y="648"/>
                    </a:lnTo>
                    <a:lnTo>
                      <a:pt x="3132" y="672"/>
                    </a:lnTo>
                    <a:lnTo>
                      <a:pt x="3143" y="699"/>
                    </a:lnTo>
                    <a:lnTo>
                      <a:pt x="3149" y="728"/>
                    </a:lnTo>
                    <a:lnTo>
                      <a:pt x="3151" y="756"/>
                    </a:lnTo>
                    <a:lnTo>
                      <a:pt x="3149" y="784"/>
                    </a:lnTo>
                    <a:lnTo>
                      <a:pt x="3143" y="813"/>
                    </a:lnTo>
                    <a:lnTo>
                      <a:pt x="3132" y="839"/>
                    </a:lnTo>
                    <a:lnTo>
                      <a:pt x="3116" y="865"/>
                    </a:lnTo>
                    <a:lnTo>
                      <a:pt x="3056" y="946"/>
                    </a:lnTo>
                    <a:lnTo>
                      <a:pt x="2994" y="1026"/>
                    </a:lnTo>
                    <a:lnTo>
                      <a:pt x="2990" y="1034"/>
                    </a:lnTo>
                    <a:lnTo>
                      <a:pt x="2990" y="1041"/>
                    </a:lnTo>
                    <a:lnTo>
                      <a:pt x="2992" y="1049"/>
                    </a:lnTo>
                    <a:lnTo>
                      <a:pt x="3033" y="1126"/>
                    </a:lnTo>
                    <a:lnTo>
                      <a:pt x="3069" y="1207"/>
                    </a:lnTo>
                    <a:lnTo>
                      <a:pt x="3100" y="1289"/>
                    </a:lnTo>
                    <a:lnTo>
                      <a:pt x="3127" y="1374"/>
                    </a:lnTo>
                    <a:lnTo>
                      <a:pt x="3128" y="1378"/>
                    </a:lnTo>
                    <a:lnTo>
                      <a:pt x="3131" y="1382"/>
                    </a:lnTo>
                    <a:lnTo>
                      <a:pt x="3134" y="1385"/>
                    </a:lnTo>
                    <a:lnTo>
                      <a:pt x="3138" y="1387"/>
                    </a:lnTo>
                    <a:lnTo>
                      <a:pt x="3144" y="1388"/>
                    </a:lnTo>
                    <a:lnTo>
                      <a:pt x="3244" y="1402"/>
                    </a:lnTo>
                    <a:lnTo>
                      <a:pt x="3344" y="1416"/>
                    </a:lnTo>
                    <a:lnTo>
                      <a:pt x="3376" y="1424"/>
                    </a:lnTo>
                    <a:lnTo>
                      <a:pt x="3406" y="1437"/>
                    </a:lnTo>
                    <a:lnTo>
                      <a:pt x="3432" y="1456"/>
                    </a:lnTo>
                    <a:lnTo>
                      <a:pt x="3455" y="1478"/>
                    </a:lnTo>
                    <a:lnTo>
                      <a:pt x="3475" y="1504"/>
                    </a:lnTo>
                    <a:lnTo>
                      <a:pt x="3488" y="1534"/>
                    </a:lnTo>
                    <a:lnTo>
                      <a:pt x="3497" y="1565"/>
                    </a:lnTo>
                    <a:lnTo>
                      <a:pt x="3500" y="1598"/>
                    </a:lnTo>
                    <a:lnTo>
                      <a:pt x="3500" y="1912"/>
                    </a:lnTo>
                    <a:lnTo>
                      <a:pt x="3497" y="1945"/>
                    </a:lnTo>
                    <a:lnTo>
                      <a:pt x="3488" y="1976"/>
                    </a:lnTo>
                    <a:lnTo>
                      <a:pt x="3475" y="2006"/>
                    </a:lnTo>
                    <a:lnTo>
                      <a:pt x="3455" y="2032"/>
                    </a:lnTo>
                    <a:lnTo>
                      <a:pt x="3432" y="2054"/>
                    </a:lnTo>
                    <a:lnTo>
                      <a:pt x="3406" y="2073"/>
                    </a:lnTo>
                    <a:lnTo>
                      <a:pt x="3376" y="2086"/>
                    </a:lnTo>
                    <a:lnTo>
                      <a:pt x="3344" y="2094"/>
                    </a:lnTo>
                    <a:lnTo>
                      <a:pt x="3244" y="2108"/>
                    </a:lnTo>
                    <a:lnTo>
                      <a:pt x="3144" y="2122"/>
                    </a:lnTo>
                    <a:lnTo>
                      <a:pt x="3138" y="2123"/>
                    </a:lnTo>
                    <a:lnTo>
                      <a:pt x="3134" y="2125"/>
                    </a:lnTo>
                    <a:lnTo>
                      <a:pt x="3131" y="2128"/>
                    </a:lnTo>
                    <a:lnTo>
                      <a:pt x="3128" y="2132"/>
                    </a:lnTo>
                    <a:lnTo>
                      <a:pt x="3127" y="2136"/>
                    </a:lnTo>
                    <a:lnTo>
                      <a:pt x="3100" y="2221"/>
                    </a:lnTo>
                    <a:lnTo>
                      <a:pt x="3069" y="2303"/>
                    </a:lnTo>
                    <a:lnTo>
                      <a:pt x="3033" y="2384"/>
                    </a:lnTo>
                    <a:lnTo>
                      <a:pt x="2992" y="2461"/>
                    </a:lnTo>
                    <a:lnTo>
                      <a:pt x="2990" y="2469"/>
                    </a:lnTo>
                    <a:lnTo>
                      <a:pt x="2990" y="2476"/>
                    </a:lnTo>
                    <a:lnTo>
                      <a:pt x="2994" y="2484"/>
                    </a:lnTo>
                    <a:lnTo>
                      <a:pt x="3056" y="2564"/>
                    </a:lnTo>
                    <a:lnTo>
                      <a:pt x="3116" y="2645"/>
                    </a:lnTo>
                    <a:lnTo>
                      <a:pt x="3132" y="2671"/>
                    </a:lnTo>
                    <a:lnTo>
                      <a:pt x="3143" y="2697"/>
                    </a:lnTo>
                    <a:lnTo>
                      <a:pt x="3149" y="2726"/>
                    </a:lnTo>
                    <a:lnTo>
                      <a:pt x="3151" y="2754"/>
                    </a:lnTo>
                    <a:lnTo>
                      <a:pt x="3149" y="2782"/>
                    </a:lnTo>
                    <a:lnTo>
                      <a:pt x="3143" y="2810"/>
                    </a:lnTo>
                    <a:lnTo>
                      <a:pt x="3132" y="2838"/>
                    </a:lnTo>
                    <a:lnTo>
                      <a:pt x="3117" y="2862"/>
                    </a:lnTo>
                    <a:lnTo>
                      <a:pt x="3098" y="2885"/>
                    </a:lnTo>
                    <a:lnTo>
                      <a:pt x="2876" y="3107"/>
                    </a:lnTo>
                    <a:lnTo>
                      <a:pt x="2854" y="3126"/>
                    </a:lnTo>
                    <a:lnTo>
                      <a:pt x="2830" y="3141"/>
                    </a:lnTo>
                    <a:lnTo>
                      <a:pt x="2802" y="3152"/>
                    </a:lnTo>
                    <a:lnTo>
                      <a:pt x="2775" y="3158"/>
                    </a:lnTo>
                    <a:lnTo>
                      <a:pt x="2746" y="3160"/>
                    </a:lnTo>
                    <a:lnTo>
                      <a:pt x="2718" y="3158"/>
                    </a:lnTo>
                    <a:lnTo>
                      <a:pt x="2690" y="3152"/>
                    </a:lnTo>
                    <a:lnTo>
                      <a:pt x="2663" y="3141"/>
                    </a:lnTo>
                    <a:lnTo>
                      <a:pt x="2638" y="3125"/>
                    </a:lnTo>
                    <a:lnTo>
                      <a:pt x="2557" y="3064"/>
                    </a:lnTo>
                    <a:lnTo>
                      <a:pt x="2477" y="3003"/>
                    </a:lnTo>
                    <a:lnTo>
                      <a:pt x="2469" y="2998"/>
                    </a:lnTo>
                    <a:lnTo>
                      <a:pt x="2462" y="2998"/>
                    </a:lnTo>
                    <a:lnTo>
                      <a:pt x="2454" y="3001"/>
                    </a:lnTo>
                    <a:lnTo>
                      <a:pt x="2377" y="3042"/>
                    </a:lnTo>
                    <a:lnTo>
                      <a:pt x="2296" y="3078"/>
                    </a:lnTo>
                    <a:lnTo>
                      <a:pt x="2215" y="3109"/>
                    </a:lnTo>
                    <a:lnTo>
                      <a:pt x="2130" y="3136"/>
                    </a:lnTo>
                    <a:lnTo>
                      <a:pt x="2125" y="3137"/>
                    </a:lnTo>
                    <a:lnTo>
                      <a:pt x="2122" y="3140"/>
                    </a:lnTo>
                    <a:lnTo>
                      <a:pt x="2119" y="3143"/>
                    </a:lnTo>
                    <a:lnTo>
                      <a:pt x="2117" y="3147"/>
                    </a:lnTo>
                    <a:lnTo>
                      <a:pt x="2116" y="3153"/>
                    </a:lnTo>
                    <a:lnTo>
                      <a:pt x="2102" y="3254"/>
                    </a:lnTo>
                    <a:lnTo>
                      <a:pt x="2088" y="3354"/>
                    </a:lnTo>
                    <a:lnTo>
                      <a:pt x="2080" y="3386"/>
                    </a:lnTo>
                    <a:lnTo>
                      <a:pt x="2067" y="3415"/>
                    </a:lnTo>
                    <a:lnTo>
                      <a:pt x="2048" y="3442"/>
                    </a:lnTo>
                    <a:lnTo>
                      <a:pt x="2026" y="3465"/>
                    </a:lnTo>
                    <a:lnTo>
                      <a:pt x="2000" y="3484"/>
                    </a:lnTo>
                    <a:lnTo>
                      <a:pt x="1971" y="3498"/>
                    </a:lnTo>
                    <a:lnTo>
                      <a:pt x="1940" y="3507"/>
                    </a:lnTo>
                    <a:lnTo>
                      <a:pt x="1907" y="3510"/>
                    </a:lnTo>
                    <a:lnTo>
                      <a:pt x="1593" y="3510"/>
                    </a:lnTo>
                    <a:lnTo>
                      <a:pt x="1560" y="3507"/>
                    </a:lnTo>
                    <a:lnTo>
                      <a:pt x="1529" y="3498"/>
                    </a:lnTo>
                    <a:lnTo>
                      <a:pt x="1500" y="3484"/>
                    </a:lnTo>
                    <a:lnTo>
                      <a:pt x="1474" y="3465"/>
                    </a:lnTo>
                    <a:lnTo>
                      <a:pt x="1452" y="3442"/>
                    </a:lnTo>
                    <a:lnTo>
                      <a:pt x="1433" y="3415"/>
                    </a:lnTo>
                    <a:lnTo>
                      <a:pt x="1420" y="3386"/>
                    </a:lnTo>
                    <a:lnTo>
                      <a:pt x="1412" y="3354"/>
                    </a:lnTo>
                    <a:lnTo>
                      <a:pt x="1398" y="3254"/>
                    </a:lnTo>
                    <a:lnTo>
                      <a:pt x="1384" y="3153"/>
                    </a:lnTo>
                    <a:lnTo>
                      <a:pt x="1383" y="3147"/>
                    </a:lnTo>
                    <a:lnTo>
                      <a:pt x="1381" y="3143"/>
                    </a:lnTo>
                    <a:lnTo>
                      <a:pt x="1378" y="3140"/>
                    </a:lnTo>
                    <a:lnTo>
                      <a:pt x="1375" y="3137"/>
                    </a:lnTo>
                    <a:lnTo>
                      <a:pt x="1370" y="3136"/>
                    </a:lnTo>
                    <a:lnTo>
                      <a:pt x="1285" y="3109"/>
                    </a:lnTo>
                    <a:lnTo>
                      <a:pt x="1204" y="3078"/>
                    </a:lnTo>
                    <a:lnTo>
                      <a:pt x="1123" y="3042"/>
                    </a:lnTo>
                    <a:lnTo>
                      <a:pt x="1046" y="3001"/>
                    </a:lnTo>
                    <a:lnTo>
                      <a:pt x="1038" y="2998"/>
                    </a:lnTo>
                    <a:lnTo>
                      <a:pt x="1031" y="2998"/>
                    </a:lnTo>
                    <a:lnTo>
                      <a:pt x="1023" y="3003"/>
                    </a:lnTo>
                    <a:lnTo>
                      <a:pt x="943" y="3064"/>
                    </a:lnTo>
                    <a:lnTo>
                      <a:pt x="862" y="3125"/>
                    </a:lnTo>
                    <a:lnTo>
                      <a:pt x="837" y="3141"/>
                    </a:lnTo>
                    <a:lnTo>
                      <a:pt x="810" y="3152"/>
                    </a:lnTo>
                    <a:lnTo>
                      <a:pt x="782" y="3158"/>
                    </a:lnTo>
                    <a:lnTo>
                      <a:pt x="754" y="3161"/>
                    </a:lnTo>
                    <a:lnTo>
                      <a:pt x="725" y="3158"/>
                    </a:lnTo>
                    <a:lnTo>
                      <a:pt x="697" y="3152"/>
                    </a:lnTo>
                    <a:lnTo>
                      <a:pt x="670" y="3141"/>
                    </a:lnTo>
                    <a:lnTo>
                      <a:pt x="646" y="3126"/>
                    </a:lnTo>
                    <a:lnTo>
                      <a:pt x="624" y="3107"/>
                    </a:lnTo>
                    <a:lnTo>
                      <a:pt x="402" y="2885"/>
                    </a:lnTo>
                    <a:lnTo>
                      <a:pt x="383" y="2862"/>
                    </a:lnTo>
                    <a:lnTo>
                      <a:pt x="368" y="2838"/>
                    </a:lnTo>
                    <a:lnTo>
                      <a:pt x="357" y="2811"/>
                    </a:lnTo>
                    <a:lnTo>
                      <a:pt x="351" y="2782"/>
                    </a:lnTo>
                    <a:lnTo>
                      <a:pt x="348" y="2754"/>
                    </a:lnTo>
                    <a:lnTo>
                      <a:pt x="351" y="2726"/>
                    </a:lnTo>
                    <a:lnTo>
                      <a:pt x="357" y="2697"/>
                    </a:lnTo>
                    <a:lnTo>
                      <a:pt x="368" y="2671"/>
                    </a:lnTo>
                    <a:lnTo>
                      <a:pt x="384" y="2645"/>
                    </a:lnTo>
                    <a:lnTo>
                      <a:pt x="444" y="2564"/>
                    </a:lnTo>
                    <a:lnTo>
                      <a:pt x="506" y="2484"/>
                    </a:lnTo>
                    <a:lnTo>
                      <a:pt x="510" y="2476"/>
                    </a:lnTo>
                    <a:lnTo>
                      <a:pt x="510" y="2469"/>
                    </a:lnTo>
                    <a:lnTo>
                      <a:pt x="508" y="2461"/>
                    </a:lnTo>
                    <a:lnTo>
                      <a:pt x="467" y="2384"/>
                    </a:lnTo>
                    <a:lnTo>
                      <a:pt x="431" y="2303"/>
                    </a:lnTo>
                    <a:lnTo>
                      <a:pt x="400" y="2221"/>
                    </a:lnTo>
                    <a:lnTo>
                      <a:pt x="373" y="2136"/>
                    </a:lnTo>
                    <a:lnTo>
                      <a:pt x="372" y="2132"/>
                    </a:lnTo>
                    <a:lnTo>
                      <a:pt x="369" y="2128"/>
                    </a:lnTo>
                    <a:lnTo>
                      <a:pt x="366" y="2125"/>
                    </a:lnTo>
                    <a:lnTo>
                      <a:pt x="362" y="2123"/>
                    </a:lnTo>
                    <a:lnTo>
                      <a:pt x="356" y="2122"/>
                    </a:lnTo>
                    <a:lnTo>
                      <a:pt x="256" y="2108"/>
                    </a:lnTo>
                    <a:lnTo>
                      <a:pt x="156" y="2094"/>
                    </a:lnTo>
                    <a:lnTo>
                      <a:pt x="124" y="2086"/>
                    </a:lnTo>
                    <a:lnTo>
                      <a:pt x="94" y="2073"/>
                    </a:lnTo>
                    <a:lnTo>
                      <a:pt x="68" y="2054"/>
                    </a:lnTo>
                    <a:lnTo>
                      <a:pt x="45" y="2032"/>
                    </a:lnTo>
                    <a:lnTo>
                      <a:pt x="25" y="2006"/>
                    </a:lnTo>
                    <a:lnTo>
                      <a:pt x="12" y="1976"/>
                    </a:lnTo>
                    <a:lnTo>
                      <a:pt x="3" y="1945"/>
                    </a:lnTo>
                    <a:lnTo>
                      <a:pt x="0" y="1912"/>
                    </a:lnTo>
                    <a:lnTo>
                      <a:pt x="0" y="1598"/>
                    </a:lnTo>
                    <a:lnTo>
                      <a:pt x="3" y="1565"/>
                    </a:lnTo>
                    <a:lnTo>
                      <a:pt x="12" y="1534"/>
                    </a:lnTo>
                    <a:lnTo>
                      <a:pt x="25" y="1504"/>
                    </a:lnTo>
                    <a:lnTo>
                      <a:pt x="45" y="1478"/>
                    </a:lnTo>
                    <a:lnTo>
                      <a:pt x="68" y="1456"/>
                    </a:lnTo>
                    <a:lnTo>
                      <a:pt x="94" y="1437"/>
                    </a:lnTo>
                    <a:lnTo>
                      <a:pt x="124" y="1424"/>
                    </a:lnTo>
                    <a:lnTo>
                      <a:pt x="156" y="1416"/>
                    </a:lnTo>
                    <a:lnTo>
                      <a:pt x="256" y="1402"/>
                    </a:lnTo>
                    <a:lnTo>
                      <a:pt x="356" y="1388"/>
                    </a:lnTo>
                    <a:lnTo>
                      <a:pt x="362" y="1387"/>
                    </a:lnTo>
                    <a:lnTo>
                      <a:pt x="366" y="1385"/>
                    </a:lnTo>
                    <a:lnTo>
                      <a:pt x="369" y="1382"/>
                    </a:lnTo>
                    <a:lnTo>
                      <a:pt x="372" y="1378"/>
                    </a:lnTo>
                    <a:lnTo>
                      <a:pt x="373" y="1374"/>
                    </a:lnTo>
                    <a:lnTo>
                      <a:pt x="400" y="1289"/>
                    </a:lnTo>
                    <a:lnTo>
                      <a:pt x="431" y="1207"/>
                    </a:lnTo>
                    <a:lnTo>
                      <a:pt x="467" y="1126"/>
                    </a:lnTo>
                    <a:lnTo>
                      <a:pt x="508" y="1049"/>
                    </a:lnTo>
                    <a:lnTo>
                      <a:pt x="510" y="1041"/>
                    </a:lnTo>
                    <a:lnTo>
                      <a:pt x="510" y="1034"/>
                    </a:lnTo>
                    <a:lnTo>
                      <a:pt x="506" y="1026"/>
                    </a:lnTo>
                    <a:lnTo>
                      <a:pt x="444" y="946"/>
                    </a:lnTo>
                    <a:lnTo>
                      <a:pt x="384" y="865"/>
                    </a:lnTo>
                    <a:lnTo>
                      <a:pt x="368" y="839"/>
                    </a:lnTo>
                    <a:lnTo>
                      <a:pt x="357" y="813"/>
                    </a:lnTo>
                    <a:lnTo>
                      <a:pt x="351" y="784"/>
                    </a:lnTo>
                    <a:lnTo>
                      <a:pt x="348" y="756"/>
                    </a:lnTo>
                    <a:lnTo>
                      <a:pt x="351" y="728"/>
                    </a:lnTo>
                    <a:lnTo>
                      <a:pt x="357" y="700"/>
                    </a:lnTo>
                    <a:lnTo>
                      <a:pt x="368" y="672"/>
                    </a:lnTo>
                    <a:lnTo>
                      <a:pt x="383" y="648"/>
                    </a:lnTo>
                    <a:lnTo>
                      <a:pt x="402" y="625"/>
                    </a:lnTo>
                    <a:lnTo>
                      <a:pt x="624" y="403"/>
                    </a:lnTo>
                    <a:lnTo>
                      <a:pt x="646" y="384"/>
                    </a:lnTo>
                    <a:lnTo>
                      <a:pt x="670" y="369"/>
                    </a:lnTo>
                    <a:lnTo>
                      <a:pt x="697" y="358"/>
                    </a:lnTo>
                    <a:lnTo>
                      <a:pt x="725" y="352"/>
                    </a:lnTo>
                    <a:lnTo>
                      <a:pt x="754" y="350"/>
                    </a:lnTo>
                    <a:lnTo>
                      <a:pt x="782" y="352"/>
                    </a:lnTo>
                    <a:lnTo>
                      <a:pt x="810" y="358"/>
                    </a:lnTo>
                    <a:lnTo>
                      <a:pt x="837" y="369"/>
                    </a:lnTo>
                    <a:lnTo>
                      <a:pt x="862" y="385"/>
                    </a:lnTo>
                    <a:lnTo>
                      <a:pt x="943" y="446"/>
                    </a:lnTo>
                    <a:lnTo>
                      <a:pt x="1023" y="507"/>
                    </a:lnTo>
                    <a:lnTo>
                      <a:pt x="1031" y="512"/>
                    </a:lnTo>
                    <a:lnTo>
                      <a:pt x="1038" y="512"/>
                    </a:lnTo>
                    <a:lnTo>
                      <a:pt x="1046" y="509"/>
                    </a:lnTo>
                    <a:lnTo>
                      <a:pt x="1123" y="468"/>
                    </a:lnTo>
                    <a:lnTo>
                      <a:pt x="1204" y="432"/>
                    </a:lnTo>
                    <a:lnTo>
                      <a:pt x="1285" y="401"/>
                    </a:lnTo>
                    <a:lnTo>
                      <a:pt x="1370" y="374"/>
                    </a:lnTo>
                    <a:lnTo>
                      <a:pt x="1375" y="373"/>
                    </a:lnTo>
                    <a:lnTo>
                      <a:pt x="1378" y="370"/>
                    </a:lnTo>
                    <a:lnTo>
                      <a:pt x="1381" y="367"/>
                    </a:lnTo>
                    <a:lnTo>
                      <a:pt x="1383" y="363"/>
                    </a:lnTo>
                    <a:lnTo>
                      <a:pt x="1384" y="357"/>
                    </a:lnTo>
                    <a:lnTo>
                      <a:pt x="1398" y="256"/>
                    </a:lnTo>
                    <a:lnTo>
                      <a:pt x="1412" y="156"/>
                    </a:lnTo>
                    <a:lnTo>
                      <a:pt x="1420" y="124"/>
                    </a:lnTo>
                    <a:lnTo>
                      <a:pt x="1433" y="95"/>
                    </a:lnTo>
                    <a:lnTo>
                      <a:pt x="1452" y="68"/>
                    </a:lnTo>
                    <a:lnTo>
                      <a:pt x="1474" y="45"/>
                    </a:lnTo>
                    <a:lnTo>
                      <a:pt x="1500" y="26"/>
                    </a:lnTo>
                    <a:lnTo>
                      <a:pt x="1529" y="12"/>
                    </a:lnTo>
                    <a:lnTo>
                      <a:pt x="1560" y="3"/>
                    </a:lnTo>
                    <a:lnTo>
                      <a:pt x="15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55" name="Freeform 124">
                <a:extLst>
                  <a:ext uri="{FF2B5EF4-FFF2-40B4-BE49-F238E27FC236}">
                    <a16:creationId xmlns:a16="http://schemas.microsoft.com/office/drawing/2014/main" xmlns="" id="{8AD614D3-8B7A-44B1-A665-EEF0DD3F53B7}"/>
                  </a:ext>
                </a:extLst>
              </p:cNvPr>
              <p:cNvSpPr>
                <a:spLocks noEditPoints="1"/>
              </p:cNvSpPr>
              <p:nvPr/>
            </p:nvSpPr>
            <p:spPr bwMode="auto">
              <a:xfrm>
                <a:off x="7373938" y="2844800"/>
                <a:ext cx="241300" cy="242887"/>
              </a:xfrm>
              <a:custGeom>
                <a:avLst/>
                <a:gdLst>
                  <a:gd name="T0" fmla="*/ 639 w 1518"/>
                  <a:gd name="T1" fmla="*/ 176 h 1524"/>
                  <a:gd name="T2" fmla="*/ 475 w 1518"/>
                  <a:gd name="T3" fmla="*/ 237 h 1524"/>
                  <a:gd name="T4" fmla="*/ 338 w 1518"/>
                  <a:gd name="T5" fmla="*/ 340 h 1524"/>
                  <a:gd name="T6" fmla="*/ 235 w 1518"/>
                  <a:gd name="T7" fmla="*/ 477 h 1524"/>
                  <a:gd name="T8" fmla="*/ 175 w 1518"/>
                  <a:gd name="T9" fmla="*/ 642 h 1524"/>
                  <a:gd name="T10" fmla="*/ 166 w 1518"/>
                  <a:gd name="T11" fmla="*/ 823 h 1524"/>
                  <a:gd name="T12" fmla="*/ 210 w 1518"/>
                  <a:gd name="T13" fmla="*/ 995 h 1524"/>
                  <a:gd name="T14" fmla="*/ 299 w 1518"/>
                  <a:gd name="T15" fmla="*/ 1142 h 1524"/>
                  <a:gd name="T16" fmla="*/ 426 w 1518"/>
                  <a:gd name="T17" fmla="*/ 1258 h 1524"/>
                  <a:gd name="T18" fmla="*/ 582 w 1518"/>
                  <a:gd name="T19" fmla="*/ 1333 h 1524"/>
                  <a:gd name="T20" fmla="*/ 759 w 1518"/>
                  <a:gd name="T21" fmla="*/ 1360 h 1524"/>
                  <a:gd name="T22" fmla="*/ 936 w 1518"/>
                  <a:gd name="T23" fmla="*/ 1333 h 1524"/>
                  <a:gd name="T24" fmla="*/ 1092 w 1518"/>
                  <a:gd name="T25" fmla="*/ 1258 h 1524"/>
                  <a:gd name="T26" fmla="*/ 1219 w 1518"/>
                  <a:gd name="T27" fmla="*/ 1142 h 1524"/>
                  <a:gd name="T28" fmla="*/ 1308 w 1518"/>
                  <a:gd name="T29" fmla="*/ 995 h 1524"/>
                  <a:gd name="T30" fmla="*/ 1352 w 1518"/>
                  <a:gd name="T31" fmla="*/ 823 h 1524"/>
                  <a:gd name="T32" fmla="*/ 1343 w 1518"/>
                  <a:gd name="T33" fmla="*/ 642 h 1524"/>
                  <a:gd name="T34" fmla="*/ 1283 w 1518"/>
                  <a:gd name="T35" fmla="*/ 477 h 1524"/>
                  <a:gd name="T36" fmla="*/ 1180 w 1518"/>
                  <a:gd name="T37" fmla="*/ 340 h 1524"/>
                  <a:gd name="T38" fmla="*/ 1043 w 1518"/>
                  <a:gd name="T39" fmla="*/ 237 h 1524"/>
                  <a:gd name="T40" fmla="*/ 879 w 1518"/>
                  <a:gd name="T41" fmla="*/ 176 h 1524"/>
                  <a:gd name="T42" fmla="*/ 759 w 1518"/>
                  <a:gd name="T43" fmla="*/ 0 h 1524"/>
                  <a:gd name="T44" fmla="*/ 961 w 1518"/>
                  <a:gd name="T45" fmla="*/ 27 h 1524"/>
                  <a:gd name="T46" fmla="*/ 1142 w 1518"/>
                  <a:gd name="T47" fmla="*/ 105 h 1524"/>
                  <a:gd name="T48" fmla="*/ 1296 w 1518"/>
                  <a:gd name="T49" fmla="*/ 224 h 1524"/>
                  <a:gd name="T50" fmla="*/ 1414 w 1518"/>
                  <a:gd name="T51" fmla="*/ 378 h 1524"/>
                  <a:gd name="T52" fmla="*/ 1492 w 1518"/>
                  <a:gd name="T53" fmla="*/ 560 h 1524"/>
                  <a:gd name="T54" fmla="*/ 1518 w 1518"/>
                  <a:gd name="T55" fmla="*/ 762 h 1524"/>
                  <a:gd name="T56" fmla="*/ 1492 w 1518"/>
                  <a:gd name="T57" fmla="*/ 964 h 1524"/>
                  <a:gd name="T58" fmla="*/ 1414 w 1518"/>
                  <a:gd name="T59" fmla="*/ 1146 h 1524"/>
                  <a:gd name="T60" fmla="*/ 1296 w 1518"/>
                  <a:gd name="T61" fmla="*/ 1300 h 1524"/>
                  <a:gd name="T62" fmla="*/ 1142 w 1518"/>
                  <a:gd name="T63" fmla="*/ 1419 h 1524"/>
                  <a:gd name="T64" fmla="*/ 961 w 1518"/>
                  <a:gd name="T65" fmla="*/ 1497 h 1524"/>
                  <a:gd name="T66" fmla="*/ 759 w 1518"/>
                  <a:gd name="T67" fmla="*/ 1524 h 1524"/>
                  <a:gd name="T68" fmla="*/ 557 w 1518"/>
                  <a:gd name="T69" fmla="*/ 1497 h 1524"/>
                  <a:gd name="T70" fmla="*/ 376 w 1518"/>
                  <a:gd name="T71" fmla="*/ 1419 h 1524"/>
                  <a:gd name="T72" fmla="*/ 222 w 1518"/>
                  <a:gd name="T73" fmla="*/ 1300 h 1524"/>
                  <a:gd name="T74" fmla="*/ 104 w 1518"/>
                  <a:gd name="T75" fmla="*/ 1146 h 1524"/>
                  <a:gd name="T76" fmla="*/ 26 w 1518"/>
                  <a:gd name="T77" fmla="*/ 964 h 1524"/>
                  <a:gd name="T78" fmla="*/ 0 w 1518"/>
                  <a:gd name="T79" fmla="*/ 762 h 1524"/>
                  <a:gd name="T80" fmla="*/ 26 w 1518"/>
                  <a:gd name="T81" fmla="*/ 560 h 1524"/>
                  <a:gd name="T82" fmla="*/ 104 w 1518"/>
                  <a:gd name="T83" fmla="*/ 378 h 1524"/>
                  <a:gd name="T84" fmla="*/ 222 w 1518"/>
                  <a:gd name="T85" fmla="*/ 224 h 1524"/>
                  <a:gd name="T86" fmla="*/ 376 w 1518"/>
                  <a:gd name="T87" fmla="*/ 105 h 1524"/>
                  <a:gd name="T88" fmla="*/ 557 w 1518"/>
                  <a:gd name="T89" fmla="*/ 27 h 1524"/>
                  <a:gd name="T90" fmla="*/ 759 w 1518"/>
                  <a:gd name="T91" fmla="*/ 0 h 1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8" h="1524">
                    <a:moveTo>
                      <a:pt x="759" y="164"/>
                    </a:moveTo>
                    <a:lnTo>
                      <a:pt x="699" y="167"/>
                    </a:lnTo>
                    <a:lnTo>
                      <a:pt x="639" y="176"/>
                    </a:lnTo>
                    <a:lnTo>
                      <a:pt x="582" y="191"/>
                    </a:lnTo>
                    <a:lnTo>
                      <a:pt x="527" y="211"/>
                    </a:lnTo>
                    <a:lnTo>
                      <a:pt x="475" y="237"/>
                    </a:lnTo>
                    <a:lnTo>
                      <a:pt x="426" y="266"/>
                    </a:lnTo>
                    <a:lnTo>
                      <a:pt x="380" y="300"/>
                    </a:lnTo>
                    <a:lnTo>
                      <a:pt x="338" y="340"/>
                    </a:lnTo>
                    <a:lnTo>
                      <a:pt x="299" y="382"/>
                    </a:lnTo>
                    <a:lnTo>
                      <a:pt x="265" y="428"/>
                    </a:lnTo>
                    <a:lnTo>
                      <a:pt x="235" y="477"/>
                    </a:lnTo>
                    <a:lnTo>
                      <a:pt x="210" y="529"/>
                    </a:lnTo>
                    <a:lnTo>
                      <a:pt x="189" y="584"/>
                    </a:lnTo>
                    <a:lnTo>
                      <a:pt x="175" y="642"/>
                    </a:lnTo>
                    <a:lnTo>
                      <a:pt x="166" y="701"/>
                    </a:lnTo>
                    <a:lnTo>
                      <a:pt x="163" y="762"/>
                    </a:lnTo>
                    <a:lnTo>
                      <a:pt x="166" y="823"/>
                    </a:lnTo>
                    <a:lnTo>
                      <a:pt x="175" y="882"/>
                    </a:lnTo>
                    <a:lnTo>
                      <a:pt x="189" y="940"/>
                    </a:lnTo>
                    <a:lnTo>
                      <a:pt x="210" y="995"/>
                    </a:lnTo>
                    <a:lnTo>
                      <a:pt x="235" y="1047"/>
                    </a:lnTo>
                    <a:lnTo>
                      <a:pt x="265" y="1096"/>
                    </a:lnTo>
                    <a:lnTo>
                      <a:pt x="299" y="1142"/>
                    </a:lnTo>
                    <a:lnTo>
                      <a:pt x="338" y="1184"/>
                    </a:lnTo>
                    <a:lnTo>
                      <a:pt x="380" y="1224"/>
                    </a:lnTo>
                    <a:lnTo>
                      <a:pt x="426" y="1258"/>
                    </a:lnTo>
                    <a:lnTo>
                      <a:pt x="475" y="1287"/>
                    </a:lnTo>
                    <a:lnTo>
                      <a:pt x="527" y="1313"/>
                    </a:lnTo>
                    <a:lnTo>
                      <a:pt x="582" y="1333"/>
                    </a:lnTo>
                    <a:lnTo>
                      <a:pt x="639" y="1348"/>
                    </a:lnTo>
                    <a:lnTo>
                      <a:pt x="699" y="1357"/>
                    </a:lnTo>
                    <a:lnTo>
                      <a:pt x="759" y="1360"/>
                    </a:lnTo>
                    <a:lnTo>
                      <a:pt x="819" y="1357"/>
                    </a:lnTo>
                    <a:lnTo>
                      <a:pt x="879" y="1348"/>
                    </a:lnTo>
                    <a:lnTo>
                      <a:pt x="936" y="1333"/>
                    </a:lnTo>
                    <a:lnTo>
                      <a:pt x="991" y="1313"/>
                    </a:lnTo>
                    <a:lnTo>
                      <a:pt x="1043" y="1287"/>
                    </a:lnTo>
                    <a:lnTo>
                      <a:pt x="1092" y="1258"/>
                    </a:lnTo>
                    <a:lnTo>
                      <a:pt x="1138" y="1224"/>
                    </a:lnTo>
                    <a:lnTo>
                      <a:pt x="1180" y="1184"/>
                    </a:lnTo>
                    <a:lnTo>
                      <a:pt x="1219" y="1142"/>
                    </a:lnTo>
                    <a:lnTo>
                      <a:pt x="1253" y="1096"/>
                    </a:lnTo>
                    <a:lnTo>
                      <a:pt x="1283" y="1047"/>
                    </a:lnTo>
                    <a:lnTo>
                      <a:pt x="1308" y="995"/>
                    </a:lnTo>
                    <a:lnTo>
                      <a:pt x="1329" y="940"/>
                    </a:lnTo>
                    <a:lnTo>
                      <a:pt x="1343" y="882"/>
                    </a:lnTo>
                    <a:lnTo>
                      <a:pt x="1352" y="823"/>
                    </a:lnTo>
                    <a:lnTo>
                      <a:pt x="1355" y="762"/>
                    </a:lnTo>
                    <a:lnTo>
                      <a:pt x="1352" y="701"/>
                    </a:lnTo>
                    <a:lnTo>
                      <a:pt x="1343" y="642"/>
                    </a:lnTo>
                    <a:lnTo>
                      <a:pt x="1329" y="584"/>
                    </a:lnTo>
                    <a:lnTo>
                      <a:pt x="1308" y="529"/>
                    </a:lnTo>
                    <a:lnTo>
                      <a:pt x="1283" y="477"/>
                    </a:lnTo>
                    <a:lnTo>
                      <a:pt x="1253" y="428"/>
                    </a:lnTo>
                    <a:lnTo>
                      <a:pt x="1219" y="382"/>
                    </a:lnTo>
                    <a:lnTo>
                      <a:pt x="1180" y="340"/>
                    </a:lnTo>
                    <a:lnTo>
                      <a:pt x="1138" y="300"/>
                    </a:lnTo>
                    <a:lnTo>
                      <a:pt x="1092" y="266"/>
                    </a:lnTo>
                    <a:lnTo>
                      <a:pt x="1043" y="237"/>
                    </a:lnTo>
                    <a:lnTo>
                      <a:pt x="991" y="211"/>
                    </a:lnTo>
                    <a:lnTo>
                      <a:pt x="936" y="191"/>
                    </a:lnTo>
                    <a:lnTo>
                      <a:pt x="879" y="176"/>
                    </a:lnTo>
                    <a:lnTo>
                      <a:pt x="819" y="167"/>
                    </a:lnTo>
                    <a:lnTo>
                      <a:pt x="759" y="164"/>
                    </a:lnTo>
                    <a:close/>
                    <a:moveTo>
                      <a:pt x="759" y="0"/>
                    </a:moveTo>
                    <a:lnTo>
                      <a:pt x="828" y="4"/>
                    </a:lnTo>
                    <a:lnTo>
                      <a:pt x="896" y="12"/>
                    </a:lnTo>
                    <a:lnTo>
                      <a:pt x="961" y="27"/>
                    </a:lnTo>
                    <a:lnTo>
                      <a:pt x="1024" y="48"/>
                    </a:lnTo>
                    <a:lnTo>
                      <a:pt x="1085" y="74"/>
                    </a:lnTo>
                    <a:lnTo>
                      <a:pt x="1142" y="105"/>
                    </a:lnTo>
                    <a:lnTo>
                      <a:pt x="1197" y="140"/>
                    </a:lnTo>
                    <a:lnTo>
                      <a:pt x="1248" y="179"/>
                    </a:lnTo>
                    <a:lnTo>
                      <a:pt x="1296" y="224"/>
                    </a:lnTo>
                    <a:lnTo>
                      <a:pt x="1340" y="272"/>
                    </a:lnTo>
                    <a:lnTo>
                      <a:pt x="1379" y="323"/>
                    </a:lnTo>
                    <a:lnTo>
                      <a:pt x="1414" y="378"/>
                    </a:lnTo>
                    <a:lnTo>
                      <a:pt x="1445" y="435"/>
                    </a:lnTo>
                    <a:lnTo>
                      <a:pt x="1471" y="496"/>
                    </a:lnTo>
                    <a:lnTo>
                      <a:pt x="1492" y="560"/>
                    </a:lnTo>
                    <a:lnTo>
                      <a:pt x="1507" y="625"/>
                    </a:lnTo>
                    <a:lnTo>
                      <a:pt x="1515" y="693"/>
                    </a:lnTo>
                    <a:lnTo>
                      <a:pt x="1518" y="762"/>
                    </a:lnTo>
                    <a:lnTo>
                      <a:pt x="1515" y="831"/>
                    </a:lnTo>
                    <a:lnTo>
                      <a:pt x="1507" y="899"/>
                    </a:lnTo>
                    <a:lnTo>
                      <a:pt x="1492" y="964"/>
                    </a:lnTo>
                    <a:lnTo>
                      <a:pt x="1471" y="1028"/>
                    </a:lnTo>
                    <a:lnTo>
                      <a:pt x="1445" y="1089"/>
                    </a:lnTo>
                    <a:lnTo>
                      <a:pt x="1414" y="1146"/>
                    </a:lnTo>
                    <a:lnTo>
                      <a:pt x="1379" y="1201"/>
                    </a:lnTo>
                    <a:lnTo>
                      <a:pt x="1340" y="1252"/>
                    </a:lnTo>
                    <a:lnTo>
                      <a:pt x="1296" y="1300"/>
                    </a:lnTo>
                    <a:lnTo>
                      <a:pt x="1248" y="1345"/>
                    </a:lnTo>
                    <a:lnTo>
                      <a:pt x="1197" y="1384"/>
                    </a:lnTo>
                    <a:lnTo>
                      <a:pt x="1142" y="1419"/>
                    </a:lnTo>
                    <a:lnTo>
                      <a:pt x="1085" y="1450"/>
                    </a:lnTo>
                    <a:lnTo>
                      <a:pt x="1024" y="1476"/>
                    </a:lnTo>
                    <a:lnTo>
                      <a:pt x="961" y="1497"/>
                    </a:lnTo>
                    <a:lnTo>
                      <a:pt x="896" y="1512"/>
                    </a:lnTo>
                    <a:lnTo>
                      <a:pt x="828" y="1520"/>
                    </a:lnTo>
                    <a:lnTo>
                      <a:pt x="759" y="1524"/>
                    </a:lnTo>
                    <a:lnTo>
                      <a:pt x="690" y="1520"/>
                    </a:lnTo>
                    <a:lnTo>
                      <a:pt x="622" y="1512"/>
                    </a:lnTo>
                    <a:lnTo>
                      <a:pt x="557" y="1497"/>
                    </a:lnTo>
                    <a:lnTo>
                      <a:pt x="494" y="1476"/>
                    </a:lnTo>
                    <a:lnTo>
                      <a:pt x="433" y="1450"/>
                    </a:lnTo>
                    <a:lnTo>
                      <a:pt x="376" y="1419"/>
                    </a:lnTo>
                    <a:lnTo>
                      <a:pt x="321" y="1384"/>
                    </a:lnTo>
                    <a:lnTo>
                      <a:pt x="270" y="1345"/>
                    </a:lnTo>
                    <a:lnTo>
                      <a:pt x="222" y="1300"/>
                    </a:lnTo>
                    <a:lnTo>
                      <a:pt x="178" y="1252"/>
                    </a:lnTo>
                    <a:lnTo>
                      <a:pt x="139" y="1201"/>
                    </a:lnTo>
                    <a:lnTo>
                      <a:pt x="104" y="1146"/>
                    </a:lnTo>
                    <a:lnTo>
                      <a:pt x="73" y="1089"/>
                    </a:lnTo>
                    <a:lnTo>
                      <a:pt x="47" y="1028"/>
                    </a:lnTo>
                    <a:lnTo>
                      <a:pt x="26" y="964"/>
                    </a:lnTo>
                    <a:lnTo>
                      <a:pt x="11" y="899"/>
                    </a:lnTo>
                    <a:lnTo>
                      <a:pt x="3" y="831"/>
                    </a:lnTo>
                    <a:lnTo>
                      <a:pt x="0" y="762"/>
                    </a:lnTo>
                    <a:lnTo>
                      <a:pt x="3" y="693"/>
                    </a:lnTo>
                    <a:lnTo>
                      <a:pt x="11" y="625"/>
                    </a:lnTo>
                    <a:lnTo>
                      <a:pt x="26" y="560"/>
                    </a:lnTo>
                    <a:lnTo>
                      <a:pt x="47" y="496"/>
                    </a:lnTo>
                    <a:lnTo>
                      <a:pt x="73" y="435"/>
                    </a:lnTo>
                    <a:lnTo>
                      <a:pt x="104" y="378"/>
                    </a:lnTo>
                    <a:lnTo>
                      <a:pt x="139" y="323"/>
                    </a:lnTo>
                    <a:lnTo>
                      <a:pt x="178" y="272"/>
                    </a:lnTo>
                    <a:lnTo>
                      <a:pt x="222" y="224"/>
                    </a:lnTo>
                    <a:lnTo>
                      <a:pt x="270" y="179"/>
                    </a:lnTo>
                    <a:lnTo>
                      <a:pt x="321" y="140"/>
                    </a:lnTo>
                    <a:lnTo>
                      <a:pt x="376" y="105"/>
                    </a:lnTo>
                    <a:lnTo>
                      <a:pt x="433" y="74"/>
                    </a:lnTo>
                    <a:lnTo>
                      <a:pt x="494" y="48"/>
                    </a:lnTo>
                    <a:lnTo>
                      <a:pt x="557" y="27"/>
                    </a:lnTo>
                    <a:lnTo>
                      <a:pt x="622" y="12"/>
                    </a:lnTo>
                    <a:lnTo>
                      <a:pt x="690" y="4"/>
                    </a:lnTo>
                    <a:lnTo>
                      <a:pt x="7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grpSp>
        <p:grpSp>
          <p:nvGrpSpPr>
            <p:cNvPr id="24" name="Group 98">
              <a:extLst>
                <a:ext uri="{FF2B5EF4-FFF2-40B4-BE49-F238E27FC236}">
                  <a16:creationId xmlns:a16="http://schemas.microsoft.com/office/drawing/2014/main" xmlns="" id="{90AC4068-8A76-4823-81B4-141119BE06F3}"/>
                </a:ext>
              </a:extLst>
            </p:cNvPr>
            <p:cNvGrpSpPr/>
            <p:nvPr/>
          </p:nvGrpSpPr>
          <p:grpSpPr>
            <a:xfrm>
              <a:off x="3512106" y="4265863"/>
              <a:ext cx="4148090" cy="1068346"/>
              <a:chOff x="1208088" y="2171700"/>
              <a:chExt cx="9775826" cy="2517776"/>
            </a:xfrm>
          </p:grpSpPr>
          <p:sp>
            <p:nvSpPr>
              <p:cNvPr id="47" name="Freeform 5">
                <a:extLst>
                  <a:ext uri="{FF2B5EF4-FFF2-40B4-BE49-F238E27FC236}">
                    <a16:creationId xmlns:a16="http://schemas.microsoft.com/office/drawing/2014/main" xmlns="" id="{B8C64062-9B5A-47E3-8427-67283C0D5B0F}"/>
                  </a:ext>
                </a:extLst>
              </p:cNvPr>
              <p:cNvSpPr>
                <a:spLocks/>
              </p:cNvSpPr>
              <p:nvPr/>
            </p:nvSpPr>
            <p:spPr bwMode="auto">
              <a:xfrm>
                <a:off x="1208088" y="2376488"/>
                <a:ext cx="9775825" cy="2312988"/>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48" name="Oval 6">
                <a:extLst>
                  <a:ext uri="{FF2B5EF4-FFF2-40B4-BE49-F238E27FC236}">
                    <a16:creationId xmlns:a16="http://schemas.microsoft.com/office/drawing/2014/main" xmlns="" id="{B5FAF2F8-A453-4A8B-9EF5-626C4FD34849}"/>
                  </a:ext>
                </a:extLst>
              </p:cNvPr>
              <p:cNvSpPr>
                <a:spLocks noChangeArrowheads="1"/>
              </p:cNvSpPr>
              <p:nvPr/>
            </p:nvSpPr>
            <p:spPr bwMode="auto">
              <a:xfrm>
                <a:off x="1665288" y="2635250"/>
                <a:ext cx="1389063" cy="13906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US" sz="2400" b="1" dirty="0">
                    <a:solidFill>
                      <a:schemeClr val="accent3"/>
                    </a:solidFill>
                    <a:latin typeface="標楷體" panose="03000509000000000000" pitchFamily="65" charset="-120"/>
                    <a:ea typeface="標楷體" panose="03000509000000000000" pitchFamily="65" charset="-120"/>
                    <a:cs typeface="+mn-ea"/>
                    <a:sym typeface="+mn-lt"/>
                  </a:rPr>
                  <a:t>03</a:t>
                </a:r>
              </a:p>
            </p:txBody>
          </p:sp>
          <p:sp>
            <p:nvSpPr>
              <p:cNvPr id="49" name="Freeform 7">
                <a:extLst>
                  <a:ext uri="{FF2B5EF4-FFF2-40B4-BE49-F238E27FC236}">
                    <a16:creationId xmlns:a16="http://schemas.microsoft.com/office/drawing/2014/main" xmlns="" id="{88CA5AEC-0D2A-4C39-A82D-49764D7B1D0D}"/>
                  </a:ext>
                </a:extLst>
              </p:cNvPr>
              <p:cNvSpPr>
                <a:spLocks/>
              </p:cNvSpPr>
              <p:nvPr/>
            </p:nvSpPr>
            <p:spPr bwMode="auto">
              <a:xfrm>
                <a:off x="2976563" y="2352675"/>
                <a:ext cx="7850188" cy="1816100"/>
              </a:xfrm>
              <a:custGeom>
                <a:avLst/>
                <a:gdLst>
                  <a:gd name="T0" fmla="*/ 0 w 2091"/>
                  <a:gd name="T1" fmla="*/ 0 h 482"/>
                  <a:gd name="T2" fmla="*/ 143 w 2091"/>
                  <a:gd name="T3" fmla="*/ 259 h 482"/>
                  <a:gd name="T4" fmla="*/ 143 w 2091"/>
                  <a:gd name="T5" fmla="*/ 262 h 482"/>
                  <a:gd name="T6" fmla="*/ 327 w 2091"/>
                  <a:gd name="T7" fmla="*/ 444 h 482"/>
                  <a:gd name="T8" fmla="*/ 327 w 2091"/>
                  <a:gd name="T9" fmla="*/ 482 h 482"/>
                  <a:gd name="T10" fmla="*/ 2091 w 2091"/>
                  <a:gd name="T11" fmla="*/ 482 h 482"/>
                  <a:gd name="T12" fmla="*/ 2091 w 2091"/>
                  <a:gd name="T13" fmla="*/ 100 h 482"/>
                  <a:gd name="T14" fmla="*/ 1990 w 2091"/>
                  <a:gd name="T15" fmla="*/ 0 h 482"/>
                  <a:gd name="T16" fmla="*/ 0 w 2091"/>
                  <a:gd name="T1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82">
                    <a:moveTo>
                      <a:pt x="0" y="0"/>
                    </a:moveTo>
                    <a:cubicBezTo>
                      <a:pt x="86" y="54"/>
                      <a:pt x="143" y="150"/>
                      <a:pt x="143" y="259"/>
                    </a:cubicBezTo>
                    <a:cubicBezTo>
                      <a:pt x="143" y="260"/>
                      <a:pt x="143" y="261"/>
                      <a:pt x="143" y="262"/>
                    </a:cubicBezTo>
                    <a:cubicBezTo>
                      <a:pt x="144" y="363"/>
                      <a:pt x="226" y="444"/>
                      <a:pt x="327" y="444"/>
                    </a:cubicBezTo>
                    <a:cubicBezTo>
                      <a:pt x="327" y="482"/>
                      <a:pt x="327" y="482"/>
                      <a:pt x="327" y="482"/>
                    </a:cubicBezTo>
                    <a:cubicBezTo>
                      <a:pt x="2091" y="482"/>
                      <a:pt x="2091" y="482"/>
                      <a:pt x="2091" y="482"/>
                    </a:cubicBezTo>
                    <a:cubicBezTo>
                      <a:pt x="2091" y="100"/>
                      <a:pt x="2091" y="100"/>
                      <a:pt x="2091" y="100"/>
                    </a:cubicBezTo>
                    <a:cubicBezTo>
                      <a:pt x="2091" y="45"/>
                      <a:pt x="2046" y="0"/>
                      <a:pt x="1990" y="0"/>
                    </a:cubicBezTo>
                    <a:lnTo>
                      <a:pt x="0" y="0"/>
                    </a:lnTo>
                    <a:close/>
                  </a:path>
                </a:pathLst>
              </a:custGeom>
              <a:solidFill>
                <a:schemeClr val="accent3">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50" name="Freeform 8">
                <a:extLst>
                  <a:ext uri="{FF2B5EF4-FFF2-40B4-BE49-F238E27FC236}">
                    <a16:creationId xmlns:a16="http://schemas.microsoft.com/office/drawing/2014/main" xmlns="" id="{4FC1687C-3FC5-471E-A299-64347208A95F}"/>
                  </a:ext>
                </a:extLst>
              </p:cNvPr>
              <p:cNvSpPr>
                <a:spLocks noEditPoints="1"/>
              </p:cNvSpPr>
              <p:nvPr/>
            </p:nvSpPr>
            <p:spPr bwMode="auto">
              <a:xfrm>
                <a:off x="1208088" y="2171700"/>
                <a:ext cx="2305050" cy="2314575"/>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51" name="Freeform 9">
                <a:extLst>
                  <a:ext uri="{FF2B5EF4-FFF2-40B4-BE49-F238E27FC236}">
                    <a16:creationId xmlns:a16="http://schemas.microsoft.com/office/drawing/2014/main" xmlns="" id="{60FD4735-1438-40E9-9D33-D0F390BDEF66}"/>
                  </a:ext>
                </a:extLst>
              </p:cNvPr>
              <p:cNvSpPr>
                <a:spLocks/>
              </p:cNvSpPr>
              <p:nvPr/>
            </p:nvSpPr>
            <p:spPr bwMode="auto">
              <a:xfrm>
                <a:off x="2960688" y="3340099"/>
                <a:ext cx="323850" cy="792164"/>
              </a:xfrm>
              <a:custGeom>
                <a:avLst/>
                <a:gdLst>
                  <a:gd name="T0" fmla="*/ 86 w 86"/>
                  <a:gd name="T1" fmla="*/ 181 h 210"/>
                  <a:gd name="T2" fmla="*/ 85 w 86"/>
                  <a:gd name="T3" fmla="*/ 182 h 210"/>
                  <a:gd name="T4" fmla="*/ 79 w 86"/>
                  <a:gd name="T5" fmla="*/ 189 h 210"/>
                  <a:gd name="T6" fmla="*/ 76 w 86"/>
                  <a:gd name="T7" fmla="*/ 194 h 210"/>
                  <a:gd name="T8" fmla="*/ 76 w 86"/>
                  <a:gd name="T9" fmla="*/ 194 h 210"/>
                  <a:gd name="T10" fmla="*/ 71 w 86"/>
                  <a:gd name="T11" fmla="*/ 199 h 210"/>
                  <a:gd name="T12" fmla="*/ 66 w 86"/>
                  <a:gd name="T13" fmla="*/ 205 h 210"/>
                  <a:gd name="T14" fmla="*/ 61 w 86"/>
                  <a:gd name="T15" fmla="*/ 210 h 210"/>
                  <a:gd name="T16" fmla="*/ 0 w 86"/>
                  <a:gd name="T17" fmla="*/ 89 h 210"/>
                  <a:gd name="T18" fmla="*/ 12 w 86"/>
                  <a:gd name="T19" fmla="*/ 64 h 210"/>
                  <a:gd name="T20" fmla="*/ 13 w 86"/>
                  <a:gd name="T21" fmla="*/ 61 h 210"/>
                  <a:gd name="T22" fmla="*/ 17 w 86"/>
                  <a:gd name="T23" fmla="*/ 50 h 210"/>
                  <a:gd name="T24" fmla="*/ 18 w 86"/>
                  <a:gd name="T25" fmla="*/ 46 h 210"/>
                  <a:gd name="T26" fmla="*/ 19 w 86"/>
                  <a:gd name="T27" fmla="*/ 42 h 210"/>
                  <a:gd name="T28" fmla="*/ 20 w 86"/>
                  <a:gd name="T29" fmla="*/ 39 h 210"/>
                  <a:gd name="T30" fmla="*/ 21 w 86"/>
                  <a:gd name="T31" fmla="*/ 34 h 210"/>
                  <a:gd name="T32" fmla="*/ 21 w 86"/>
                  <a:gd name="T33" fmla="*/ 32 h 210"/>
                  <a:gd name="T34" fmla="*/ 22 w 86"/>
                  <a:gd name="T35" fmla="*/ 28 h 210"/>
                  <a:gd name="T36" fmla="*/ 24 w 86"/>
                  <a:gd name="T37" fmla="*/ 11 h 210"/>
                  <a:gd name="T38" fmla="*/ 24 w 86"/>
                  <a:gd name="T39" fmla="*/ 7 h 210"/>
                  <a:gd name="T40" fmla="*/ 24 w 86"/>
                  <a:gd name="T41" fmla="*/ 6 h 210"/>
                  <a:gd name="T42" fmla="*/ 24 w 86"/>
                  <a:gd name="T43" fmla="*/ 2 h 210"/>
                  <a:gd name="T44" fmla="*/ 25 w 86"/>
                  <a:gd name="T45" fmla="*/ 0 h 210"/>
                  <a:gd name="T46" fmla="*/ 86 w 86"/>
                  <a:gd name="T47" fmla="*/ 18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0">
                    <a:moveTo>
                      <a:pt x="86" y="181"/>
                    </a:moveTo>
                    <a:cubicBezTo>
                      <a:pt x="85" y="182"/>
                      <a:pt x="85" y="182"/>
                      <a:pt x="85" y="182"/>
                    </a:cubicBezTo>
                    <a:cubicBezTo>
                      <a:pt x="83" y="185"/>
                      <a:pt x="81" y="187"/>
                      <a:pt x="79" y="189"/>
                    </a:cubicBezTo>
                    <a:cubicBezTo>
                      <a:pt x="78" y="191"/>
                      <a:pt x="77" y="192"/>
                      <a:pt x="76" y="194"/>
                    </a:cubicBezTo>
                    <a:cubicBezTo>
                      <a:pt x="76" y="194"/>
                      <a:pt x="76" y="194"/>
                      <a:pt x="76" y="194"/>
                    </a:cubicBezTo>
                    <a:cubicBezTo>
                      <a:pt x="74" y="196"/>
                      <a:pt x="73" y="197"/>
                      <a:pt x="71" y="199"/>
                    </a:cubicBezTo>
                    <a:cubicBezTo>
                      <a:pt x="69" y="201"/>
                      <a:pt x="68" y="203"/>
                      <a:pt x="66" y="205"/>
                    </a:cubicBezTo>
                    <a:cubicBezTo>
                      <a:pt x="64" y="207"/>
                      <a:pt x="63" y="208"/>
                      <a:pt x="61" y="210"/>
                    </a:cubicBezTo>
                    <a:cubicBezTo>
                      <a:pt x="34" y="174"/>
                      <a:pt x="12" y="134"/>
                      <a:pt x="0" y="89"/>
                    </a:cubicBezTo>
                    <a:cubicBezTo>
                      <a:pt x="5" y="81"/>
                      <a:pt x="9" y="73"/>
                      <a:pt x="12" y="64"/>
                    </a:cubicBezTo>
                    <a:cubicBezTo>
                      <a:pt x="12" y="63"/>
                      <a:pt x="13" y="62"/>
                      <a:pt x="13" y="61"/>
                    </a:cubicBezTo>
                    <a:cubicBezTo>
                      <a:pt x="15" y="58"/>
                      <a:pt x="16" y="54"/>
                      <a:pt x="17" y="50"/>
                    </a:cubicBezTo>
                    <a:cubicBezTo>
                      <a:pt x="17" y="49"/>
                      <a:pt x="18" y="48"/>
                      <a:pt x="18" y="46"/>
                    </a:cubicBezTo>
                    <a:cubicBezTo>
                      <a:pt x="18" y="45"/>
                      <a:pt x="19" y="44"/>
                      <a:pt x="19" y="42"/>
                    </a:cubicBezTo>
                    <a:cubicBezTo>
                      <a:pt x="19" y="41"/>
                      <a:pt x="20" y="40"/>
                      <a:pt x="20" y="39"/>
                    </a:cubicBezTo>
                    <a:cubicBezTo>
                      <a:pt x="20" y="37"/>
                      <a:pt x="21" y="36"/>
                      <a:pt x="21" y="34"/>
                    </a:cubicBezTo>
                    <a:cubicBezTo>
                      <a:pt x="21" y="34"/>
                      <a:pt x="21" y="33"/>
                      <a:pt x="21" y="32"/>
                    </a:cubicBezTo>
                    <a:cubicBezTo>
                      <a:pt x="22" y="31"/>
                      <a:pt x="22" y="29"/>
                      <a:pt x="22" y="28"/>
                    </a:cubicBezTo>
                    <a:cubicBezTo>
                      <a:pt x="23" y="22"/>
                      <a:pt x="24" y="17"/>
                      <a:pt x="24" y="11"/>
                    </a:cubicBezTo>
                    <a:cubicBezTo>
                      <a:pt x="24" y="10"/>
                      <a:pt x="24" y="9"/>
                      <a:pt x="24" y="7"/>
                    </a:cubicBezTo>
                    <a:cubicBezTo>
                      <a:pt x="24" y="7"/>
                      <a:pt x="24" y="6"/>
                      <a:pt x="24" y="6"/>
                    </a:cubicBezTo>
                    <a:cubicBezTo>
                      <a:pt x="24" y="5"/>
                      <a:pt x="24" y="4"/>
                      <a:pt x="24" y="2"/>
                    </a:cubicBezTo>
                    <a:cubicBezTo>
                      <a:pt x="24" y="1"/>
                      <a:pt x="25" y="0"/>
                      <a:pt x="25" y="0"/>
                    </a:cubicBezTo>
                    <a:cubicBezTo>
                      <a:pt x="25" y="68"/>
                      <a:pt x="48" y="130"/>
                      <a:pt x="86" y="181"/>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52" name="Freeform 11">
                <a:extLst>
                  <a:ext uri="{FF2B5EF4-FFF2-40B4-BE49-F238E27FC236}">
                    <a16:creationId xmlns:a16="http://schemas.microsoft.com/office/drawing/2014/main" xmlns="" id="{F71C5FB5-BFC8-4583-B3EE-472DA4D27CA6}"/>
                  </a:ext>
                </a:extLst>
              </p:cNvPr>
              <p:cNvSpPr>
                <a:spLocks/>
              </p:cNvSpPr>
              <p:nvPr/>
            </p:nvSpPr>
            <p:spPr bwMode="auto">
              <a:xfrm>
                <a:off x="3054351" y="3328988"/>
                <a:ext cx="7929563" cy="1157288"/>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53" name="Freeform 12">
                <a:extLst>
                  <a:ext uri="{FF2B5EF4-FFF2-40B4-BE49-F238E27FC236}">
                    <a16:creationId xmlns:a16="http://schemas.microsoft.com/office/drawing/2014/main" xmlns="" id="{CD67C799-AECD-4B74-B437-A0F65D288B0C}"/>
                  </a:ext>
                </a:extLst>
              </p:cNvPr>
              <p:cNvSpPr>
                <a:spLocks/>
              </p:cNvSpPr>
              <p:nvPr/>
            </p:nvSpPr>
            <p:spPr bwMode="auto">
              <a:xfrm>
                <a:off x="3513138" y="3332163"/>
                <a:ext cx="0" cy="34925"/>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grpSp>
        <p:grpSp>
          <p:nvGrpSpPr>
            <p:cNvPr id="32" name="Group 114">
              <a:extLst>
                <a:ext uri="{FF2B5EF4-FFF2-40B4-BE49-F238E27FC236}">
                  <a16:creationId xmlns:a16="http://schemas.microsoft.com/office/drawing/2014/main" xmlns="" id="{3972E1F7-3C14-44A5-84E2-F4727B0FFA4F}"/>
                </a:ext>
              </a:extLst>
            </p:cNvPr>
            <p:cNvGrpSpPr/>
            <p:nvPr/>
          </p:nvGrpSpPr>
          <p:grpSpPr>
            <a:xfrm>
              <a:off x="2824168" y="4522224"/>
              <a:ext cx="555625" cy="555625"/>
              <a:chOff x="654050" y="1917700"/>
              <a:chExt cx="555625" cy="555625"/>
            </a:xfrm>
            <a:solidFill>
              <a:schemeClr val="accent3"/>
            </a:solidFill>
          </p:grpSpPr>
          <p:sp>
            <p:nvSpPr>
              <p:cNvPr id="44" name="Freeform 81">
                <a:extLst>
                  <a:ext uri="{FF2B5EF4-FFF2-40B4-BE49-F238E27FC236}">
                    <a16:creationId xmlns:a16="http://schemas.microsoft.com/office/drawing/2014/main" xmlns="" id="{C8E798A3-D7A5-4DA4-B55E-3CDB61A2F878}"/>
                  </a:ext>
                </a:extLst>
              </p:cNvPr>
              <p:cNvSpPr>
                <a:spLocks noEditPoints="1"/>
              </p:cNvSpPr>
              <p:nvPr/>
            </p:nvSpPr>
            <p:spPr bwMode="auto">
              <a:xfrm>
                <a:off x="654050" y="1917700"/>
                <a:ext cx="555625" cy="555625"/>
              </a:xfrm>
              <a:custGeom>
                <a:avLst/>
                <a:gdLst>
                  <a:gd name="T0" fmla="*/ 181 w 3504"/>
                  <a:gd name="T1" fmla="*/ 3034 h 3504"/>
                  <a:gd name="T2" fmla="*/ 181 w 3504"/>
                  <a:gd name="T3" fmla="*/ 3188 h 3504"/>
                  <a:gd name="T4" fmla="*/ 286 w 3504"/>
                  <a:gd name="T5" fmla="*/ 3310 h 3504"/>
                  <a:gd name="T6" fmla="*/ 440 w 3504"/>
                  <a:gd name="T7" fmla="*/ 3332 h 3504"/>
                  <a:gd name="T8" fmla="*/ 963 w 3504"/>
                  <a:gd name="T9" fmla="*/ 2862 h 3504"/>
                  <a:gd name="T10" fmla="*/ 1219 w 3504"/>
                  <a:gd name="T11" fmla="*/ 2604 h 3504"/>
                  <a:gd name="T12" fmla="*/ 1999 w 3504"/>
                  <a:gd name="T13" fmla="*/ 193 h 3504"/>
                  <a:gd name="T14" fmla="*/ 1640 w 3504"/>
                  <a:gd name="T15" fmla="*/ 342 h 3504"/>
                  <a:gd name="T16" fmla="*/ 1351 w 3504"/>
                  <a:gd name="T17" fmla="*/ 611 h 3504"/>
                  <a:gd name="T18" fmla="*/ 1177 w 3504"/>
                  <a:gd name="T19" fmla="*/ 959 h 3504"/>
                  <a:gd name="T20" fmla="*/ 1135 w 3504"/>
                  <a:gd name="T21" fmla="*/ 1349 h 3504"/>
                  <a:gd name="T22" fmla="*/ 1232 w 3504"/>
                  <a:gd name="T23" fmla="*/ 1728 h 3504"/>
                  <a:gd name="T24" fmla="*/ 1455 w 3504"/>
                  <a:gd name="T25" fmla="*/ 2049 h 3504"/>
                  <a:gd name="T26" fmla="*/ 1776 w 3504"/>
                  <a:gd name="T27" fmla="*/ 2272 h 3504"/>
                  <a:gd name="T28" fmla="*/ 2155 w 3504"/>
                  <a:gd name="T29" fmla="*/ 2369 h 3504"/>
                  <a:gd name="T30" fmla="*/ 2545 w 3504"/>
                  <a:gd name="T31" fmla="*/ 2327 h 3504"/>
                  <a:gd name="T32" fmla="*/ 2893 w 3504"/>
                  <a:gd name="T33" fmla="*/ 2153 h 3504"/>
                  <a:gd name="T34" fmla="*/ 3159 w 3504"/>
                  <a:gd name="T35" fmla="*/ 1868 h 3504"/>
                  <a:gd name="T36" fmla="*/ 3306 w 3504"/>
                  <a:gd name="T37" fmla="*/ 1526 h 3504"/>
                  <a:gd name="T38" fmla="*/ 3330 w 3504"/>
                  <a:gd name="T39" fmla="*/ 1160 h 3504"/>
                  <a:gd name="T40" fmla="*/ 3232 w 3504"/>
                  <a:gd name="T41" fmla="*/ 803 h 3504"/>
                  <a:gd name="T42" fmla="*/ 3013 w 3504"/>
                  <a:gd name="T43" fmla="*/ 491 h 3504"/>
                  <a:gd name="T44" fmla="*/ 2692 w 3504"/>
                  <a:gd name="T45" fmla="*/ 267 h 3504"/>
                  <a:gd name="T46" fmla="*/ 2314 w 3504"/>
                  <a:gd name="T47" fmla="*/ 171 h 3504"/>
                  <a:gd name="T48" fmla="*/ 2484 w 3504"/>
                  <a:gd name="T49" fmla="*/ 25 h 3504"/>
                  <a:gd name="T50" fmla="*/ 2868 w 3504"/>
                  <a:gd name="T51" fmla="*/ 170 h 3504"/>
                  <a:gd name="T52" fmla="*/ 3189 w 3504"/>
                  <a:gd name="T53" fmla="*/ 434 h 3504"/>
                  <a:gd name="T54" fmla="*/ 3407 w 3504"/>
                  <a:gd name="T55" fmla="*/ 784 h 3504"/>
                  <a:gd name="T56" fmla="*/ 3500 w 3504"/>
                  <a:gd name="T57" fmla="*/ 1185 h 3504"/>
                  <a:gd name="T58" fmla="*/ 3460 w 3504"/>
                  <a:gd name="T59" fmla="*/ 1600 h 3504"/>
                  <a:gd name="T60" fmla="*/ 3291 w 3504"/>
                  <a:gd name="T61" fmla="*/ 1973 h 3504"/>
                  <a:gd name="T62" fmla="*/ 3006 w 3504"/>
                  <a:gd name="T63" fmla="*/ 2278 h 3504"/>
                  <a:gd name="T64" fmla="*/ 2643 w 3504"/>
                  <a:gd name="T65" fmla="*/ 2472 h 3504"/>
                  <a:gd name="T66" fmla="*/ 2235 w 3504"/>
                  <a:gd name="T67" fmla="*/ 2539 h 3504"/>
                  <a:gd name="T68" fmla="*/ 1825 w 3504"/>
                  <a:gd name="T69" fmla="*/ 2471 h 3504"/>
                  <a:gd name="T70" fmla="*/ 1463 w 3504"/>
                  <a:gd name="T71" fmla="*/ 2278 h 3504"/>
                  <a:gd name="T72" fmla="*/ 1417 w 3504"/>
                  <a:gd name="T73" fmla="*/ 2578 h 3504"/>
                  <a:gd name="T74" fmla="*/ 1397 w 3504"/>
                  <a:gd name="T75" fmla="*/ 2664 h 3504"/>
                  <a:gd name="T76" fmla="*/ 520 w 3504"/>
                  <a:gd name="T77" fmla="*/ 3483 h 3504"/>
                  <a:gd name="T78" fmla="*/ 307 w 3504"/>
                  <a:gd name="T79" fmla="*/ 3494 h 3504"/>
                  <a:gd name="T80" fmla="*/ 115 w 3504"/>
                  <a:gd name="T81" fmla="*/ 3389 h 3504"/>
                  <a:gd name="T82" fmla="*/ 10 w 3504"/>
                  <a:gd name="T83" fmla="*/ 3197 h 3504"/>
                  <a:gd name="T84" fmla="*/ 21 w 3504"/>
                  <a:gd name="T85" fmla="*/ 2984 h 3504"/>
                  <a:gd name="T86" fmla="*/ 840 w 3504"/>
                  <a:gd name="T87" fmla="*/ 2107 h 3504"/>
                  <a:gd name="T88" fmla="*/ 941 w 3504"/>
                  <a:gd name="T89" fmla="*/ 2095 h 3504"/>
                  <a:gd name="T90" fmla="*/ 1179 w 3504"/>
                  <a:gd name="T91" fmla="*/ 1973 h 3504"/>
                  <a:gd name="T92" fmla="*/ 1008 w 3504"/>
                  <a:gd name="T93" fmla="*/ 1600 h 3504"/>
                  <a:gd name="T94" fmla="*/ 968 w 3504"/>
                  <a:gd name="T95" fmla="*/ 1185 h 3504"/>
                  <a:gd name="T96" fmla="*/ 1062 w 3504"/>
                  <a:gd name="T97" fmla="*/ 784 h 3504"/>
                  <a:gd name="T98" fmla="*/ 1280 w 3504"/>
                  <a:gd name="T99" fmla="*/ 434 h 3504"/>
                  <a:gd name="T100" fmla="*/ 1601 w 3504"/>
                  <a:gd name="T101" fmla="*/ 170 h 3504"/>
                  <a:gd name="T102" fmla="*/ 1985 w 3504"/>
                  <a:gd name="T103" fmla="*/ 25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04" h="3504">
                    <a:moveTo>
                      <a:pt x="642" y="2541"/>
                    </a:moveTo>
                    <a:lnTo>
                      <a:pt x="233" y="2951"/>
                    </a:lnTo>
                    <a:lnTo>
                      <a:pt x="212" y="2976"/>
                    </a:lnTo>
                    <a:lnTo>
                      <a:pt x="194" y="3004"/>
                    </a:lnTo>
                    <a:lnTo>
                      <a:pt x="181" y="3034"/>
                    </a:lnTo>
                    <a:lnTo>
                      <a:pt x="172" y="3064"/>
                    </a:lnTo>
                    <a:lnTo>
                      <a:pt x="168" y="3096"/>
                    </a:lnTo>
                    <a:lnTo>
                      <a:pt x="168" y="3126"/>
                    </a:lnTo>
                    <a:lnTo>
                      <a:pt x="172" y="3158"/>
                    </a:lnTo>
                    <a:lnTo>
                      <a:pt x="181" y="3188"/>
                    </a:lnTo>
                    <a:lnTo>
                      <a:pt x="194" y="3218"/>
                    </a:lnTo>
                    <a:lnTo>
                      <a:pt x="212" y="3246"/>
                    </a:lnTo>
                    <a:lnTo>
                      <a:pt x="233" y="3271"/>
                    </a:lnTo>
                    <a:lnTo>
                      <a:pt x="258" y="3292"/>
                    </a:lnTo>
                    <a:lnTo>
                      <a:pt x="286" y="3310"/>
                    </a:lnTo>
                    <a:lnTo>
                      <a:pt x="316" y="3323"/>
                    </a:lnTo>
                    <a:lnTo>
                      <a:pt x="346" y="3332"/>
                    </a:lnTo>
                    <a:lnTo>
                      <a:pt x="378" y="3336"/>
                    </a:lnTo>
                    <a:lnTo>
                      <a:pt x="408" y="3336"/>
                    </a:lnTo>
                    <a:lnTo>
                      <a:pt x="440" y="3332"/>
                    </a:lnTo>
                    <a:lnTo>
                      <a:pt x="470" y="3323"/>
                    </a:lnTo>
                    <a:lnTo>
                      <a:pt x="500" y="3310"/>
                    </a:lnTo>
                    <a:lnTo>
                      <a:pt x="528" y="3292"/>
                    </a:lnTo>
                    <a:lnTo>
                      <a:pt x="553" y="3271"/>
                    </a:lnTo>
                    <a:lnTo>
                      <a:pt x="963" y="2862"/>
                    </a:lnTo>
                    <a:lnTo>
                      <a:pt x="642" y="2541"/>
                    </a:lnTo>
                    <a:close/>
                    <a:moveTo>
                      <a:pt x="900" y="2285"/>
                    </a:moveTo>
                    <a:lnTo>
                      <a:pt x="762" y="2423"/>
                    </a:lnTo>
                    <a:lnTo>
                      <a:pt x="1081" y="2742"/>
                    </a:lnTo>
                    <a:lnTo>
                      <a:pt x="1219" y="2604"/>
                    </a:lnTo>
                    <a:lnTo>
                      <a:pt x="900" y="2285"/>
                    </a:lnTo>
                    <a:close/>
                    <a:moveTo>
                      <a:pt x="2235" y="168"/>
                    </a:moveTo>
                    <a:lnTo>
                      <a:pt x="2155" y="171"/>
                    </a:lnTo>
                    <a:lnTo>
                      <a:pt x="2076" y="179"/>
                    </a:lnTo>
                    <a:lnTo>
                      <a:pt x="1999" y="193"/>
                    </a:lnTo>
                    <a:lnTo>
                      <a:pt x="1923" y="213"/>
                    </a:lnTo>
                    <a:lnTo>
                      <a:pt x="1849" y="238"/>
                    </a:lnTo>
                    <a:lnTo>
                      <a:pt x="1776" y="267"/>
                    </a:lnTo>
                    <a:lnTo>
                      <a:pt x="1707" y="301"/>
                    </a:lnTo>
                    <a:lnTo>
                      <a:pt x="1640" y="342"/>
                    </a:lnTo>
                    <a:lnTo>
                      <a:pt x="1575" y="386"/>
                    </a:lnTo>
                    <a:lnTo>
                      <a:pt x="1514" y="436"/>
                    </a:lnTo>
                    <a:lnTo>
                      <a:pt x="1455" y="491"/>
                    </a:lnTo>
                    <a:lnTo>
                      <a:pt x="1401" y="549"/>
                    </a:lnTo>
                    <a:lnTo>
                      <a:pt x="1351" y="611"/>
                    </a:lnTo>
                    <a:lnTo>
                      <a:pt x="1306" y="676"/>
                    </a:lnTo>
                    <a:lnTo>
                      <a:pt x="1267" y="743"/>
                    </a:lnTo>
                    <a:lnTo>
                      <a:pt x="1232" y="812"/>
                    </a:lnTo>
                    <a:lnTo>
                      <a:pt x="1202" y="884"/>
                    </a:lnTo>
                    <a:lnTo>
                      <a:pt x="1177" y="959"/>
                    </a:lnTo>
                    <a:lnTo>
                      <a:pt x="1157" y="1034"/>
                    </a:lnTo>
                    <a:lnTo>
                      <a:pt x="1143" y="1112"/>
                    </a:lnTo>
                    <a:lnTo>
                      <a:pt x="1135" y="1190"/>
                    </a:lnTo>
                    <a:lnTo>
                      <a:pt x="1133" y="1269"/>
                    </a:lnTo>
                    <a:lnTo>
                      <a:pt x="1135" y="1349"/>
                    </a:lnTo>
                    <a:lnTo>
                      <a:pt x="1143" y="1428"/>
                    </a:lnTo>
                    <a:lnTo>
                      <a:pt x="1157" y="1505"/>
                    </a:lnTo>
                    <a:lnTo>
                      <a:pt x="1177" y="1581"/>
                    </a:lnTo>
                    <a:lnTo>
                      <a:pt x="1202" y="1655"/>
                    </a:lnTo>
                    <a:lnTo>
                      <a:pt x="1232" y="1728"/>
                    </a:lnTo>
                    <a:lnTo>
                      <a:pt x="1267" y="1797"/>
                    </a:lnTo>
                    <a:lnTo>
                      <a:pt x="1306" y="1864"/>
                    </a:lnTo>
                    <a:lnTo>
                      <a:pt x="1351" y="1929"/>
                    </a:lnTo>
                    <a:lnTo>
                      <a:pt x="1401" y="1990"/>
                    </a:lnTo>
                    <a:lnTo>
                      <a:pt x="1455" y="2049"/>
                    </a:lnTo>
                    <a:lnTo>
                      <a:pt x="1514" y="2103"/>
                    </a:lnTo>
                    <a:lnTo>
                      <a:pt x="1575" y="2153"/>
                    </a:lnTo>
                    <a:lnTo>
                      <a:pt x="1640" y="2198"/>
                    </a:lnTo>
                    <a:lnTo>
                      <a:pt x="1707" y="2237"/>
                    </a:lnTo>
                    <a:lnTo>
                      <a:pt x="1776" y="2272"/>
                    </a:lnTo>
                    <a:lnTo>
                      <a:pt x="1849" y="2302"/>
                    </a:lnTo>
                    <a:lnTo>
                      <a:pt x="1923" y="2327"/>
                    </a:lnTo>
                    <a:lnTo>
                      <a:pt x="1999" y="2347"/>
                    </a:lnTo>
                    <a:lnTo>
                      <a:pt x="2076" y="2361"/>
                    </a:lnTo>
                    <a:lnTo>
                      <a:pt x="2155" y="2369"/>
                    </a:lnTo>
                    <a:lnTo>
                      <a:pt x="2235" y="2371"/>
                    </a:lnTo>
                    <a:lnTo>
                      <a:pt x="2314" y="2369"/>
                    </a:lnTo>
                    <a:lnTo>
                      <a:pt x="2392" y="2361"/>
                    </a:lnTo>
                    <a:lnTo>
                      <a:pt x="2470" y="2347"/>
                    </a:lnTo>
                    <a:lnTo>
                      <a:pt x="2545" y="2327"/>
                    </a:lnTo>
                    <a:lnTo>
                      <a:pt x="2620" y="2302"/>
                    </a:lnTo>
                    <a:lnTo>
                      <a:pt x="2692" y="2272"/>
                    </a:lnTo>
                    <a:lnTo>
                      <a:pt x="2761" y="2237"/>
                    </a:lnTo>
                    <a:lnTo>
                      <a:pt x="2828" y="2198"/>
                    </a:lnTo>
                    <a:lnTo>
                      <a:pt x="2893" y="2153"/>
                    </a:lnTo>
                    <a:lnTo>
                      <a:pt x="2955" y="2103"/>
                    </a:lnTo>
                    <a:lnTo>
                      <a:pt x="3013" y="2049"/>
                    </a:lnTo>
                    <a:lnTo>
                      <a:pt x="3066" y="1992"/>
                    </a:lnTo>
                    <a:lnTo>
                      <a:pt x="3115" y="1931"/>
                    </a:lnTo>
                    <a:lnTo>
                      <a:pt x="3159" y="1868"/>
                    </a:lnTo>
                    <a:lnTo>
                      <a:pt x="3198" y="1803"/>
                    </a:lnTo>
                    <a:lnTo>
                      <a:pt x="3232" y="1736"/>
                    </a:lnTo>
                    <a:lnTo>
                      <a:pt x="3262" y="1667"/>
                    </a:lnTo>
                    <a:lnTo>
                      <a:pt x="3286" y="1597"/>
                    </a:lnTo>
                    <a:lnTo>
                      <a:pt x="3306" y="1526"/>
                    </a:lnTo>
                    <a:lnTo>
                      <a:pt x="3320" y="1453"/>
                    </a:lnTo>
                    <a:lnTo>
                      <a:pt x="3330" y="1380"/>
                    </a:lnTo>
                    <a:lnTo>
                      <a:pt x="3335" y="1307"/>
                    </a:lnTo>
                    <a:lnTo>
                      <a:pt x="3335" y="1233"/>
                    </a:lnTo>
                    <a:lnTo>
                      <a:pt x="3330" y="1160"/>
                    </a:lnTo>
                    <a:lnTo>
                      <a:pt x="3320" y="1086"/>
                    </a:lnTo>
                    <a:lnTo>
                      <a:pt x="3306" y="1014"/>
                    </a:lnTo>
                    <a:lnTo>
                      <a:pt x="3286" y="943"/>
                    </a:lnTo>
                    <a:lnTo>
                      <a:pt x="3262" y="873"/>
                    </a:lnTo>
                    <a:lnTo>
                      <a:pt x="3232" y="803"/>
                    </a:lnTo>
                    <a:lnTo>
                      <a:pt x="3198" y="736"/>
                    </a:lnTo>
                    <a:lnTo>
                      <a:pt x="3159" y="672"/>
                    </a:lnTo>
                    <a:lnTo>
                      <a:pt x="3115" y="609"/>
                    </a:lnTo>
                    <a:lnTo>
                      <a:pt x="3066" y="548"/>
                    </a:lnTo>
                    <a:lnTo>
                      <a:pt x="3013" y="491"/>
                    </a:lnTo>
                    <a:lnTo>
                      <a:pt x="2955" y="436"/>
                    </a:lnTo>
                    <a:lnTo>
                      <a:pt x="2893" y="386"/>
                    </a:lnTo>
                    <a:lnTo>
                      <a:pt x="2828" y="342"/>
                    </a:lnTo>
                    <a:lnTo>
                      <a:pt x="2761" y="301"/>
                    </a:lnTo>
                    <a:lnTo>
                      <a:pt x="2692" y="267"/>
                    </a:lnTo>
                    <a:lnTo>
                      <a:pt x="2620" y="238"/>
                    </a:lnTo>
                    <a:lnTo>
                      <a:pt x="2545" y="213"/>
                    </a:lnTo>
                    <a:lnTo>
                      <a:pt x="2470" y="193"/>
                    </a:lnTo>
                    <a:lnTo>
                      <a:pt x="2392" y="179"/>
                    </a:lnTo>
                    <a:lnTo>
                      <a:pt x="2314" y="171"/>
                    </a:lnTo>
                    <a:lnTo>
                      <a:pt x="2235" y="168"/>
                    </a:lnTo>
                    <a:close/>
                    <a:moveTo>
                      <a:pt x="2235" y="0"/>
                    </a:moveTo>
                    <a:lnTo>
                      <a:pt x="2319" y="4"/>
                    </a:lnTo>
                    <a:lnTo>
                      <a:pt x="2402" y="12"/>
                    </a:lnTo>
                    <a:lnTo>
                      <a:pt x="2484" y="25"/>
                    </a:lnTo>
                    <a:lnTo>
                      <a:pt x="2564" y="44"/>
                    </a:lnTo>
                    <a:lnTo>
                      <a:pt x="2643" y="67"/>
                    </a:lnTo>
                    <a:lnTo>
                      <a:pt x="2720" y="97"/>
                    </a:lnTo>
                    <a:lnTo>
                      <a:pt x="2795" y="131"/>
                    </a:lnTo>
                    <a:lnTo>
                      <a:pt x="2868" y="170"/>
                    </a:lnTo>
                    <a:lnTo>
                      <a:pt x="2938" y="213"/>
                    </a:lnTo>
                    <a:lnTo>
                      <a:pt x="3006" y="262"/>
                    </a:lnTo>
                    <a:lnTo>
                      <a:pt x="3070" y="315"/>
                    </a:lnTo>
                    <a:lnTo>
                      <a:pt x="3131" y="373"/>
                    </a:lnTo>
                    <a:lnTo>
                      <a:pt x="3189" y="434"/>
                    </a:lnTo>
                    <a:lnTo>
                      <a:pt x="3242" y="498"/>
                    </a:lnTo>
                    <a:lnTo>
                      <a:pt x="3291" y="566"/>
                    </a:lnTo>
                    <a:lnTo>
                      <a:pt x="3335" y="636"/>
                    </a:lnTo>
                    <a:lnTo>
                      <a:pt x="3373" y="709"/>
                    </a:lnTo>
                    <a:lnTo>
                      <a:pt x="3407" y="784"/>
                    </a:lnTo>
                    <a:lnTo>
                      <a:pt x="3437" y="861"/>
                    </a:lnTo>
                    <a:lnTo>
                      <a:pt x="3460" y="940"/>
                    </a:lnTo>
                    <a:lnTo>
                      <a:pt x="3479" y="1020"/>
                    </a:lnTo>
                    <a:lnTo>
                      <a:pt x="3492" y="1102"/>
                    </a:lnTo>
                    <a:lnTo>
                      <a:pt x="3500" y="1185"/>
                    </a:lnTo>
                    <a:lnTo>
                      <a:pt x="3504" y="1269"/>
                    </a:lnTo>
                    <a:lnTo>
                      <a:pt x="3500" y="1354"/>
                    </a:lnTo>
                    <a:lnTo>
                      <a:pt x="3492" y="1437"/>
                    </a:lnTo>
                    <a:lnTo>
                      <a:pt x="3479" y="1519"/>
                    </a:lnTo>
                    <a:lnTo>
                      <a:pt x="3460" y="1600"/>
                    </a:lnTo>
                    <a:lnTo>
                      <a:pt x="3437" y="1679"/>
                    </a:lnTo>
                    <a:lnTo>
                      <a:pt x="3407" y="1755"/>
                    </a:lnTo>
                    <a:lnTo>
                      <a:pt x="3373" y="1831"/>
                    </a:lnTo>
                    <a:lnTo>
                      <a:pt x="3335" y="1903"/>
                    </a:lnTo>
                    <a:lnTo>
                      <a:pt x="3291" y="1973"/>
                    </a:lnTo>
                    <a:lnTo>
                      <a:pt x="3242" y="2040"/>
                    </a:lnTo>
                    <a:lnTo>
                      <a:pt x="3189" y="2105"/>
                    </a:lnTo>
                    <a:lnTo>
                      <a:pt x="3131" y="2167"/>
                    </a:lnTo>
                    <a:lnTo>
                      <a:pt x="3070" y="2224"/>
                    </a:lnTo>
                    <a:lnTo>
                      <a:pt x="3006" y="2278"/>
                    </a:lnTo>
                    <a:lnTo>
                      <a:pt x="2938" y="2327"/>
                    </a:lnTo>
                    <a:lnTo>
                      <a:pt x="2868" y="2370"/>
                    </a:lnTo>
                    <a:lnTo>
                      <a:pt x="2795" y="2408"/>
                    </a:lnTo>
                    <a:lnTo>
                      <a:pt x="2720" y="2442"/>
                    </a:lnTo>
                    <a:lnTo>
                      <a:pt x="2643" y="2472"/>
                    </a:lnTo>
                    <a:lnTo>
                      <a:pt x="2564" y="2496"/>
                    </a:lnTo>
                    <a:lnTo>
                      <a:pt x="2484" y="2515"/>
                    </a:lnTo>
                    <a:lnTo>
                      <a:pt x="2402" y="2528"/>
                    </a:lnTo>
                    <a:lnTo>
                      <a:pt x="2319" y="2536"/>
                    </a:lnTo>
                    <a:lnTo>
                      <a:pt x="2235" y="2539"/>
                    </a:lnTo>
                    <a:lnTo>
                      <a:pt x="2150" y="2536"/>
                    </a:lnTo>
                    <a:lnTo>
                      <a:pt x="2067" y="2528"/>
                    </a:lnTo>
                    <a:lnTo>
                      <a:pt x="1985" y="2515"/>
                    </a:lnTo>
                    <a:lnTo>
                      <a:pt x="1904" y="2496"/>
                    </a:lnTo>
                    <a:lnTo>
                      <a:pt x="1825" y="2471"/>
                    </a:lnTo>
                    <a:lnTo>
                      <a:pt x="1748" y="2442"/>
                    </a:lnTo>
                    <a:lnTo>
                      <a:pt x="1673" y="2408"/>
                    </a:lnTo>
                    <a:lnTo>
                      <a:pt x="1601" y="2370"/>
                    </a:lnTo>
                    <a:lnTo>
                      <a:pt x="1531" y="2325"/>
                    </a:lnTo>
                    <a:lnTo>
                      <a:pt x="1463" y="2278"/>
                    </a:lnTo>
                    <a:lnTo>
                      <a:pt x="1398" y="2224"/>
                    </a:lnTo>
                    <a:lnTo>
                      <a:pt x="1237" y="2386"/>
                    </a:lnTo>
                    <a:lnTo>
                      <a:pt x="1397" y="2546"/>
                    </a:lnTo>
                    <a:lnTo>
                      <a:pt x="1408" y="2561"/>
                    </a:lnTo>
                    <a:lnTo>
                      <a:pt x="1417" y="2578"/>
                    </a:lnTo>
                    <a:lnTo>
                      <a:pt x="1420" y="2596"/>
                    </a:lnTo>
                    <a:lnTo>
                      <a:pt x="1420" y="2614"/>
                    </a:lnTo>
                    <a:lnTo>
                      <a:pt x="1417" y="2632"/>
                    </a:lnTo>
                    <a:lnTo>
                      <a:pt x="1408" y="2649"/>
                    </a:lnTo>
                    <a:lnTo>
                      <a:pt x="1397" y="2664"/>
                    </a:lnTo>
                    <a:lnTo>
                      <a:pt x="671" y="3389"/>
                    </a:lnTo>
                    <a:lnTo>
                      <a:pt x="637" y="3420"/>
                    </a:lnTo>
                    <a:lnTo>
                      <a:pt x="600" y="3446"/>
                    </a:lnTo>
                    <a:lnTo>
                      <a:pt x="561" y="3467"/>
                    </a:lnTo>
                    <a:lnTo>
                      <a:pt x="520" y="3483"/>
                    </a:lnTo>
                    <a:lnTo>
                      <a:pt x="479" y="3494"/>
                    </a:lnTo>
                    <a:lnTo>
                      <a:pt x="436" y="3502"/>
                    </a:lnTo>
                    <a:lnTo>
                      <a:pt x="392" y="3504"/>
                    </a:lnTo>
                    <a:lnTo>
                      <a:pt x="350" y="3502"/>
                    </a:lnTo>
                    <a:lnTo>
                      <a:pt x="307" y="3494"/>
                    </a:lnTo>
                    <a:lnTo>
                      <a:pt x="266" y="3483"/>
                    </a:lnTo>
                    <a:lnTo>
                      <a:pt x="224" y="3467"/>
                    </a:lnTo>
                    <a:lnTo>
                      <a:pt x="186" y="3446"/>
                    </a:lnTo>
                    <a:lnTo>
                      <a:pt x="149" y="3420"/>
                    </a:lnTo>
                    <a:lnTo>
                      <a:pt x="115" y="3389"/>
                    </a:lnTo>
                    <a:lnTo>
                      <a:pt x="84" y="3355"/>
                    </a:lnTo>
                    <a:lnTo>
                      <a:pt x="59" y="3318"/>
                    </a:lnTo>
                    <a:lnTo>
                      <a:pt x="37" y="3280"/>
                    </a:lnTo>
                    <a:lnTo>
                      <a:pt x="21" y="3238"/>
                    </a:lnTo>
                    <a:lnTo>
                      <a:pt x="10" y="3197"/>
                    </a:lnTo>
                    <a:lnTo>
                      <a:pt x="2" y="3154"/>
                    </a:lnTo>
                    <a:lnTo>
                      <a:pt x="0" y="3112"/>
                    </a:lnTo>
                    <a:lnTo>
                      <a:pt x="2" y="3068"/>
                    </a:lnTo>
                    <a:lnTo>
                      <a:pt x="10" y="3025"/>
                    </a:lnTo>
                    <a:lnTo>
                      <a:pt x="21" y="2984"/>
                    </a:lnTo>
                    <a:lnTo>
                      <a:pt x="37" y="2943"/>
                    </a:lnTo>
                    <a:lnTo>
                      <a:pt x="59" y="2904"/>
                    </a:lnTo>
                    <a:lnTo>
                      <a:pt x="84" y="2867"/>
                    </a:lnTo>
                    <a:lnTo>
                      <a:pt x="115" y="2833"/>
                    </a:lnTo>
                    <a:lnTo>
                      <a:pt x="840" y="2107"/>
                    </a:lnTo>
                    <a:lnTo>
                      <a:pt x="857" y="2095"/>
                    </a:lnTo>
                    <a:lnTo>
                      <a:pt x="878" y="2086"/>
                    </a:lnTo>
                    <a:lnTo>
                      <a:pt x="900" y="2083"/>
                    </a:lnTo>
                    <a:lnTo>
                      <a:pt x="921" y="2086"/>
                    </a:lnTo>
                    <a:lnTo>
                      <a:pt x="941" y="2095"/>
                    </a:lnTo>
                    <a:lnTo>
                      <a:pt x="958" y="2107"/>
                    </a:lnTo>
                    <a:lnTo>
                      <a:pt x="1118" y="2267"/>
                    </a:lnTo>
                    <a:lnTo>
                      <a:pt x="1280" y="2106"/>
                    </a:lnTo>
                    <a:lnTo>
                      <a:pt x="1226" y="2042"/>
                    </a:lnTo>
                    <a:lnTo>
                      <a:pt x="1179" y="1973"/>
                    </a:lnTo>
                    <a:lnTo>
                      <a:pt x="1134" y="1903"/>
                    </a:lnTo>
                    <a:lnTo>
                      <a:pt x="1096" y="1831"/>
                    </a:lnTo>
                    <a:lnTo>
                      <a:pt x="1062" y="1756"/>
                    </a:lnTo>
                    <a:lnTo>
                      <a:pt x="1033" y="1679"/>
                    </a:lnTo>
                    <a:lnTo>
                      <a:pt x="1008" y="1600"/>
                    </a:lnTo>
                    <a:lnTo>
                      <a:pt x="989" y="1519"/>
                    </a:lnTo>
                    <a:lnTo>
                      <a:pt x="976" y="1437"/>
                    </a:lnTo>
                    <a:lnTo>
                      <a:pt x="968" y="1354"/>
                    </a:lnTo>
                    <a:lnTo>
                      <a:pt x="965" y="1269"/>
                    </a:lnTo>
                    <a:lnTo>
                      <a:pt x="968" y="1185"/>
                    </a:lnTo>
                    <a:lnTo>
                      <a:pt x="976" y="1102"/>
                    </a:lnTo>
                    <a:lnTo>
                      <a:pt x="989" y="1020"/>
                    </a:lnTo>
                    <a:lnTo>
                      <a:pt x="1008" y="940"/>
                    </a:lnTo>
                    <a:lnTo>
                      <a:pt x="1032" y="861"/>
                    </a:lnTo>
                    <a:lnTo>
                      <a:pt x="1062" y="784"/>
                    </a:lnTo>
                    <a:lnTo>
                      <a:pt x="1096" y="709"/>
                    </a:lnTo>
                    <a:lnTo>
                      <a:pt x="1134" y="636"/>
                    </a:lnTo>
                    <a:lnTo>
                      <a:pt x="1177" y="566"/>
                    </a:lnTo>
                    <a:lnTo>
                      <a:pt x="1226" y="498"/>
                    </a:lnTo>
                    <a:lnTo>
                      <a:pt x="1280" y="434"/>
                    </a:lnTo>
                    <a:lnTo>
                      <a:pt x="1337" y="373"/>
                    </a:lnTo>
                    <a:lnTo>
                      <a:pt x="1399" y="315"/>
                    </a:lnTo>
                    <a:lnTo>
                      <a:pt x="1464" y="262"/>
                    </a:lnTo>
                    <a:lnTo>
                      <a:pt x="1531" y="213"/>
                    </a:lnTo>
                    <a:lnTo>
                      <a:pt x="1601" y="170"/>
                    </a:lnTo>
                    <a:lnTo>
                      <a:pt x="1673" y="131"/>
                    </a:lnTo>
                    <a:lnTo>
                      <a:pt x="1749" y="97"/>
                    </a:lnTo>
                    <a:lnTo>
                      <a:pt x="1825" y="67"/>
                    </a:lnTo>
                    <a:lnTo>
                      <a:pt x="1904" y="44"/>
                    </a:lnTo>
                    <a:lnTo>
                      <a:pt x="1985" y="25"/>
                    </a:lnTo>
                    <a:lnTo>
                      <a:pt x="2067" y="12"/>
                    </a:lnTo>
                    <a:lnTo>
                      <a:pt x="2150" y="4"/>
                    </a:lnTo>
                    <a:lnTo>
                      <a:pt x="223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45" name="Freeform 82">
                <a:extLst>
                  <a:ext uri="{FF2B5EF4-FFF2-40B4-BE49-F238E27FC236}">
                    <a16:creationId xmlns:a16="http://schemas.microsoft.com/office/drawing/2014/main" xmlns="" id="{3C08B604-7A0A-4372-B869-5F3BDA36BE30}"/>
                  </a:ext>
                </a:extLst>
              </p:cNvPr>
              <p:cNvSpPr>
                <a:spLocks noEditPoints="1"/>
              </p:cNvSpPr>
              <p:nvPr/>
            </p:nvSpPr>
            <p:spPr bwMode="auto">
              <a:xfrm>
                <a:off x="869950" y="1979613"/>
                <a:ext cx="277813" cy="277812"/>
              </a:xfrm>
              <a:custGeom>
                <a:avLst/>
                <a:gdLst>
                  <a:gd name="T0" fmla="*/ 756 w 1754"/>
                  <a:gd name="T1" fmla="*/ 177 h 1753"/>
                  <a:gd name="T2" fmla="*/ 582 w 1754"/>
                  <a:gd name="T3" fmla="*/ 232 h 1753"/>
                  <a:gd name="T4" fmla="*/ 424 w 1754"/>
                  <a:gd name="T5" fmla="*/ 332 h 1753"/>
                  <a:gd name="T6" fmla="*/ 295 w 1754"/>
                  <a:gd name="T7" fmla="*/ 471 h 1753"/>
                  <a:gd name="T8" fmla="*/ 210 w 1754"/>
                  <a:gd name="T9" fmla="*/ 634 h 1753"/>
                  <a:gd name="T10" fmla="*/ 170 w 1754"/>
                  <a:gd name="T11" fmla="*/ 815 h 1753"/>
                  <a:gd name="T12" fmla="*/ 179 w 1754"/>
                  <a:gd name="T13" fmla="*/ 1001 h 1753"/>
                  <a:gd name="T14" fmla="*/ 233 w 1754"/>
                  <a:gd name="T15" fmla="*/ 1176 h 1753"/>
                  <a:gd name="T16" fmla="*/ 333 w 1754"/>
                  <a:gd name="T17" fmla="*/ 1333 h 1753"/>
                  <a:gd name="T18" fmla="*/ 474 w 1754"/>
                  <a:gd name="T19" fmla="*/ 1460 h 1753"/>
                  <a:gd name="T20" fmla="*/ 638 w 1754"/>
                  <a:gd name="T21" fmla="*/ 1545 h 1753"/>
                  <a:gd name="T22" fmla="*/ 817 w 1754"/>
                  <a:gd name="T23" fmla="*/ 1584 h 1753"/>
                  <a:gd name="T24" fmla="*/ 998 w 1754"/>
                  <a:gd name="T25" fmla="*/ 1576 h 1753"/>
                  <a:gd name="T26" fmla="*/ 1172 w 1754"/>
                  <a:gd name="T27" fmla="*/ 1522 h 1753"/>
                  <a:gd name="T28" fmla="*/ 1331 w 1754"/>
                  <a:gd name="T29" fmla="*/ 1422 h 1753"/>
                  <a:gd name="T30" fmla="*/ 1460 w 1754"/>
                  <a:gd name="T31" fmla="*/ 1283 h 1753"/>
                  <a:gd name="T32" fmla="*/ 1545 w 1754"/>
                  <a:gd name="T33" fmla="*/ 1120 h 1753"/>
                  <a:gd name="T34" fmla="*/ 1584 w 1754"/>
                  <a:gd name="T35" fmla="*/ 939 h 1753"/>
                  <a:gd name="T36" fmla="*/ 1575 w 1754"/>
                  <a:gd name="T37" fmla="*/ 753 h 1753"/>
                  <a:gd name="T38" fmla="*/ 1521 w 1754"/>
                  <a:gd name="T39" fmla="*/ 577 h 1753"/>
                  <a:gd name="T40" fmla="*/ 1421 w 1754"/>
                  <a:gd name="T41" fmla="*/ 421 h 1753"/>
                  <a:gd name="T42" fmla="*/ 1281 w 1754"/>
                  <a:gd name="T43" fmla="*/ 293 h 1753"/>
                  <a:gd name="T44" fmla="*/ 1116 w 1754"/>
                  <a:gd name="T45" fmla="*/ 208 h 1753"/>
                  <a:gd name="T46" fmla="*/ 937 w 1754"/>
                  <a:gd name="T47" fmla="*/ 170 h 1753"/>
                  <a:gd name="T48" fmla="*/ 945 w 1754"/>
                  <a:gd name="T49" fmla="*/ 3 h 1753"/>
                  <a:gd name="T50" fmla="*/ 1144 w 1754"/>
                  <a:gd name="T51" fmla="*/ 41 h 1753"/>
                  <a:gd name="T52" fmla="*/ 1331 w 1754"/>
                  <a:gd name="T53" fmla="*/ 126 h 1753"/>
                  <a:gd name="T54" fmla="*/ 1497 w 1754"/>
                  <a:gd name="T55" fmla="*/ 257 h 1753"/>
                  <a:gd name="T56" fmla="*/ 1625 w 1754"/>
                  <a:gd name="T57" fmla="*/ 420 h 1753"/>
                  <a:gd name="T58" fmla="*/ 1712 w 1754"/>
                  <a:gd name="T59" fmla="*/ 605 h 1753"/>
                  <a:gd name="T60" fmla="*/ 1751 w 1754"/>
                  <a:gd name="T61" fmla="*/ 807 h 1753"/>
                  <a:gd name="T62" fmla="*/ 1744 w 1754"/>
                  <a:gd name="T63" fmla="*/ 1016 h 1753"/>
                  <a:gd name="T64" fmla="*/ 1688 w 1754"/>
                  <a:gd name="T65" fmla="*/ 1212 h 1753"/>
                  <a:gd name="T66" fmla="*/ 1587 w 1754"/>
                  <a:gd name="T67" fmla="*/ 1391 h 1753"/>
                  <a:gd name="T68" fmla="*/ 1445 w 1754"/>
                  <a:gd name="T69" fmla="*/ 1545 h 1753"/>
                  <a:gd name="T70" fmla="*/ 1270 w 1754"/>
                  <a:gd name="T71" fmla="*/ 1661 h 1753"/>
                  <a:gd name="T72" fmla="*/ 1078 w 1754"/>
                  <a:gd name="T73" fmla="*/ 1730 h 1753"/>
                  <a:gd name="T74" fmla="*/ 878 w 1754"/>
                  <a:gd name="T75" fmla="*/ 1753 h 1753"/>
                  <a:gd name="T76" fmla="*/ 677 w 1754"/>
                  <a:gd name="T77" fmla="*/ 1730 h 1753"/>
                  <a:gd name="T78" fmla="*/ 484 w 1754"/>
                  <a:gd name="T79" fmla="*/ 1661 h 1753"/>
                  <a:gd name="T80" fmla="*/ 310 w 1754"/>
                  <a:gd name="T81" fmla="*/ 1545 h 1753"/>
                  <a:gd name="T82" fmla="*/ 167 w 1754"/>
                  <a:gd name="T83" fmla="*/ 1391 h 1753"/>
                  <a:gd name="T84" fmla="*/ 66 w 1754"/>
                  <a:gd name="T85" fmla="*/ 1212 h 1753"/>
                  <a:gd name="T86" fmla="*/ 11 w 1754"/>
                  <a:gd name="T87" fmla="*/ 1016 h 1753"/>
                  <a:gd name="T88" fmla="*/ 3 w 1754"/>
                  <a:gd name="T89" fmla="*/ 807 h 1753"/>
                  <a:gd name="T90" fmla="*/ 43 w 1754"/>
                  <a:gd name="T91" fmla="*/ 605 h 1753"/>
                  <a:gd name="T92" fmla="*/ 129 w 1754"/>
                  <a:gd name="T93" fmla="*/ 420 h 1753"/>
                  <a:gd name="T94" fmla="*/ 258 w 1754"/>
                  <a:gd name="T95" fmla="*/ 257 h 1753"/>
                  <a:gd name="T96" fmla="*/ 424 w 1754"/>
                  <a:gd name="T97" fmla="*/ 126 h 1753"/>
                  <a:gd name="T98" fmla="*/ 611 w 1754"/>
                  <a:gd name="T99" fmla="*/ 41 h 1753"/>
                  <a:gd name="T100" fmla="*/ 810 w 1754"/>
                  <a:gd name="T101" fmla="*/ 3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54" h="1753">
                    <a:moveTo>
                      <a:pt x="878" y="168"/>
                    </a:moveTo>
                    <a:lnTo>
                      <a:pt x="817" y="170"/>
                    </a:lnTo>
                    <a:lnTo>
                      <a:pt x="756" y="177"/>
                    </a:lnTo>
                    <a:lnTo>
                      <a:pt x="697" y="190"/>
                    </a:lnTo>
                    <a:lnTo>
                      <a:pt x="638" y="208"/>
                    </a:lnTo>
                    <a:lnTo>
                      <a:pt x="582" y="232"/>
                    </a:lnTo>
                    <a:lnTo>
                      <a:pt x="527" y="259"/>
                    </a:lnTo>
                    <a:lnTo>
                      <a:pt x="474" y="293"/>
                    </a:lnTo>
                    <a:lnTo>
                      <a:pt x="424" y="332"/>
                    </a:lnTo>
                    <a:lnTo>
                      <a:pt x="376" y="375"/>
                    </a:lnTo>
                    <a:lnTo>
                      <a:pt x="333" y="421"/>
                    </a:lnTo>
                    <a:lnTo>
                      <a:pt x="295" y="471"/>
                    </a:lnTo>
                    <a:lnTo>
                      <a:pt x="262" y="522"/>
                    </a:lnTo>
                    <a:lnTo>
                      <a:pt x="233" y="577"/>
                    </a:lnTo>
                    <a:lnTo>
                      <a:pt x="210" y="634"/>
                    </a:lnTo>
                    <a:lnTo>
                      <a:pt x="192" y="692"/>
                    </a:lnTo>
                    <a:lnTo>
                      <a:pt x="179" y="753"/>
                    </a:lnTo>
                    <a:lnTo>
                      <a:pt x="170" y="815"/>
                    </a:lnTo>
                    <a:lnTo>
                      <a:pt x="167" y="876"/>
                    </a:lnTo>
                    <a:lnTo>
                      <a:pt x="170" y="939"/>
                    </a:lnTo>
                    <a:lnTo>
                      <a:pt x="179" y="1001"/>
                    </a:lnTo>
                    <a:lnTo>
                      <a:pt x="192" y="1061"/>
                    </a:lnTo>
                    <a:lnTo>
                      <a:pt x="210" y="1120"/>
                    </a:lnTo>
                    <a:lnTo>
                      <a:pt x="233" y="1176"/>
                    </a:lnTo>
                    <a:lnTo>
                      <a:pt x="262" y="1230"/>
                    </a:lnTo>
                    <a:lnTo>
                      <a:pt x="295" y="1283"/>
                    </a:lnTo>
                    <a:lnTo>
                      <a:pt x="333" y="1333"/>
                    </a:lnTo>
                    <a:lnTo>
                      <a:pt x="376" y="1378"/>
                    </a:lnTo>
                    <a:lnTo>
                      <a:pt x="424" y="1422"/>
                    </a:lnTo>
                    <a:lnTo>
                      <a:pt x="474" y="1460"/>
                    </a:lnTo>
                    <a:lnTo>
                      <a:pt x="527" y="1494"/>
                    </a:lnTo>
                    <a:lnTo>
                      <a:pt x="582" y="1522"/>
                    </a:lnTo>
                    <a:lnTo>
                      <a:pt x="638" y="1545"/>
                    </a:lnTo>
                    <a:lnTo>
                      <a:pt x="697" y="1563"/>
                    </a:lnTo>
                    <a:lnTo>
                      <a:pt x="756" y="1576"/>
                    </a:lnTo>
                    <a:lnTo>
                      <a:pt x="817" y="1584"/>
                    </a:lnTo>
                    <a:lnTo>
                      <a:pt x="878" y="1586"/>
                    </a:lnTo>
                    <a:lnTo>
                      <a:pt x="937" y="1584"/>
                    </a:lnTo>
                    <a:lnTo>
                      <a:pt x="998" y="1576"/>
                    </a:lnTo>
                    <a:lnTo>
                      <a:pt x="1057" y="1563"/>
                    </a:lnTo>
                    <a:lnTo>
                      <a:pt x="1116" y="1545"/>
                    </a:lnTo>
                    <a:lnTo>
                      <a:pt x="1172" y="1522"/>
                    </a:lnTo>
                    <a:lnTo>
                      <a:pt x="1228" y="1494"/>
                    </a:lnTo>
                    <a:lnTo>
                      <a:pt x="1281" y="1460"/>
                    </a:lnTo>
                    <a:lnTo>
                      <a:pt x="1331" y="1422"/>
                    </a:lnTo>
                    <a:lnTo>
                      <a:pt x="1379" y="1378"/>
                    </a:lnTo>
                    <a:lnTo>
                      <a:pt x="1421" y="1333"/>
                    </a:lnTo>
                    <a:lnTo>
                      <a:pt x="1460" y="1283"/>
                    </a:lnTo>
                    <a:lnTo>
                      <a:pt x="1492" y="1230"/>
                    </a:lnTo>
                    <a:lnTo>
                      <a:pt x="1521" y="1176"/>
                    </a:lnTo>
                    <a:lnTo>
                      <a:pt x="1545" y="1120"/>
                    </a:lnTo>
                    <a:lnTo>
                      <a:pt x="1563" y="1061"/>
                    </a:lnTo>
                    <a:lnTo>
                      <a:pt x="1575" y="1001"/>
                    </a:lnTo>
                    <a:lnTo>
                      <a:pt x="1584" y="939"/>
                    </a:lnTo>
                    <a:lnTo>
                      <a:pt x="1587" y="876"/>
                    </a:lnTo>
                    <a:lnTo>
                      <a:pt x="1584" y="815"/>
                    </a:lnTo>
                    <a:lnTo>
                      <a:pt x="1575" y="753"/>
                    </a:lnTo>
                    <a:lnTo>
                      <a:pt x="1563" y="692"/>
                    </a:lnTo>
                    <a:lnTo>
                      <a:pt x="1545" y="634"/>
                    </a:lnTo>
                    <a:lnTo>
                      <a:pt x="1521" y="577"/>
                    </a:lnTo>
                    <a:lnTo>
                      <a:pt x="1492" y="522"/>
                    </a:lnTo>
                    <a:lnTo>
                      <a:pt x="1460" y="471"/>
                    </a:lnTo>
                    <a:lnTo>
                      <a:pt x="1421" y="421"/>
                    </a:lnTo>
                    <a:lnTo>
                      <a:pt x="1379" y="375"/>
                    </a:lnTo>
                    <a:lnTo>
                      <a:pt x="1331" y="332"/>
                    </a:lnTo>
                    <a:lnTo>
                      <a:pt x="1281" y="293"/>
                    </a:lnTo>
                    <a:lnTo>
                      <a:pt x="1228" y="259"/>
                    </a:lnTo>
                    <a:lnTo>
                      <a:pt x="1172" y="232"/>
                    </a:lnTo>
                    <a:lnTo>
                      <a:pt x="1116" y="208"/>
                    </a:lnTo>
                    <a:lnTo>
                      <a:pt x="1057" y="190"/>
                    </a:lnTo>
                    <a:lnTo>
                      <a:pt x="998" y="177"/>
                    </a:lnTo>
                    <a:lnTo>
                      <a:pt x="937" y="170"/>
                    </a:lnTo>
                    <a:lnTo>
                      <a:pt x="878" y="168"/>
                    </a:lnTo>
                    <a:close/>
                    <a:moveTo>
                      <a:pt x="878" y="0"/>
                    </a:moveTo>
                    <a:lnTo>
                      <a:pt x="945" y="3"/>
                    </a:lnTo>
                    <a:lnTo>
                      <a:pt x="1012" y="11"/>
                    </a:lnTo>
                    <a:lnTo>
                      <a:pt x="1078" y="23"/>
                    </a:lnTo>
                    <a:lnTo>
                      <a:pt x="1144" y="41"/>
                    </a:lnTo>
                    <a:lnTo>
                      <a:pt x="1207" y="65"/>
                    </a:lnTo>
                    <a:lnTo>
                      <a:pt x="1270" y="92"/>
                    </a:lnTo>
                    <a:lnTo>
                      <a:pt x="1331" y="126"/>
                    </a:lnTo>
                    <a:lnTo>
                      <a:pt x="1388" y="165"/>
                    </a:lnTo>
                    <a:lnTo>
                      <a:pt x="1445" y="208"/>
                    </a:lnTo>
                    <a:lnTo>
                      <a:pt x="1497" y="257"/>
                    </a:lnTo>
                    <a:lnTo>
                      <a:pt x="1545" y="308"/>
                    </a:lnTo>
                    <a:lnTo>
                      <a:pt x="1587" y="363"/>
                    </a:lnTo>
                    <a:lnTo>
                      <a:pt x="1625" y="420"/>
                    </a:lnTo>
                    <a:lnTo>
                      <a:pt x="1659" y="480"/>
                    </a:lnTo>
                    <a:lnTo>
                      <a:pt x="1688" y="541"/>
                    </a:lnTo>
                    <a:lnTo>
                      <a:pt x="1712" y="605"/>
                    </a:lnTo>
                    <a:lnTo>
                      <a:pt x="1730" y="671"/>
                    </a:lnTo>
                    <a:lnTo>
                      <a:pt x="1744" y="738"/>
                    </a:lnTo>
                    <a:lnTo>
                      <a:pt x="1751" y="807"/>
                    </a:lnTo>
                    <a:lnTo>
                      <a:pt x="1754" y="876"/>
                    </a:lnTo>
                    <a:lnTo>
                      <a:pt x="1751" y="947"/>
                    </a:lnTo>
                    <a:lnTo>
                      <a:pt x="1744" y="1016"/>
                    </a:lnTo>
                    <a:lnTo>
                      <a:pt x="1730" y="1083"/>
                    </a:lnTo>
                    <a:lnTo>
                      <a:pt x="1712" y="1149"/>
                    </a:lnTo>
                    <a:lnTo>
                      <a:pt x="1688" y="1212"/>
                    </a:lnTo>
                    <a:lnTo>
                      <a:pt x="1659" y="1274"/>
                    </a:lnTo>
                    <a:lnTo>
                      <a:pt x="1625" y="1334"/>
                    </a:lnTo>
                    <a:lnTo>
                      <a:pt x="1587" y="1391"/>
                    </a:lnTo>
                    <a:lnTo>
                      <a:pt x="1545" y="1445"/>
                    </a:lnTo>
                    <a:lnTo>
                      <a:pt x="1497" y="1496"/>
                    </a:lnTo>
                    <a:lnTo>
                      <a:pt x="1445" y="1545"/>
                    </a:lnTo>
                    <a:lnTo>
                      <a:pt x="1388" y="1589"/>
                    </a:lnTo>
                    <a:lnTo>
                      <a:pt x="1331" y="1627"/>
                    </a:lnTo>
                    <a:lnTo>
                      <a:pt x="1270" y="1661"/>
                    </a:lnTo>
                    <a:lnTo>
                      <a:pt x="1207" y="1689"/>
                    </a:lnTo>
                    <a:lnTo>
                      <a:pt x="1144" y="1712"/>
                    </a:lnTo>
                    <a:lnTo>
                      <a:pt x="1078" y="1730"/>
                    </a:lnTo>
                    <a:lnTo>
                      <a:pt x="1012" y="1743"/>
                    </a:lnTo>
                    <a:lnTo>
                      <a:pt x="945" y="1751"/>
                    </a:lnTo>
                    <a:lnTo>
                      <a:pt x="878" y="1753"/>
                    </a:lnTo>
                    <a:lnTo>
                      <a:pt x="810" y="1751"/>
                    </a:lnTo>
                    <a:lnTo>
                      <a:pt x="743" y="1743"/>
                    </a:lnTo>
                    <a:lnTo>
                      <a:pt x="677" y="1730"/>
                    </a:lnTo>
                    <a:lnTo>
                      <a:pt x="611" y="1712"/>
                    </a:lnTo>
                    <a:lnTo>
                      <a:pt x="547" y="1689"/>
                    </a:lnTo>
                    <a:lnTo>
                      <a:pt x="484" y="1661"/>
                    </a:lnTo>
                    <a:lnTo>
                      <a:pt x="424" y="1627"/>
                    </a:lnTo>
                    <a:lnTo>
                      <a:pt x="366" y="1589"/>
                    </a:lnTo>
                    <a:lnTo>
                      <a:pt x="310" y="1545"/>
                    </a:lnTo>
                    <a:lnTo>
                      <a:pt x="258" y="1496"/>
                    </a:lnTo>
                    <a:lnTo>
                      <a:pt x="210" y="1445"/>
                    </a:lnTo>
                    <a:lnTo>
                      <a:pt x="167" y="1391"/>
                    </a:lnTo>
                    <a:lnTo>
                      <a:pt x="129" y="1334"/>
                    </a:lnTo>
                    <a:lnTo>
                      <a:pt x="95" y="1274"/>
                    </a:lnTo>
                    <a:lnTo>
                      <a:pt x="66" y="1212"/>
                    </a:lnTo>
                    <a:lnTo>
                      <a:pt x="43" y="1149"/>
                    </a:lnTo>
                    <a:lnTo>
                      <a:pt x="25" y="1083"/>
                    </a:lnTo>
                    <a:lnTo>
                      <a:pt x="11" y="1016"/>
                    </a:lnTo>
                    <a:lnTo>
                      <a:pt x="3" y="947"/>
                    </a:lnTo>
                    <a:lnTo>
                      <a:pt x="0" y="876"/>
                    </a:lnTo>
                    <a:lnTo>
                      <a:pt x="3" y="807"/>
                    </a:lnTo>
                    <a:lnTo>
                      <a:pt x="11" y="738"/>
                    </a:lnTo>
                    <a:lnTo>
                      <a:pt x="25" y="671"/>
                    </a:lnTo>
                    <a:lnTo>
                      <a:pt x="43" y="605"/>
                    </a:lnTo>
                    <a:lnTo>
                      <a:pt x="66" y="541"/>
                    </a:lnTo>
                    <a:lnTo>
                      <a:pt x="95" y="480"/>
                    </a:lnTo>
                    <a:lnTo>
                      <a:pt x="129" y="420"/>
                    </a:lnTo>
                    <a:lnTo>
                      <a:pt x="167" y="363"/>
                    </a:lnTo>
                    <a:lnTo>
                      <a:pt x="210" y="308"/>
                    </a:lnTo>
                    <a:lnTo>
                      <a:pt x="258" y="257"/>
                    </a:lnTo>
                    <a:lnTo>
                      <a:pt x="310" y="208"/>
                    </a:lnTo>
                    <a:lnTo>
                      <a:pt x="366" y="165"/>
                    </a:lnTo>
                    <a:lnTo>
                      <a:pt x="424" y="126"/>
                    </a:lnTo>
                    <a:lnTo>
                      <a:pt x="484" y="92"/>
                    </a:lnTo>
                    <a:lnTo>
                      <a:pt x="547" y="65"/>
                    </a:lnTo>
                    <a:lnTo>
                      <a:pt x="611" y="41"/>
                    </a:lnTo>
                    <a:lnTo>
                      <a:pt x="677" y="23"/>
                    </a:lnTo>
                    <a:lnTo>
                      <a:pt x="743" y="11"/>
                    </a:lnTo>
                    <a:lnTo>
                      <a:pt x="810" y="3"/>
                    </a:lnTo>
                    <a:lnTo>
                      <a:pt x="87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46" name="Freeform 83">
                <a:extLst>
                  <a:ext uri="{FF2B5EF4-FFF2-40B4-BE49-F238E27FC236}">
                    <a16:creationId xmlns:a16="http://schemas.microsoft.com/office/drawing/2014/main" xmlns="" id="{34A66CDF-EAC3-4718-8907-175EF9B10AFE}"/>
                  </a:ext>
                </a:extLst>
              </p:cNvPr>
              <p:cNvSpPr>
                <a:spLocks/>
              </p:cNvSpPr>
              <p:nvPr/>
            </p:nvSpPr>
            <p:spPr bwMode="auto">
              <a:xfrm>
                <a:off x="952500" y="2105025"/>
                <a:ext cx="112713" cy="26987"/>
              </a:xfrm>
              <a:custGeom>
                <a:avLst/>
                <a:gdLst>
                  <a:gd name="T0" fmla="*/ 84 w 714"/>
                  <a:gd name="T1" fmla="*/ 0 h 167"/>
                  <a:gd name="T2" fmla="*/ 630 w 714"/>
                  <a:gd name="T3" fmla="*/ 0 h 167"/>
                  <a:gd name="T4" fmla="*/ 652 w 714"/>
                  <a:gd name="T5" fmla="*/ 4 h 167"/>
                  <a:gd name="T6" fmla="*/ 673 w 714"/>
                  <a:gd name="T7" fmla="*/ 12 h 167"/>
                  <a:gd name="T8" fmla="*/ 690 w 714"/>
                  <a:gd name="T9" fmla="*/ 25 h 167"/>
                  <a:gd name="T10" fmla="*/ 702 w 714"/>
                  <a:gd name="T11" fmla="*/ 42 h 167"/>
                  <a:gd name="T12" fmla="*/ 711 w 714"/>
                  <a:gd name="T13" fmla="*/ 62 h 167"/>
                  <a:gd name="T14" fmla="*/ 714 w 714"/>
                  <a:gd name="T15" fmla="*/ 83 h 167"/>
                  <a:gd name="T16" fmla="*/ 711 w 714"/>
                  <a:gd name="T17" fmla="*/ 106 h 167"/>
                  <a:gd name="T18" fmla="*/ 702 w 714"/>
                  <a:gd name="T19" fmla="*/ 126 h 167"/>
                  <a:gd name="T20" fmla="*/ 690 w 714"/>
                  <a:gd name="T21" fmla="*/ 143 h 167"/>
                  <a:gd name="T22" fmla="*/ 673 w 714"/>
                  <a:gd name="T23" fmla="*/ 156 h 167"/>
                  <a:gd name="T24" fmla="*/ 652 w 714"/>
                  <a:gd name="T25" fmla="*/ 164 h 167"/>
                  <a:gd name="T26" fmla="*/ 630 w 714"/>
                  <a:gd name="T27" fmla="*/ 167 h 167"/>
                  <a:gd name="T28" fmla="*/ 84 w 714"/>
                  <a:gd name="T29" fmla="*/ 167 h 167"/>
                  <a:gd name="T30" fmla="*/ 62 w 714"/>
                  <a:gd name="T31" fmla="*/ 164 h 167"/>
                  <a:gd name="T32" fmla="*/ 42 w 714"/>
                  <a:gd name="T33" fmla="*/ 156 h 167"/>
                  <a:gd name="T34" fmla="*/ 25 w 714"/>
                  <a:gd name="T35" fmla="*/ 143 h 167"/>
                  <a:gd name="T36" fmla="*/ 12 w 714"/>
                  <a:gd name="T37" fmla="*/ 126 h 167"/>
                  <a:gd name="T38" fmla="*/ 4 w 714"/>
                  <a:gd name="T39" fmla="*/ 106 h 167"/>
                  <a:gd name="T40" fmla="*/ 0 w 714"/>
                  <a:gd name="T41" fmla="*/ 83 h 167"/>
                  <a:gd name="T42" fmla="*/ 4 w 714"/>
                  <a:gd name="T43" fmla="*/ 62 h 167"/>
                  <a:gd name="T44" fmla="*/ 12 w 714"/>
                  <a:gd name="T45" fmla="*/ 42 h 167"/>
                  <a:gd name="T46" fmla="*/ 25 w 714"/>
                  <a:gd name="T47" fmla="*/ 25 h 167"/>
                  <a:gd name="T48" fmla="*/ 42 w 714"/>
                  <a:gd name="T49" fmla="*/ 12 h 167"/>
                  <a:gd name="T50" fmla="*/ 62 w 714"/>
                  <a:gd name="T51" fmla="*/ 4 h 167"/>
                  <a:gd name="T52" fmla="*/ 84 w 714"/>
                  <a:gd name="T53"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14" h="167">
                    <a:moveTo>
                      <a:pt x="84" y="0"/>
                    </a:moveTo>
                    <a:lnTo>
                      <a:pt x="630" y="0"/>
                    </a:lnTo>
                    <a:lnTo>
                      <a:pt x="652" y="4"/>
                    </a:lnTo>
                    <a:lnTo>
                      <a:pt x="673" y="12"/>
                    </a:lnTo>
                    <a:lnTo>
                      <a:pt x="690" y="25"/>
                    </a:lnTo>
                    <a:lnTo>
                      <a:pt x="702" y="42"/>
                    </a:lnTo>
                    <a:lnTo>
                      <a:pt x="711" y="62"/>
                    </a:lnTo>
                    <a:lnTo>
                      <a:pt x="714" y="83"/>
                    </a:lnTo>
                    <a:lnTo>
                      <a:pt x="711" y="106"/>
                    </a:lnTo>
                    <a:lnTo>
                      <a:pt x="702" y="126"/>
                    </a:lnTo>
                    <a:lnTo>
                      <a:pt x="690" y="143"/>
                    </a:lnTo>
                    <a:lnTo>
                      <a:pt x="673" y="156"/>
                    </a:lnTo>
                    <a:lnTo>
                      <a:pt x="652" y="164"/>
                    </a:lnTo>
                    <a:lnTo>
                      <a:pt x="630" y="167"/>
                    </a:lnTo>
                    <a:lnTo>
                      <a:pt x="84" y="167"/>
                    </a:lnTo>
                    <a:lnTo>
                      <a:pt x="62" y="164"/>
                    </a:lnTo>
                    <a:lnTo>
                      <a:pt x="42" y="156"/>
                    </a:lnTo>
                    <a:lnTo>
                      <a:pt x="25" y="143"/>
                    </a:lnTo>
                    <a:lnTo>
                      <a:pt x="12" y="126"/>
                    </a:lnTo>
                    <a:lnTo>
                      <a:pt x="4" y="106"/>
                    </a:lnTo>
                    <a:lnTo>
                      <a:pt x="0" y="83"/>
                    </a:lnTo>
                    <a:lnTo>
                      <a:pt x="4" y="62"/>
                    </a:lnTo>
                    <a:lnTo>
                      <a:pt x="12" y="42"/>
                    </a:lnTo>
                    <a:lnTo>
                      <a:pt x="25" y="25"/>
                    </a:lnTo>
                    <a:lnTo>
                      <a:pt x="42" y="12"/>
                    </a:lnTo>
                    <a:lnTo>
                      <a:pt x="62" y="4"/>
                    </a:lnTo>
                    <a:lnTo>
                      <a:pt x="8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grpSp>
        <p:grpSp>
          <p:nvGrpSpPr>
            <p:cNvPr id="33" name="Group 125">
              <a:extLst>
                <a:ext uri="{FF2B5EF4-FFF2-40B4-BE49-F238E27FC236}">
                  <a16:creationId xmlns:a16="http://schemas.microsoft.com/office/drawing/2014/main" xmlns="" id="{577E9B41-9CCB-487E-8329-A775464910D6}"/>
                </a:ext>
              </a:extLst>
            </p:cNvPr>
            <p:cNvGrpSpPr/>
            <p:nvPr/>
          </p:nvGrpSpPr>
          <p:grpSpPr>
            <a:xfrm flipH="1">
              <a:off x="342098" y="5444376"/>
              <a:ext cx="4148090" cy="1068346"/>
              <a:chOff x="1208088" y="2171700"/>
              <a:chExt cx="9775826" cy="2517776"/>
            </a:xfrm>
          </p:grpSpPr>
          <p:sp>
            <p:nvSpPr>
              <p:cNvPr id="37" name="Freeform 5">
                <a:extLst>
                  <a:ext uri="{FF2B5EF4-FFF2-40B4-BE49-F238E27FC236}">
                    <a16:creationId xmlns:a16="http://schemas.microsoft.com/office/drawing/2014/main" xmlns="" id="{2F885AC1-45ED-449D-A1F8-FF96017B486B}"/>
                  </a:ext>
                </a:extLst>
              </p:cNvPr>
              <p:cNvSpPr>
                <a:spLocks/>
              </p:cNvSpPr>
              <p:nvPr/>
            </p:nvSpPr>
            <p:spPr bwMode="auto">
              <a:xfrm>
                <a:off x="1208088" y="2376488"/>
                <a:ext cx="9775825" cy="2312988"/>
              </a:xfrm>
              <a:custGeom>
                <a:avLst/>
                <a:gdLst>
                  <a:gd name="T0" fmla="*/ 307 w 2604"/>
                  <a:gd name="T1" fmla="*/ 0 h 614"/>
                  <a:gd name="T2" fmla="*/ 0 w 2604"/>
                  <a:gd name="T3" fmla="*/ 307 h 614"/>
                  <a:gd name="T4" fmla="*/ 175 w 2604"/>
                  <a:gd name="T5" fmla="*/ 584 h 614"/>
                  <a:gd name="T6" fmla="*/ 307 w 2604"/>
                  <a:gd name="T7" fmla="*/ 614 h 614"/>
                  <a:gd name="T8" fmla="*/ 307 w 2604"/>
                  <a:gd name="T9" fmla="*/ 614 h 614"/>
                  <a:gd name="T10" fmla="*/ 322 w 2604"/>
                  <a:gd name="T11" fmla="*/ 613 h 614"/>
                  <a:gd name="T12" fmla="*/ 327 w 2604"/>
                  <a:gd name="T13" fmla="*/ 613 h 614"/>
                  <a:gd name="T14" fmla="*/ 337 w 2604"/>
                  <a:gd name="T15" fmla="*/ 612 h 614"/>
                  <a:gd name="T16" fmla="*/ 342 w 2604"/>
                  <a:gd name="T17" fmla="*/ 611 h 614"/>
                  <a:gd name="T18" fmla="*/ 352 w 2604"/>
                  <a:gd name="T19" fmla="*/ 610 h 614"/>
                  <a:gd name="T20" fmla="*/ 358 w 2604"/>
                  <a:gd name="T21" fmla="*/ 609 h 614"/>
                  <a:gd name="T22" fmla="*/ 366 w 2604"/>
                  <a:gd name="T23" fmla="*/ 608 h 614"/>
                  <a:gd name="T24" fmla="*/ 372 w 2604"/>
                  <a:gd name="T25" fmla="*/ 607 h 614"/>
                  <a:gd name="T26" fmla="*/ 380 w 2604"/>
                  <a:gd name="T27" fmla="*/ 605 h 614"/>
                  <a:gd name="T28" fmla="*/ 387 w 2604"/>
                  <a:gd name="T29" fmla="*/ 603 h 614"/>
                  <a:gd name="T30" fmla="*/ 393 w 2604"/>
                  <a:gd name="T31" fmla="*/ 601 h 614"/>
                  <a:gd name="T32" fmla="*/ 401 w 2604"/>
                  <a:gd name="T33" fmla="*/ 599 h 614"/>
                  <a:gd name="T34" fmla="*/ 406 w 2604"/>
                  <a:gd name="T35" fmla="*/ 597 h 614"/>
                  <a:gd name="T36" fmla="*/ 415 w 2604"/>
                  <a:gd name="T37" fmla="*/ 594 h 614"/>
                  <a:gd name="T38" fmla="*/ 415 w 2604"/>
                  <a:gd name="T39" fmla="*/ 594 h 614"/>
                  <a:gd name="T40" fmla="*/ 415 w 2604"/>
                  <a:gd name="T41" fmla="*/ 594 h 614"/>
                  <a:gd name="T42" fmla="*/ 528 w 2604"/>
                  <a:gd name="T43" fmla="*/ 519 h 614"/>
                  <a:gd name="T44" fmla="*/ 528 w 2604"/>
                  <a:gd name="T45" fmla="*/ 519 h 614"/>
                  <a:gd name="T46" fmla="*/ 530 w 2604"/>
                  <a:gd name="T47" fmla="*/ 517 h 614"/>
                  <a:gd name="T48" fmla="*/ 532 w 2604"/>
                  <a:gd name="T49" fmla="*/ 515 h 614"/>
                  <a:gd name="T50" fmla="*/ 536 w 2604"/>
                  <a:gd name="T51" fmla="*/ 511 h 614"/>
                  <a:gd name="T52" fmla="*/ 536 w 2604"/>
                  <a:gd name="T53" fmla="*/ 511 h 614"/>
                  <a:gd name="T54" fmla="*/ 538 w 2604"/>
                  <a:gd name="T55" fmla="*/ 508 h 614"/>
                  <a:gd name="T56" fmla="*/ 543 w 2604"/>
                  <a:gd name="T57" fmla="*/ 503 h 614"/>
                  <a:gd name="T58" fmla="*/ 543 w 2604"/>
                  <a:gd name="T59" fmla="*/ 503 h 614"/>
                  <a:gd name="T60" fmla="*/ 543 w 2604"/>
                  <a:gd name="T61" fmla="*/ 502 h 614"/>
                  <a:gd name="T62" fmla="*/ 545 w 2604"/>
                  <a:gd name="T63" fmla="*/ 501 h 614"/>
                  <a:gd name="T64" fmla="*/ 546 w 2604"/>
                  <a:gd name="T65" fmla="*/ 499 h 614"/>
                  <a:gd name="T66" fmla="*/ 552 w 2604"/>
                  <a:gd name="T67" fmla="*/ 492 h 614"/>
                  <a:gd name="T68" fmla="*/ 553 w 2604"/>
                  <a:gd name="T69" fmla="*/ 490 h 614"/>
                  <a:gd name="T70" fmla="*/ 798 w 2604"/>
                  <a:gd name="T71" fmla="*/ 614 h 614"/>
                  <a:gd name="T72" fmla="*/ 2506 w 2604"/>
                  <a:gd name="T73" fmla="*/ 614 h 614"/>
                  <a:gd name="T74" fmla="*/ 2544 w 2604"/>
                  <a:gd name="T75" fmla="*/ 606 h 614"/>
                  <a:gd name="T76" fmla="*/ 2545 w 2604"/>
                  <a:gd name="T77" fmla="*/ 606 h 614"/>
                  <a:gd name="T78" fmla="*/ 2549 w 2604"/>
                  <a:gd name="T79" fmla="*/ 604 h 614"/>
                  <a:gd name="T80" fmla="*/ 2575 w 2604"/>
                  <a:gd name="T81" fmla="*/ 585 h 614"/>
                  <a:gd name="T82" fmla="*/ 2576 w 2604"/>
                  <a:gd name="T83" fmla="*/ 585 h 614"/>
                  <a:gd name="T84" fmla="*/ 2604 w 2604"/>
                  <a:gd name="T85" fmla="*/ 515 h 614"/>
                  <a:gd name="T86" fmla="*/ 2604 w 2604"/>
                  <a:gd name="T87" fmla="*/ 515 h 614"/>
                  <a:gd name="T88" fmla="*/ 2604 w 2604"/>
                  <a:gd name="T89" fmla="*/ 491 h 614"/>
                  <a:gd name="T90" fmla="*/ 2604 w 2604"/>
                  <a:gd name="T91" fmla="*/ 491 h 614"/>
                  <a:gd name="T92" fmla="*/ 2562 w 2604"/>
                  <a:gd name="T93" fmla="*/ 491 h 614"/>
                  <a:gd name="T94" fmla="*/ 2562 w 2604"/>
                  <a:gd name="T95" fmla="*/ 148 h 614"/>
                  <a:gd name="T96" fmla="*/ 2461 w 2604"/>
                  <a:gd name="T97" fmla="*/ 47 h 614"/>
                  <a:gd name="T98" fmla="*/ 471 w 2604"/>
                  <a:gd name="T99" fmla="*/ 47 h 614"/>
                  <a:gd name="T100" fmla="*/ 307 w 2604"/>
                  <a:gd name="T10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04" h="614">
                    <a:moveTo>
                      <a:pt x="307" y="0"/>
                    </a:moveTo>
                    <a:cubicBezTo>
                      <a:pt x="137" y="0"/>
                      <a:pt x="0" y="137"/>
                      <a:pt x="0" y="307"/>
                    </a:cubicBezTo>
                    <a:cubicBezTo>
                      <a:pt x="0" y="429"/>
                      <a:pt x="72" y="535"/>
                      <a:pt x="175" y="584"/>
                    </a:cubicBezTo>
                    <a:cubicBezTo>
                      <a:pt x="215" y="603"/>
                      <a:pt x="260" y="614"/>
                      <a:pt x="307" y="614"/>
                    </a:cubicBezTo>
                    <a:cubicBezTo>
                      <a:pt x="307" y="614"/>
                      <a:pt x="307" y="614"/>
                      <a:pt x="307" y="614"/>
                    </a:cubicBezTo>
                    <a:cubicBezTo>
                      <a:pt x="312" y="614"/>
                      <a:pt x="317" y="613"/>
                      <a:pt x="322" y="613"/>
                    </a:cubicBezTo>
                    <a:cubicBezTo>
                      <a:pt x="324" y="613"/>
                      <a:pt x="325" y="613"/>
                      <a:pt x="327" y="613"/>
                    </a:cubicBezTo>
                    <a:cubicBezTo>
                      <a:pt x="330" y="613"/>
                      <a:pt x="334" y="612"/>
                      <a:pt x="337" y="612"/>
                    </a:cubicBezTo>
                    <a:cubicBezTo>
                      <a:pt x="339" y="612"/>
                      <a:pt x="341" y="612"/>
                      <a:pt x="342" y="611"/>
                    </a:cubicBezTo>
                    <a:cubicBezTo>
                      <a:pt x="346" y="611"/>
                      <a:pt x="349" y="611"/>
                      <a:pt x="352" y="610"/>
                    </a:cubicBezTo>
                    <a:cubicBezTo>
                      <a:pt x="354" y="610"/>
                      <a:pt x="356" y="610"/>
                      <a:pt x="358" y="609"/>
                    </a:cubicBezTo>
                    <a:cubicBezTo>
                      <a:pt x="360" y="609"/>
                      <a:pt x="363" y="608"/>
                      <a:pt x="366" y="608"/>
                    </a:cubicBezTo>
                    <a:cubicBezTo>
                      <a:pt x="368" y="607"/>
                      <a:pt x="370" y="607"/>
                      <a:pt x="372" y="607"/>
                    </a:cubicBezTo>
                    <a:cubicBezTo>
                      <a:pt x="375" y="606"/>
                      <a:pt x="377" y="605"/>
                      <a:pt x="380" y="605"/>
                    </a:cubicBezTo>
                    <a:cubicBezTo>
                      <a:pt x="382" y="604"/>
                      <a:pt x="384" y="604"/>
                      <a:pt x="387" y="603"/>
                    </a:cubicBezTo>
                    <a:cubicBezTo>
                      <a:pt x="389" y="602"/>
                      <a:pt x="391" y="602"/>
                      <a:pt x="393" y="601"/>
                    </a:cubicBezTo>
                    <a:cubicBezTo>
                      <a:pt x="396" y="600"/>
                      <a:pt x="398" y="600"/>
                      <a:pt x="401" y="599"/>
                    </a:cubicBezTo>
                    <a:cubicBezTo>
                      <a:pt x="402" y="598"/>
                      <a:pt x="404" y="598"/>
                      <a:pt x="406" y="597"/>
                    </a:cubicBezTo>
                    <a:cubicBezTo>
                      <a:pt x="409" y="596"/>
                      <a:pt x="412" y="595"/>
                      <a:pt x="415" y="594"/>
                    </a:cubicBezTo>
                    <a:cubicBezTo>
                      <a:pt x="415" y="594"/>
                      <a:pt x="415" y="594"/>
                      <a:pt x="415" y="594"/>
                    </a:cubicBezTo>
                    <a:cubicBezTo>
                      <a:pt x="415" y="594"/>
                      <a:pt x="415" y="594"/>
                      <a:pt x="415" y="594"/>
                    </a:cubicBezTo>
                    <a:cubicBezTo>
                      <a:pt x="458" y="578"/>
                      <a:pt x="497" y="552"/>
                      <a:pt x="528" y="519"/>
                    </a:cubicBezTo>
                    <a:cubicBezTo>
                      <a:pt x="528" y="519"/>
                      <a:pt x="528" y="519"/>
                      <a:pt x="528" y="519"/>
                    </a:cubicBezTo>
                    <a:cubicBezTo>
                      <a:pt x="529" y="519"/>
                      <a:pt x="529" y="518"/>
                      <a:pt x="530" y="517"/>
                    </a:cubicBezTo>
                    <a:cubicBezTo>
                      <a:pt x="531" y="517"/>
                      <a:pt x="532" y="516"/>
                      <a:pt x="532" y="515"/>
                    </a:cubicBezTo>
                    <a:cubicBezTo>
                      <a:pt x="534" y="513"/>
                      <a:pt x="535" y="512"/>
                      <a:pt x="536" y="511"/>
                    </a:cubicBezTo>
                    <a:cubicBezTo>
                      <a:pt x="536" y="511"/>
                      <a:pt x="536" y="511"/>
                      <a:pt x="536" y="511"/>
                    </a:cubicBezTo>
                    <a:cubicBezTo>
                      <a:pt x="537" y="510"/>
                      <a:pt x="537" y="509"/>
                      <a:pt x="538" y="508"/>
                    </a:cubicBezTo>
                    <a:cubicBezTo>
                      <a:pt x="540" y="507"/>
                      <a:pt x="541" y="505"/>
                      <a:pt x="543" y="503"/>
                    </a:cubicBezTo>
                    <a:cubicBezTo>
                      <a:pt x="543" y="503"/>
                      <a:pt x="543" y="503"/>
                      <a:pt x="543" y="503"/>
                    </a:cubicBezTo>
                    <a:cubicBezTo>
                      <a:pt x="543" y="502"/>
                      <a:pt x="543" y="502"/>
                      <a:pt x="543" y="502"/>
                    </a:cubicBezTo>
                    <a:cubicBezTo>
                      <a:pt x="544" y="502"/>
                      <a:pt x="544" y="501"/>
                      <a:pt x="545" y="501"/>
                    </a:cubicBezTo>
                    <a:cubicBezTo>
                      <a:pt x="545" y="500"/>
                      <a:pt x="546" y="499"/>
                      <a:pt x="546" y="499"/>
                    </a:cubicBezTo>
                    <a:cubicBezTo>
                      <a:pt x="548" y="496"/>
                      <a:pt x="550" y="494"/>
                      <a:pt x="552" y="492"/>
                    </a:cubicBezTo>
                    <a:cubicBezTo>
                      <a:pt x="552" y="491"/>
                      <a:pt x="552" y="491"/>
                      <a:pt x="553" y="490"/>
                    </a:cubicBezTo>
                    <a:cubicBezTo>
                      <a:pt x="609" y="565"/>
                      <a:pt x="698" y="614"/>
                      <a:pt x="798" y="614"/>
                    </a:cubicBezTo>
                    <a:cubicBezTo>
                      <a:pt x="2506" y="614"/>
                      <a:pt x="2506" y="614"/>
                      <a:pt x="2506" y="614"/>
                    </a:cubicBezTo>
                    <a:cubicBezTo>
                      <a:pt x="2520" y="614"/>
                      <a:pt x="2533" y="611"/>
                      <a:pt x="2544" y="606"/>
                    </a:cubicBezTo>
                    <a:cubicBezTo>
                      <a:pt x="2545" y="606"/>
                      <a:pt x="2545" y="606"/>
                      <a:pt x="2545" y="606"/>
                    </a:cubicBezTo>
                    <a:cubicBezTo>
                      <a:pt x="2546" y="605"/>
                      <a:pt x="2547" y="604"/>
                      <a:pt x="2549" y="604"/>
                    </a:cubicBezTo>
                    <a:cubicBezTo>
                      <a:pt x="2559" y="599"/>
                      <a:pt x="2568" y="593"/>
                      <a:pt x="2575" y="585"/>
                    </a:cubicBezTo>
                    <a:cubicBezTo>
                      <a:pt x="2576" y="585"/>
                      <a:pt x="2576" y="585"/>
                      <a:pt x="2576" y="585"/>
                    </a:cubicBezTo>
                    <a:cubicBezTo>
                      <a:pt x="2593" y="567"/>
                      <a:pt x="2604" y="542"/>
                      <a:pt x="2604" y="515"/>
                    </a:cubicBezTo>
                    <a:cubicBezTo>
                      <a:pt x="2604" y="515"/>
                      <a:pt x="2604" y="515"/>
                      <a:pt x="2604" y="515"/>
                    </a:cubicBezTo>
                    <a:cubicBezTo>
                      <a:pt x="2604" y="491"/>
                      <a:pt x="2604" y="491"/>
                      <a:pt x="2604" y="491"/>
                    </a:cubicBezTo>
                    <a:cubicBezTo>
                      <a:pt x="2604" y="491"/>
                      <a:pt x="2604" y="491"/>
                      <a:pt x="2604" y="491"/>
                    </a:cubicBezTo>
                    <a:cubicBezTo>
                      <a:pt x="2562" y="491"/>
                      <a:pt x="2562" y="491"/>
                      <a:pt x="2562" y="491"/>
                    </a:cubicBezTo>
                    <a:cubicBezTo>
                      <a:pt x="2562" y="148"/>
                      <a:pt x="2562" y="148"/>
                      <a:pt x="2562" y="148"/>
                    </a:cubicBezTo>
                    <a:cubicBezTo>
                      <a:pt x="2562" y="92"/>
                      <a:pt x="2517" y="47"/>
                      <a:pt x="2461" y="47"/>
                    </a:cubicBezTo>
                    <a:cubicBezTo>
                      <a:pt x="471" y="47"/>
                      <a:pt x="471" y="47"/>
                      <a:pt x="471" y="47"/>
                    </a:cubicBezTo>
                    <a:cubicBezTo>
                      <a:pt x="423" y="17"/>
                      <a:pt x="367" y="0"/>
                      <a:pt x="307" y="0"/>
                    </a:cubicBezTo>
                  </a:path>
                </a:pathLst>
              </a:custGeom>
              <a:solidFill>
                <a:schemeClr val="bg2">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38" name="Oval 6">
                <a:extLst>
                  <a:ext uri="{FF2B5EF4-FFF2-40B4-BE49-F238E27FC236}">
                    <a16:creationId xmlns:a16="http://schemas.microsoft.com/office/drawing/2014/main" xmlns="" id="{54D31A60-F92B-4E18-A799-BDEF04C59E53}"/>
                  </a:ext>
                </a:extLst>
              </p:cNvPr>
              <p:cNvSpPr>
                <a:spLocks noChangeArrowheads="1"/>
              </p:cNvSpPr>
              <p:nvPr/>
            </p:nvSpPr>
            <p:spPr bwMode="auto">
              <a:xfrm>
                <a:off x="1665288" y="2635250"/>
                <a:ext cx="1389063" cy="13906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algn="ctr"/>
                <a:r>
                  <a:rPr lang="en-US" sz="2400" b="1" dirty="0">
                    <a:solidFill>
                      <a:schemeClr val="accent4"/>
                    </a:solidFill>
                    <a:latin typeface="標楷體" panose="03000509000000000000" pitchFamily="65" charset="-120"/>
                    <a:ea typeface="標楷體" panose="03000509000000000000" pitchFamily="65" charset="-120"/>
                    <a:cs typeface="+mn-ea"/>
                    <a:sym typeface="+mn-lt"/>
                  </a:rPr>
                  <a:t>04</a:t>
                </a:r>
              </a:p>
            </p:txBody>
          </p:sp>
          <p:sp>
            <p:nvSpPr>
              <p:cNvPr id="39" name="Freeform 7">
                <a:extLst>
                  <a:ext uri="{FF2B5EF4-FFF2-40B4-BE49-F238E27FC236}">
                    <a16:creationId xmlns:a16="http://schemas.microsoft.com/office/drawing/2014/main" xmlns="" id="{2BD6FCA8-DD52-4C70-980B-67B06F803A27}"/>
                  </a:ext>
                </a:extLst>
              </p:cNvPr>
              <p:cNvSpPr>
                <a:spLocks/>
              </p:cNvSpPr>
              <p:nvPr/>
            </p:nvSpPr>
            <p:spPr bwMode="auto">
              <a:xfrm>
                <a:off x="2976563" y="2352675"/>
                <a:ext cx="7850188" cy="1816100"/>
              </a:xfrm>
              <a:custGeom>
                <a:avLst/>
                <a:gdLst>
                  <a:gd name="T0" fmla="*/ 0 w 2091"/>
                  <a:gd name="T1" fmla="*/ 0 h 482"/>
                  <a:gd name="T2" fmla="*/ 143 w 2091"/>
                  <a:gd name="T3" fmla="*/ 259 h 482"/>
                  <a:gd name="T4" fmla="*/ 143 w 2091"/>
                  <a:gd name="T5" fmla="*/ 262 h 482"/>
                  <a:gd name="T6" fmla="*/ 327 w 2091"/>
                  <a:gd name="T7" fmla="*/ 444 h 482"/>
                  <a:gd name="T8" fmla="*/ 327 w 2091"/>
                  <a:gd name="T9" fmla="*/ 482 h 482"/>
                  <a:gd name="T10" fmla="*/ 2091 w 2091"/>
                  <a:gd name="T11" fmla="*/ 482 h 482"/>
                  <a:gd name="T12" fmla="*/ 2091 w 2091"/>
                  <a:gd name="T13" fmla="*/ 100 h 482"/>
                  <a:gd name="T14" fmla="*/ 1990 w 2091"/>
                  <a:gd name="T15" fmla="*/ 0 h 482"/>
                  <a:gd name="T16" fmla="*/ 0 w 2091"/>
                  <a:gd name="T17"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1" h="482">
                    <a:moveTo>
                      <a:pt x="0" y="0"/>
                    </a:moveTo>
                    <a:cubicBezTo>
                      <a:pt x="86" y="54"/>
                      <a:pt x="143" y="150"/>
                      <a:pt x="143" y="259"/>
                    </a:cubicBezTo>
                    <a:cubicBezTo>
                      <a:pt x="143" y="260"/>
                      <a:pt x="143" y="261"/>
                      <a:pt x="143" y="262"/>
                    </a:cubicBezTo>
                    <a:cubicBezTo>
                      <a:pt x="144" y="363"/>
                      <a:pt x="226" y="444"/>
                      <a:pt x="327" y="444"/>
                    </a:cubicBezTo>
                    <a:cubicBezTo>
                      <a:pt x="327" y="482"/>
                      <a:pt x="327" y="482"/>
                      <a:pt x="327" y="482"/>
                    </a:cubicBezTo>
                    <a:cubicBezTo>
                      <a:pt x="2091" y="482"/>
                      <a:pt x="2091" y="482"/>
                      <a:pt x="2091" y="482"/>
                    </a:cubicBezTo>
                    <a:cubicBezTo>
                      <a:pt x="2091" y="100"/>
                      <a:pt x="2091" y="100"/>
                      <a:pt x="2091" y="100"/>
                    </a:cubicBezTo>
                    <a:cubicBezTo>
                      <a:pt x="2091" y="45"/>
                      <a:pt x="2046" y="0"/>
                      <a:pt x="1990" y="0"/>
                    </a:cubicBezTo>
                    <a:lnTo>
                      <a:pt x="0" y="0"/>
                    </a:lnTo>
                    <a:close/>
                  </a:path>
                </a:pathLst>
              </a:custGeom>
              <a:solidFill>
                <a:schemeClr val="accent4">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40" name="Freeform 8">
                <a:extLst>
                  <a:ext uri="{FF2B5EF4-FFF2-40B4-BE49-F238E27FC236}">
                    <a16:creationId xmlns:a16="http://schemas.microsoft.com/office/drawing/2014/main" xmlns="" id="{7DB9C470-0E08-4AD5-B135-EA1DBD6D74A3}"/>
                  </a:ext>
                </a:extLst>
              </p:cNvPr>
              <p:cNvSpPr>
                <a:spLocks noEditPoints="1"/>
              </p:cNvSpPr>
              <p:nvPr/>
            </p:nvSpPr>
            <p:spPr bwMode="auto">
              <a:xfrm>
                <a:off x="1208088" y="2171700"/>
                <a:ext cx="2305050" cy="2314575"/>
              </a:xfrm>
              <a:custGeom>
                <a:avLst/>
                <a:gdLst>
                  <a:gd name="T0" fmla="*/ 307 w 614"/>
                  <a:gd name="T1" fmla="*/ 0 h 614"/>
                  <a:gd name="T2" fmla="*/ 0 w 614"/>
                  <a:gd name="T3" fmla="*/ 307 h 614"/>
                  <a:gd name="T4" fmla="*/ 307 w 614"/>
                  <a:gd name="T5" fmla="*/ 614 h 614"/>
                  <a:gd name="T6" fmla="*/ 614 w 614"/>
                  <a:gd name="T7" fmla="*/ 307 h 614"/>
                  <a:gd name="T8" fmla="*/ 307 w 614"/>
                  <a:gd name="T9" fmla="*/ 0 h 614"/>
                  <a:gd name="T10" fmla="*/ 307 w 614"/>
                  <a:gd name="T11" fmla="*/ 492 h 614"/>
                  <a:gd name="T12" fmla="*/ 122 w 614"/>
                  <a:gd name="T13" fmla="*/ 307 h 614"/>
                  <a:gd name="T14" fmla="*/ 307 w 614"/>
                  <a:gd name="T15" fmla="*/ 123 h 614"/>
                  <a:gd name="T16" fmla="*/ 492 w 614"/>
                  <a:gd name="T17" fmla="*/ 307 h 614"/>
                  <a:gd name="T18" fmla="*/ 307 w 614"/>
                  <a:gd name="T19" fmla="*/ 49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4" h="614">
                    <a:moveTo>
                      <a:pt x="307" y="0"/>
                    </a:moveTo>
                    <a:cubicBezTo>
                      <a:pt x="137" y="0"/>
                      <a:pt x="0" y="138"/>
                      <a:pt x="0" y="307"/>
                    </a:cubicBezTo>
                    <a:cubicBezTo>
                      <a:pt x="0" y="477"/>
                      <a:pt x="137" y="614"/>
                      <a:pt x="307" y="614"/>
                    </a:cubicBezTo>
                    <a:cubicBezTo>
                      <a:pt x="476" y="614"/>
                      <a:pt x="614" y="477"/>
                      <a:pt x="614" y="307"/>
                    </a:cubicBezTo>
                    <a:cubicBezTo>
                      <a:pt x="614" y="138"/>
                      <a:pt x="476" y="0"/>
                      <a:pt x="307" y="0"/>
                    </a:cubicBezTo>
                    <a:close/>
                    <a:moveTo>
                      <a:pt x="307" y="492"/>
                    </a:moveTo>
                    <a:cubicBezTo>
                      <a:pt x="205" y="492"/>
                      <a:pt x="122" y="409"/>
                      <a:pt x="122" y="307"/>
                    </a:cubicBezTo>
                    <a:cubicBezTo>
                      <a:pt x="122" y="205"/>
                      <a:pt x="205" y="123"/>
                      <a:pt x="307" y="123"/>
                    </a:cubicBezTo>
                    <a:cubicBezTo>
                      <a:pt x="409" y="123"/>
                      <a:pt x="492" y="205"/>
                      <a:pt x="492" y="307"/>
                    </a:cubicBezTo>
                    <a:cubicBezTo>
                      <a:pt x="492" y="409"/>
                      <a:pt x="409" y="492"/>
                      <a:pt x="307" y="49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41" name="Freeform 9">
                <a:extLst>
                  <a:ext uri="{FF2B5EF4-FFF2-40B4-BE49-F238E27FC236}">
                    <a16:creationId xmlns:a16="http://schemas.microsoft.com/office/drawing/2014/main" xmlns="" id="{A780F08B-092A-440A-9A35-D87A738E0998}"/>
                  </a:ext>
                </a:extLst>
              </p:cNvPr>
              <p:cNvSpPr>
                <a:spLocks/>
              </p:cNvSpPr>
              <p:nvPr/>
            </p:nvSpPr>
            <p:spPr bwMode="auto">
              <a:xfrm>
                <a:off x="2960688" y="3340100"/>
                <a:ext cx="323850" cy="792163"/>
              </a:xfrm>
              <a:custGeom>
                <a:avLst/>
                <a:gdLst>
                  <a:gd name="T0" fmla="*/ 86 w 86"/>
                  <a:gd name="T1" fmla="*/ 181 h 210"/>
                  <a:gd name="T2" fmla="*/ 85 w 86"/>
                  <a:gd name="T3" fmla="*/ 182 h 210"/>
                  <a:gd name="T4" fmla="*/ 79 w 86"/>
                  <a:gd name="T5" fmla="*/ 189 h 210"/>
                  <a:gd name="T6" fmla="*/ 76 w 86"/>
                  <a:gd name="T7" fmla="*/ 194 h 210"/>
                  <a:gd name="T8" fmla="*/ 76 w 86"/>
                  <a:gd name="T9" fmla="*/ 194 h 210"/>
                  <a:gd name="T10" fmla="*/ 71 w 86"/>
                  <a:gd name="T11" fmla="*/ 199 h 210"/>
                  <a:gd name="T12" fmla="*/ 66 w 86"/>
                  <a:gd name="T13" fmla="*/ 205 h 210"/>
                  <a:gd name="T14" fmla="*/ 61 w 86"/>
                  <a:gd name="T15" fmla="*/ 210 h 210"/>
                  <a:gd name="T16" fmla="*/ 0 w 86"/>
                  <a:gd name="T17" fmla="*/ 89 h 210"/>
                  <a:gd name="T18" fmla="*/ 12 w 86"/>
                  <a:gd name="T19" fmla="*/ 64 h 210"/>
                  <a:gd name="T20" fmla="*/ 13 w 86"/>
                  <a:gd name="T21" fmla="*/ 61 h 210"/>
                  <a:gd name="T22" fmla="*/ 17 w 86"/>
                  <a:gd name="T23" fmla="*/ 50 h 210"/>
                  <a:gd name="T24" fmla="*/ 18 w 86"/>
                  <a:gd name="T25" fmla="*/ 46 h 210"/>
                  <a:gd name="T26" fmla="*/ 19 w 86"/>
                  <a:gd name="T27" fmla="*/ 42 h 210"/>
                  <a:gd name="T28" fmla="*/ 20 w 86"/>
                  <a:gd name="T29" fmla="*/ 39 h 210"/>
                  <a:gd name="T30" fmla="*/ 21 w 86"/>
                  <a:gd name="T31" fmla="*/ 34 h 210"/>
                  <a:gd name="T32" fmla="*/ 21 w 86"/>
                  <a:gd name="T33" fmla="*/ 32 h 210"/>
                  <a:gd name="T34" fmla="*/ 22 w 86"/>
                  <a:gd name="T35" fmla="*/ 28 h 210"/>
                  <a:gd name="T36" fmla="*/ 24 w 86"/>
                  <a:gd name="T37" fmla="*/ 11 h 210"/>
                  <a:gd name="T38" fmla="*/ 24 w 86"/>
                  <a:gd name="T39" fmla="*/ 7 h 210"/>
                  <a:gd name="T40" fmla="*/ 24 w 86"/>
                  <a:gd name="T41" fmla="*/ 6 h 210"/>
                  <a:gd name="T42" fmla="*/ 24 w 86"/>
                  <a:gd name="T43" fmla="*/ 2 h 210"/>
                  <a:gd name="T44" fmla="*/ 25 w 86"/>
                  <a:gd name="T45" fmla="*/ 0 h 210"/>
                  <a:gd name="T46" fmla="*/ 86 w 86"/>
                  <a:gd name="T47" fmla="*/ 18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0">
                    <a:moveTo>
                      <a:pt x="86" y="181"/>
                    </a:moveTo>
                    <a:cubicBezTo>
                      <a:pt x="85" y="182"/>
                      <a:pt x="85" y="182"/>
                      <a:pt x="85" y="182"/>
                    </a:cubicBezTo>
                    <a:cubicBezTo>
                      <a:pt x="83" y="185"/>
                      <a:pt x="81" y="187"/>
                      <a:pt x="79" y="189"/>
                    </a:cubicBezTo>
                    <a:cubicBezTo>
                      <a:pt x="78" y="191"/>
                      <a:pt x="77" y="192"/>
                      <a:pt x="76" y="194"/>
                    </a:cubicBezTo>
                    <a:cubicBezTo>
                      <a:pt x="76" y="194"/>
                      <a:pt x="76" y="194"/>
                      <a:pt x="76" y="194"/>
                    </a:cubicBezTo>
                    <a:cubicBezTo>
                      <a:pt x="74" y="196"/>
                      <a:pt x="73" y="197"/>
                      <a:pt x="71" y="199"/>
                    </a:cubicBezTo>
                    <a:cubicBezTo>
                      <a:pt x="69" y="201"/>
                      <a:pt x="68" y="203"/>
                      <a:pt x="66" y="205"/>
                    </a:cubicBezTo>
                    <a:cubicBezTo>
                      <a:pt x="64" y="207"/>
                      <a:pt x="63" y="208"/>
                      <a:pt x="61" y="210"/>
                    </a:cubicBezTo>
                    <a:cubicBezTo>
                      <a:pt x="34" y="174"/>
                      <a:pt x="12" y="134"/>
                      <a:pt x="0" y="89"/>
                    </a:cubicBezTo>
                    <a:cubicBezTo>
                      <a:pt x="5" y="81"/>
                      <a:pt x="9" y="73"/>
                      <a:pt x="12" y="64"/>
                    </a:cubicBezTo>
                    <a:cubicBezTo>
                      <a:pt x="12" y="63"/>
                      <a:pt x="13" y="62"/>
                      <a:pt x="13" y="61"/>
                    </a:cubicBezTo>
                    <a:cubicBezTo>
                      <a:pt x="15" y="58"/>
                      <a:pt x="16" y="54"/>
                      <a:pt x="17" y="50"/>
                    </a:cubicBezTo>
                    <a:cubicBezTo>
                      <a:pt x="17" y="49"/>
                      <a:pt x="18" y="48"/>
                      <a:pt x="18" y="46"/>
                    </a:cubicBezTo>
                    <a:cubicBezTo>
                      <a:pt x="18" y="45"/>
                      <a:pt x="19" y="44"/>
                      <a:pt x="19" y="42"/>
                    </a:cubicBezTo>
                    <a:cubicBezTo>
                      <a:pt x="19" y="41"/>
                      <a:pt x="20" y="40"/>
                      <a:pt x="20" y="39"/>
                    </a:cubicBezTo>
                    <a:cubicBezTo>
                      <a:pt x="20" y="37"/>
                      <a:pt x="21" y="36"/>
                      <a:pt x="21" y="34"/>
                    </a:cubicBezTo>
                    <a:cubicBezTo>
                      <a:pt x="21" y="34"/>
                      <a:pt x="21" y="33"/>
                      <a:pt x="21" y="32"/>
                    </a:cubicBezTo>
                    <a:cubicBezTo>
                      <a:pt x="22" y="31"/>
                      <a:pt x="22" y="29"/>
                      <a:pt x="22" y="28"/>
                    </a:cubicBezTo>
                    <a:cubicBezTo>
                      <a:pt x="23" y="22"/>
                      <a:pt x="24" y="17"/>
                      <a:pt x="24" y="11"/>
                    </a:cubicBezTo>
                    <a:cubicBezTo>
                      <a:pt x="24" y="10"/>
                      <a:pt x="24" y="9"/>
                      <a:pt x="24" y="7"/>
                    </a:cubicBezTo>
                    <a:cubicBezTo>
                      <a:pt x="24" y="7"/>
                      <a:pt x="24" y="6"/>
                      <a:pt x="24" y="6"/>
                    </a:cubicBezTo>
                    <a:cubicBezTo>
                      <a:pt x="24" y="5"/>
                      <a:pt x="24" y="4"/>
                      <a:pt x="24" y="2"/>
                    </a:cubicBezTo>
                    <a:cubicBezTo>
                      <a:pt x="24" y="1"/>
                      <a:pt x="25" y="0"/>
                      <a:pt x="25" y="0"/>
                    </a:cubicBezTo>
                    <a:cubicBezTo>
                      <a:pt x="25" y="68"/>
                      <a:pt x="48" y="130"/>
                      <a:pt x="86" y="181"/>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42" name="Freeform 11">
                <a:extLst>
                  <a:ext uri="{FF2B5EF4-FFF2-40B4-BE49-F238E27FC236}">
                    <a16:creationId xmlns:a16="http://schemas.microsoft.com/office/drawing/2014/main" xmlns="" id="{F860D3DF-24C9-4F36-8562-C0D59A43D40B}"/>
                  </a:ext>
                </a:extLst>
              </p:cNvPr>
              <p:cNvSpPr>
                <a:spLocks/>
              </p:cNvSpPr>
              <p:nvPr/>
            </p:nvSpPr>
            <p:spPr bwMode="auto">
              <a:xfrm>
                <a:off x="3054351" y="3328988"/>
                <a:ext cx="7929563" cy="1157288"/>
              </a:xfrm>
              <a:custGeom>
                <a:avLst/>
                <a:gdLst>
                  <a:gd name="T0" fmla="*/ 306 w 2112"/>
                  <a:gd name="T1" fmla="*/ 185 h 307"/>
                  <a:gd name="T2" fmla="*/ 306 w 2112"/>
                  <a:gd name="T3" fmla="*/ 185 h 307"/>
                  <a:gd name="T4" fmla="*/ 122 w 2112"/>
                  <a:gd name="T5" fmla="*/ 0 h 307"/>
                  <a:gd name="T6" fmla="*/ 0 w 2112"/>
                  <a:gd name="T7" fmla="*/ 0 h 307"/>
                  <a:gd name="T8" fmla="*/ 306 w 2112"/>
                  <a:gd name="T9" fmla="*/ 307 h 307"/>
                  <a:gd name="T10" fmla="*/ 2014 w 2112"/>
                  <a:gd name="T11" fmla="*/ 307 h 307"/>
                  <a:gd name="T12" fmla="*/ 2112 w 2112"/>
                  <a:gd name="T13" fmla="*/ 209 h 307"/>
                  <a:gd name="T14" fmla="*/ 2112 w 2112"/>
                  <a:gd name="T15" fmla="*/ 185 h 307"/>
                  <a:gd name="T16" fmla="*/ 306 w 2112"/>
                  <a:gd name="T17" fmla="*/ 185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2" h="307">
                    <a:moveTo>
                      <a:pt x="306" y="185"/>
                    </a:moveTo>
                    <a:cubicBezTo>
                      <a:pt x="306" y="185"/>
                      <a:pt x="306" y="185"/>
                      <a:pt x="306" y="185"/>
                    </a:cubicBezTo>
                    <a:cubicBezTo>
                      <a:pt x="205" y="185"/>
                      <a:pt x="122" y="102"/>
                      <a:pt x="122" y="0"/>
                    </a:cubicBezTo>
                    <a:cubicBezTo>
                      <a:pt x="0" y="0"/>
                      <a:pt x="0" y="0"/>
                      <a:pt x="0" y="0"/>
                    </a:cubicBezTo>
                    <a:cubicBezTo>
                      <a:pt x="0" y="170"/>
                      <a:pt x="137" y="307"/>
                      <a:pt x="306" y="307"/>
                    </a:cubicBezTo>
                    <a:cubicBezTo>
                      <a:pt x="2014" y="307"/>
                      <a:pt x="2014" y="307"/>
                      <a:pt x="2014" y="307"/>
                    </a:cubicBezTo>
                    <a:cubicBezTo>
                      <a:pt x="2068" y="307"/>
                      <a:pt x="2112" y="263"/>
                      <a:pt x="2112" y="209"/>
                    </a:cubicBezTo>
                    <a:cubicBezTo>
                      <a:pt x="2112" y="185"/>
                      <a:pt x="2112" y="185"/>
                      <a:pt x="2112" y="185"/>
                    </a:cubicBezTo>
                    <a:lnTo>
                      <a:pt x="306" y="18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43" name="Freeform 12">
                <a:extLst>
                  <a:ext uri="{FF2B5EF4-FFF2-40B4-BE49-F238E27FC236}">
                    <a16:creationId xmlns:a16="http://schemas.microsoft.com/office/drawing/2014/main" xmlns="" id="{4587B558-A005-4F41-8F91-9A41FDB340DD}"/>
                  </a:ext>
                </a:extLst>
              </p:cNvPr>
              <p:cNvSpPr>
                <a:spLocks/>
              </p:cNvSpPr>
              <p:nvPr/>
            </p:nvSpPr>
            <p:spPr bwMode="auto">
              <a:xfrm>
                <a:off x="3513138" y="3332163"/>
                <a:ext cx="0" cy="34925"/>
              </a:xfrm>
              <a:custGeom>
                <a:avLst/>
                <a:gdLst>
                  <a:gd name="T0" fmla="*/ 0 h 9"/>
                  <a:gd name="T1" fmla="*/ 9 h 9"/>
                  <a:gd name="T2" fmla="*/ 2 h 9"/>
                  <a:gd name="T3" fmla="*/ 0 h 9"/>
                </a:gdLst>
                <a:ahLst/>
                <a:cxnLst>
                  <a:cxn ang="0">
                    <a:pos x="0" y="T0"/>
                  </a:cxn>
                  <a:cxn ang="0">
                    <a:pos x="0" y="T1"/>
                  </a:cxn>
                  <a:cxn ang="0">
                    <a:pos x="0" y="T2"/>
                  </a:cxn>
                  <a:cxn ang="0">
                    <a:pos x="0" y="T3"/>
                  </a:cxn>
                </a:cxnLst>
                <a:rect l="0" t="0" r="r" b="b"/>
                <a:pathLst>
                  <a:path h="9">
                    <a:moveTo>
                      <a:pt x="0" y="0"/>
                    </a:moveTo>
                    <a:cubicBezTo>
                      <a:pt x="0" y="3"/>
                      <a:pt x="0" y="6"/>
                      <a:pt x="0" y="9"/>
                    </a:cubicBezTo>
                    <a:cubicBezTo>
                      <a:pt x="0" y="6"/>
                      <a:pt x="0" y="4"/>
                      <a:pt x="0" y="2"/>
                    </a:cubicBezTo>
                    <a:cubicBezTo>
                      <a:pt x="0" y="1"/>
                      <a:pt x="0" y="1"/>
                      <a:pt x="0" y="0"/>
                    </a:cubicBezTo>
                    <a:close/>
                  </a:path>
                </a:pathLst>
              </a:custGeom>
              <a:solidFill>
                <a:srgbClr val="0089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grpSp>
        <p:grpSp>
          <p:nvGrpSpPr>
            <p:cNvPr id="34" name="Group 133">
              <a:extLst>
                <a:ext uri="{FF2B5EF4-FFF2-40B4-BE49-F238E27FC236}">
                  <a16:creationId xmlns:a16="http://schemas.microsoft.com/office/drawing/2014/main" xmlns="" id="{03BCBFDC-EC89-4678-B6B8-20FEAA1542AA}"/>
                </a:ext>
              </a:extLst>
            </p:cNvPr>
            <p:cNvGrpSpPr/>
            <p:nvPr/>
          </p:nvGrpSpPr>
          <p:grpSpPr>
            <a:xfrm>
              <a:off x="4741886" y="5700737"/>
              <a:ext cx="504825" cy="555625"/>
              <a:chOff x="5367338" y="2689225"/>
              <a:chExt cx="504825" cy="555625"/>
            </a:xfrm>
            <a:solidFill>
              <a:schemeClr val="accent4"/>
            </a:solidFill>
          </p:grpSpPr>
          <p:sp>
            <p:nvSpPr>
              <p:cNvPr id="35" name="Freeform 136">
                <a:extLst>
                  <a:ext uri="{FF2B5EF4-FFF2-40B4-BE49-F238E27FC236}">
                    <a16:creationId xmlns:a16="http://schemas.microsoft.com/office/drawing/2014/main" xmlns="" id="{C6726751-1BF0-46AB-A581-5606AC717D59}"/>
                  </a:ext>
                </a:extLst>
              </p:cNvPr>
              <p:cNvSpPr>
                <a:spLocks noEditPoints="1"/>
              </p:cNvSpPr>
              <p:nvPr/>
            </p:nvSpPr>
            <p:spPr bwMode="auto">
              <a:xfrm>
                <a:off x="5367338" y="2689225"/>
                <a:ext cx="504825" cy="555625"/>
              </a:xfrm>
              <a:custGeom>
                <a:avLst/>
                <a:gdLst>
                  <a:gd name="T0" fmla="*/ 2372 w 3180"/>
                  <a:gd name="T1" fmla="*/ 2591 h 3504"/>
                  <a:gd name="T2" fmla="*/ 2209 w 3180"/>
                  <a:gd name="T3" fmla="*/ 2829 h 3504"/>
                  <a:gd name="T4" fmla="*/ 2245 w 3180"/>
                  <a:gd name="T5" fmla="*/ 3123 h 3504"/>
                  <a:gd name="T6" fmla="*/ 2458 w 3180"/>
                  <a:gd name="T7" fmla="*/ 3314 h 3504"/>
                  <a:gd name="T8" fmla="*/ 2756 w 3180"/>
                  <a:gd name="T9" fmla="*/ 3314 h 3504"/>
                  <a:gd name="T10" fmla="*/ 2970 w 3180"/>
                  <a:gd name="T11" fmla="*/ 3123 h 3504"/>
                  <a:gd name="T12" fmla="*/ 3005 w 3180"/>
                  <a:gd name="T13" fmla="*/ 2829 h 3504"/>
                  <a:gd name="T14" fmla="*/ 2841 w 3180"/>
                  <a:gd name="T15" fmla="*/ 2591 h 3504"/>
                  <a:gd name="T16" fmla="*/ 573 w 3180"/>
                  <a:gd name="T17" fmla="*/ 1341 h 3504"/>
                  <a:gd name="T18" fmla="*/ 300 w 3180"/>
                  <a:gd name="T19" fmla="*/ 1445 h 3504"/>
                  <a:gd name="T20" fmla="*/ 165 w 3180"/>
                  <a:gd name="T21" fmla="*/ 1701 h 3504"/>
                  <a:gd name="T22" fmla="*/ 237 w 3180"/>
                  <a:gd name="T23" fmla="*/ 1987 h 3504"/>
                  <a:gd name="T24" fmla="*/ 472 w 3180"/>
                  <a:gd name="T25" fmla="*/ 2151 h 3504"/>
                  <a:gd name="T26" fmla="*/ 766 w 3180"/>
                  <a:gd name="T27" fmla="*/ 2116 h 3504"/>
                  <a:gd name="T28" fmla="*/ 956 w 3180"/>
                  <a:gd name="T29" fmla="*/ 1901 h 3504"/>
                  <a:gd name="T30" fmla="*/ 956 w 3180"/>
                  <a:gd name="T31" fmla="*/ 1603 h 3504"/>
                  <a:gd name="T32" fmla="*/ 766 w 3180"/>
                  <a:gd name="T33" fmla="*/ 1389 h 3504"/>
                  <a:gd name="T34" fmla="*/ 2556 w 3180"/>
                  <a:gd name="T35" fmla="*/ 167 h 3504"/>
                  <a:gd name="T36" fmla="*/ 2300 w 3180"/>
                  <a:gd name="T37" fmla="*/ 302 h 3504"/>
                  <a:gd name="T38" fmla="*/ 2196 w 3180"/>
                  <a:gd name="T39" fmla="*/ 576 h 3504"/>
                  <a:gd name="T40" fmla="*/ 2300 w 3180"/>
                  <a:gd name="T41" fmla="*/ 848 h 3504"/>
                  <a:gd name="T42" fmla="*/ 2556 w 3180"/>
                  <a:gd name="T43" fmla="*/ 983 h 3504"/>
                  <a:gd name="T44" fmla="*/ 2841 w 3180"/>
                  <a:gd name="T45" fmla="*/ 913 h 3504"/>
                  <a:gd name="T46" fmla="*/ 3005 w 3180"/>
                  <a:gd name="T47" fmla="*/ 677 h 3504"/>
                  <a:gd name="T48" fmla="*/ 2970 w 3180"/>
                  <a:gd name="T49" fmla="*/ 382 h 3504"/>
                  <a:gd name="T50" fmla="*/ 2756 w 3180"/>
                  <a:gd name="T51" fmla="*/ 192 h 3504"/>
                  <a:gd name="T52" fmla="*/ 2730 w 3180"/>
                  <a:gd name="T53" fmla="*/ 14 h 3504"/>
                  <a:gd name="T54" fmla="*/ 3032 w 3180"/>
                  <a:gd name="T55" fmla="*/ 191 h 3504"/>
                  <a:gd name="T56" fmla="*/ 3177 w 3180"/>
                  <a:gd name="T57" fmla="*/ 513 h 3504"/>
                  <a:gd name="T58" fmla="*/ 3101 w 3180"/>
                  <a:gd name="T59" fmla="*/ 865 h 3504"/>
                  <a:gd name="T60" fmla="*/ 2844 w 3180"/>
                  <a:gd name="T61" fmla="*/ 1098 h 3504"/>
                  <a:gd name="T62" fmla="*/ 2489 w 3180"/>
                  <a:gd name="T63" fmla="*/ 1137 h 3504"/>
                  <a:gd name="T64" fmla="*/ 2194 w 3180"/>
                  <a:gd name="T65" fmla="*/ 973 h 3504"/>
                  <a:gd name="T66" fmla="*/ 1146 w 3180"/>
                  <a:gd name="T67" fmla="*/ 1752 h 3504"/>
                  <a:gd name="T68" fmla="*/ 2194 w 3180"/>
                  <a:gd name="T69" fmla="*/ 2532 h 3504"/>
                  <a:gd name="T70" fmla="*/ 2489 w 3180"/>
                  <a:gd name="T71" fmla="*/ 2367 h 3504"/>
                  <a:gd name="T72" fmla="*/ 2844 w 3180"/>
                  <a:gd name="T73" fmla="*/ 2406 h 3504"/>
                  <a:gd name="T74" fmla="*/ 3101 w 3180"/>
                  <a:gd name="T75" fmla="*/ 2640 h 3504"/>
                  <a:gd name="T76" fmla="*/ 3177 w 3180"/>
                  <a:gd name="T77" fmla="*/ 2992 h 3504"/>
                  <a:gd name="T78" fmla="*/ 3032 w 3180"/>
                  <a:gd name="T79" fmla="*/ 3315 h 3504"/>
                  <a:gd name="T80" fmla="*/ 2730 w 3180"/>
                  <a:gd name="T81" fmla="*/ 3491 h 3504"/>
                  <a:gd name="T82" fmla="*/ 2370 w 3180"/>
                  <a:gd name="T83" fmla="*/ 3453 h 3504"/>
                  <a:gd name="T84" fmla="*/ 2113 w 3180"/>
                  <a:gd name="T85" fmla="*/ 3219 h 3504"/>
                  <a:gd name="T86" fmla="*/ 2037 w 3180"/>
                  <a:gd name="T87" fmla="*/ 2873 h 3504"/>
                  <a:gd name="T88" fmla="*/ 945 w 3180"/>
                  <a:gd name="T89" fmla="*/ 2188 h 3504"/>
                  <a:gd name="T90" fmla="*/ 633 w 3180"/>
                  <a:gd name="T91" fmla="*/ 2323 h 3504"/>
                  <a:gd name="T92" fmla="*/ 284 w 3180"/>
                  <a:gd name="T93" fmla="*/ 2248 h 3504"/>
                  <a:gd name="T94" fmla="*/ 51 w 3180"/>
                  <a:gd name="T95" fmla="*/ 1989 h 3504"/>
                  <a:gd name="T96" fmla="*/ 14 w 3180"/>
                  <a:gd name="T97" fmla="*/ 1629 h 3504"/>
                  <a:gd name="T98" fmla="*/ 190 w 3180"/>
                  <a:gd name="T99" fmla="*/ 1326 h 3504"/>
                  <a:gd name="T100" fmla="*/ 511 w 3180"/>
                  <a:gd name="T101" fmla="*/ 1181 h 3504"/>
                  <a:gd name="T102" fmla="*/ 853 w 3180"/>
                  <a:gd name="T103" fmla="*/ 1251 h 3504"/>
                  <a:gd name="T104" fmla="*/ 2057 w 3180"/>
                  <a:gd name="T105" fmla="*/ 739 h 3504"/>
                  <a:gd name="T106" fmla="*/ 2064 w 3180"/>
                  <a:gd name="T107" fmla="*/ 394 h 3504"/>
                  <a:gd name="T108" fmla="*/ 2268 w 3180"/>
                  <a:gd name="T109" fmla="*/ 112 h 3504"/>
                  <a:gd name="T110" fmla="*/ 2607 w 3180"/>
                  <a:gd name="T111" fmla="*/ 0 h 3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80" h="3504">
                    <a:moveTo>
                      <a:pt x="2607" y="2518"/>
                    </a:moveTo>
                    <a:lnTo>
                      <a:pt x="2556" y="2521"/>
                    </a:lnTo>
                    <a:lnTo>
                      <a:pt x="2506" y="2531"/>
                    </a:lnTo>
                    <a:lnTo>
                      <a:pt x="2458" y="2546"/>
                    </a:lnTo>
                    <a:lnTo>
                      <a:pt x="2414" y="2566"/>
                    </a:lnTo>
                    <a:lnTo>
                      <a:pt x="2372" y="2591"/>
                    </a:lnTo>
                    <a:lnTo>
                      <a:pt x="2334" y="2622"/>
                    </a:lnTo>
                    <a:lnTo>
                      <a:pt x="2300" y="2656"/>
                    </a:lnTo>
                    <a:lnTo>
                      <a:pt x="2271" y="2695"/>
                    </a:lnTo>
                    <a:lnTo>
                      <a:pt x="2245" y="2736"/>
                    </a:lnTo>
                    <a:lnTo>
                      <a:pt x="2224" y="2781"/>
                    </a:lnTo>
                    <a:lnTo>
                      <a:pt x="2209" y="2829"/>
                    </a:lnTo>
                    <a:lnTo>
                      <a:pt x="2200" y="2878"/>
                    </a:lnTo>
                    <a:lnTo>
                      <a:pt x="2196" y="2930"/>
                    </a:lnTo>
                    <a:lnTo>
                      <a:pt x="2200" y="2981"/>
                    </a:lnTo>
                    <a:lnTo>
                      <a:pt x="2209" y="3031"/>
                    </a:lnTo>
                    <a:lnTo>
                      <a:pt x="2224" y="3079"/>
                    </a:lnTo>
                    <a:lnTo>
                      <a:pt x="2245" y="3123"/>
                    </a:lnTo>
                    <a:lnTo>
                      <a:pt x="2271" y="3165"/>
                    </a:lnTo>
                    <a:lnTo>
                      <a:pt x="2300" y="3203"/>
                    </a:lnTo>
                    <a:lnTo>
                      <a:pt x="2334" y="3237"/>
                    </a:lnTo>
                    <a:lnTo>
                      <a:pt x="2372" y="3267"/>
                    </a:lnTo>
                    <a:lnTo>
                      <a:pt x="2414" y="3292"/>
                    </a:lnTo>
                    <a:lnTo>
                      <a:pt x="2458" y="3314"/>
                    </a:lnTo>
                    <a:lnTo>
                      <a:pt x="2506" y="3329"/>
                    </a:lnTo>
                    <a:lnTo>
                      <a:pt x="2556" y="3338"/>
                    </a:lnTo>
                    <a:lnTo>
                      <a:pt x="2607" y="3341"/>
                    </a:lnTo>
                    <a:lnTo>
                      <a:pt x="2659" y="3338"/>
                    </a:lnTo>
                    <a:lnTo>
                      <a:pt x="2708" y="3329"/>
                    </a:lnTo>
                    <a:lnTo>
                      <a:pt x="2756" y="3314"/>
                    </a:lnTo>
                    <a:lnTo>
                      <a:pt x="2800" y="3292"/>
                    </a:lnTo>
                    <a:lnTo>
                      <a:pt x="2841" y="3267"/>
                    </a:lnTo>
                    <a:lnTo>
                      <a:pt x="2880" y="3237"/>
                    </a:lnTo>
                    <a:lnTo>
                      <a:pt x="2914" y="3203"/>
                    </a:lnTo>
                    <a:lnTo>
                      <a:pt x="2944" y="3165"/>
                    </a:lnTo>
                    <a:lnTo>
                      <a:pt x="2970" y="3123"/>
                    </a:lnTo>
                    <a:lnTo>
                      <a:pt x="2990" y="3079"/>
                    </a:lnTo>
                    <a:lnTo>
                      <a:pt x="3005" y="3031"/>
                    </a:lnTo>
                    <a:lnTo>
                      <a:pt x="3014" y="2981"/>
                    </a:lnTo>
                    <a:lnTo>
                      <a:pt x="3018" y="2930"/>
                    </a:lnTo>
                    <a:lnTo>
                      <a:pt x="3014" y="2878"/>
                    </a:lnTo>
                    <a:lnTo>
                      <a:pt x="3005" y="2829"/>
                    </a:lnTo>
                    <a:lnTo>
                      <a:pt x="2990" y="2781"/>
                    </a:lnTo>
                    <a:lnTo>
                      <a:pt x="2970" y="2736"/>
                    </a:lnTo>
                    <a:lnTo>
                      <a:pt x="2944" y="2695"/>
                    </a:lnTo>
                    <a:lnTo>
                      <a:pt x="2914" y="2656"/>
                    </a:lnTo>
                    <a:lnTo>
                      <a:pt x="2880" y="2622"/>
                    </a:lnTo>
                    <a:lnTo>
                      <a:pt x="2841" y="2591"/>
                    </a:lnTo>
                    <a:lnTo>
                      <a:pt x="2800" y="2566"/>
                    </a:lnTo>
                    <a:lnTo>
                      <a:pt x="2756" y="2546"/>
                    </a:lnTo>
                    <a:lnTo>
                      <a:pt x="2708" y="2531"/>
                    </a:lnTo>
                    <a:lnTo>
                      <a:pt x="2659" y="2521"/>
                    </a:lnTo>
                    <a:lnTo>
                      <a:pt x="2607" y="2518"/>
                    </a:lnTo>
                    <a:close/>
                    <a:moveTo>
                      <a:pt x="573" y="1341"/>
                    </a:moveTo>
                    <a:lnTo>
                      <a:pt x="522" y="1344"/>
                    </a:lnTo>
                    <a:lnTo>
                      <a:pt x="472" y="1353"/>
                    </a:lnTo>
                    <a:lnTo>
                      <a:pt x="425" y="1368"/>
                    </a:lnTo>
                    <a:lnTo>
                      <a:pt x="381" y="1389"/>
                    </a:lnTo>
                    <a:lnTo>
                      <a:pt x="338" y="1415"/>
                    </a:lnTo>
                    <a:lnTo>
                      <a:pt x="300" y="1445"/>
                    </a:lnTo>
                    <a:lnTo>
                      <a:pt x="266" y="1479"/>
                    </a:lnTo>
                    <a:lnTo>
                      <a:pt x="237" y="1517"/>
                    </a:lnTo>
                    <a:lnTo>
                      <a:pt x="211" y="1559"/>
                    </a:lnTo>
                    <a:lnTo>
                      <a:pt x="190" y="1603"/>
                    </a:lnTo>
                    <a:lnTo>
                      <a:pt x="175" y="1651"/>
                    </a:lnTo>
                    <a:lnTo>
                      <a:pt x="165" y="1701"/>
                    </a:lnTo>
                    <a:lnTo>
                      <a:pt x="162" y="1752"/>
                    </a:lnTo>
                    <a:lnTo>
                      <a:pt x="165" y="1804"/>
                    </a:lnTo>
                    <a:lnTo>
                      <a:pt x="175" y="1853"/>
                    </a:lnTo>
                    <a:lnTo>
                      <a:pt x="190" y="1901"/>
                    </a:lnTo>
                    <a:lnTo>
                      <a:pt x="211" y="1946"/>
                    </a:lnTo>
                    <a:lnTo>
                      <a:pt x="237" y="1987"/>
                    </a:lnTo>
                    <a:lnTo>
                      <a:pt x="266" y="2026"/>
                    </a:lnTo>
                    <a:lnTo>
                      <a:pt x="300" y="2060"/>
                    </a:lnTo>
                    <a:lnTo>
                      <a:pt x="338" y="2090"/>
                    </a:lnTo>
                    <a:lnTo>
                      <a:pt x="381" y="2116"/>
                    </a:lnTo>
                    <a:lnTo>
                      <a:pt x="425" y="2136"/>
                    </a:lnTo>
                    <a:lnTo>
                      <a:pt x="472" y="2151"/>
                    </a:lnTo>
                    <a:lnTo>
                      <a:pt x="522" y="2161"/>
                    </a:lnTo>
                    <a:lnTo>
                      <a:pt x="573" y="2164"/>
                    </a:lnTo>
                    <a:lnTo>
                      <a:pt x="625" y="2161"/>
                    </a:lnTo>
                    <a:lnTo>
                      <a:pt x="674" y="2151"/>
                    </a:lnTo>
                    <a:lnTo>
                      <a:pt x="721" y="2136"/>
                    </a:lnTo>
                    <a:lnTo>
                      <a:pt x="766" y="2116"/>
                    </a:lnTo>
                    <a:lnTo>
                      <a:pt x="807" y="2090"/>
                    </a:lnTo>
                    <a:lnTo>
                      <a:pt x="846" y="2060"/>
                    </a:lnTo>
                    <a:lnTo>
                      <a:pt x="880" y="2026"/>
                    </a:lnTo>
                    <a:lnTo>
                      <a:pt x="910" y="1987"/>
                    </a:lnTo>
                    <a:lnTo>
                      <a:pt x="936" y="1946"/>
                    </a:lnTo>
                    <a:lnTo>
                      <a:pt x="956" y="1901"/>
                    </a:lnTo>
                    <a:lnTo>
                      <a:pt x="971" y="1853"/>
                    </a:lnTo>
                    <a:lnTo>
                      <a:pt x="980" y="1804"/>
                    </a:lnTo>
                    <a:lnTo>
                      <a:pt x="984" y="1752"/>
                    </a:lnTo>
                    <a:lnTo>
                      <a:pt x="980" y="1701"/>
                    </a:lnTo>
                    <a:lnTo>
                      <a:pt x="971" y="1651"/>
                    </a:lnTo>
                    <a:lnTo>
                      <a:pt x="956" y="1603"/>
                    </a:lnTo>
                    <a:lnTo>
                      <a:pt x="936" y="1559"/>
                    </a:lnTo>
                    <a:lnTo>
                      <a:pt x="910" y="1517"/>
                    </a:lnTo>
                    <a:lnTo>
                      <a:pt x="880" y="1479"/>
                    </a:lnTo>
                    <a:lnTo>
                      <a:pt x="846" y="1445"/>
                    </a:lnTo>
                    <a:lnTo>
                      <a:pt x="807" y="1415"/>
                    </a:lnTo>
                    <a:lnTo>
                      <a:pt x="766" y="1389"/>
                    </a:lnTo>
                    <a:lnTo>
                      <a:pt x="721" y="1368"/>
                    </a:lnTo>
                    <a:lnTo>
                      <a:pt x="674" y="1353"/>
                    </a:lnTo>
                    <a:lnTo>
                      <a:pt x="625" y="1344"/>
                    </a:lnTo>
                    <a:lnTo>
                      <a:pt x="573" y="1341"/>
                    </a:lnTo>
                    <a:close/>
                    <a:moveTo>
                      <a:pt x="2607" y="164"/>
                    </a:moveTo>
                    <a:lnTo>
                      <a:pt x="2556" y="167"/>
                    </a:lnTo>
                    <a:lnTo>
                      <a:pt x="2506" y="176"/>
                    </a:lnTo>
                    <a:lnTo>
                      <a:pt x="2458" y="192"/>
                    </a:lnTo>
                    <a:lnTo>
                      <a:pt x="2414" y="212"/>
                    </a:lnTo>
                    <a:lnTo>
                      <a:pt x="2372" y="238"/>
                    </a:lnTo>
                    <a:lnTo>
                      <a:pt x="2334" y="267"/>
                    </a:lnTo>
                    <a:lnTo>
                      <a:pt x="2300" y="302"/>
                    </a:lnTo>
                    <a:lnTo>
                      <a:pt x="2271" y="341"/>
                    </a:lnTo>
                    <a:lnTo>
                      <a:pt x="2245" y="382"/>
                    </a:lnTo>
                    <a:lnTo>
                      <a:pt x="2224" y="427"/>
                    </a:lnTo>
                    <a:lnTo>
                      <a:pt x="2209" y="474"/>
                    </a:lnTo>
                    <a:lnTo>
                      <a:pt x="2200" y="524"/>
                    </a:lnTo>
                    <a:lnTo>
                      <a:pt x="2196" y="576"/>
                    </a:lnTo>
                    <a:lnTo>
                      <a:pt x="2200" y="627"/>
                    </a:lnTo>
                    <a:lnTo>
                      <a:pt x="2209" y="677"/>
                    </a:lnTo>
                    <a:lnTo>
                      <a:pt x="2224" y="724"/>
                    </a:lnTo>
                    <a:lnTo>
                      <a:pt x="2245" y="768"/>
                    </a:lnTo>
                    <a:lnTo>
                      <a:pt x="2271" y="810"/>
                    </a:lnTo>
                    <a:lnTo>
                      <a:pt x="2300" y="848"/>
                    </a:lnTo>
                    <a:lnTo>
                      <a:pt x="2334" y="883"/>
                    </a:lnTo>
                    <a:lnTo>
                      <a:pt x="2372" y="913"/>
                    </a:lnTo>
                    <a:lnTo>
                      <a:pt x="2414" y="939"/>
                    </a:lnTo>
                    <a:lnTo>
                      <a:pt x="2458" y="959"/>
                    </a:lnTo>
                    <a:lnTo>
                      <a:pt x="2506" y="975"/>
                    </a:lnTo>
                    <a:lnTo>
                      <a:pt x="2556" y="983"/>
                    </a:lnTo>
                    <a:lnTo>
                      <a:pt x="2607" y="986"/>
                    </a:lnTo>
                    <a:lnTo>
                      <a:pt x="2659" y="983"/>
                    </a:lnTo>
                    <a:lnTo>
                      <a:pt x="2708" y="975"/>
                    </a:lnTo>
                    <a:lnTo>
                      <a:pt x="2756" y="959"/>
                    </a:lnTo>
                    <a:lnTo>
                      <a:pt x="2800" y="939"/>
                    </a:lnTo>
                    <a:lnTo>
                      <a:pt x="2841" y="913"/>
                    </a:lnTo>
                    <a:lnTo>
                      <a:pt x="2880" y="883"/>
                    </a:lnTo>
                    <a:lnTo>
                      <a:pt x="2914" y="848"/>
                    </a:lnTo>
                    <a:lnTo>
                      <a:pt x="2944" y="810"/>
                    </a:lnTo>
                    <a:lnTo>
                      <a:pt x="2970" y="768"/>
                    </a:lnTo>
                    <a:lnTo>
                      <a:pt x="2990" y="724"/>
                    </a:lnTo>
                    <a:lnTo>
                      <a:pt x="3005" y="677"/>
                    </a:lnTo>
                    <a:lnTo>
                      <a:pt x="3014" y="627"/>
                    </a:lnTo>
                    <a:lnTo>
                      <a:pt x="3018" y="576"/>
                    </a:lnTo>
                    <a:lnTo>
                      <a:pt x="3014" y="524"/>
                    </a:lnTo>
                    <a:lnTo>
                      <a:pt x="3005" y="474"/>
                    </a:lnTo>
                    <a:lnTo>
                      <a:pt x="2990" y="427"/>
                    </a:lnTo>
                    <a:lnTo>
                      <a:pt x="2970" y="382"/>
                    </a:lnTo>
                    <a:lnTo>
                      <a:pt x="2944" y="341"/>
                    </a:lnTo>
                    <a:lnTo>
                      <a:pt x="2914" y="302"/>
                    </a:lnTo>
                    <a:lnTo>
                      <a:pt x="2880" y="267"/>
                    </a:lnTo>
                    <a:lnTo>
                      <a:pt x="2841" y="238"/>
                    </a:lnTo>
                    <a:lnTo>
                      <a:pt x="2800" y="212"/>
                    </a:lnTo>
                    <a:lnTo>
                      <a:pt x="2756" y="192"/>
                    </a:lnTo>
                    <a:lnTo>
                      <a:pt x="2708" y="176"/>
                    </a:lnTo>
                    <a:lnTo>
                      <a:pt x="2659" y="167"/>
                    </a:lnTo>
                    <a:lnTo>
                      <a:pt x="2607" y="164"/>
                    </a:lnTo>
                    <a:close/>
                    <a:moveTo>
                      <a:pt x="2607" y="0"/>
                    </a:moveTo>
                    <a:lnTo>
                      <a:pt x="2670" y="5"/>
                    </a:lnTo>
                    <a:lnTo>
                      <a:pt x="2730" y="14"/>
                    </a:lnTo>
                    <a:lnTo>
                      <a:pt x="2788" y="30"/>
                    </a:lnTo>
                    <a:lnTo>
                      <a:pt x="2844" y="53"/>
                    </a:lnTo>
                    <a:lnTo>
                      <a:pt x="2896" y="79"/>
                    </a:lnTo>
                    <a:lnTo>
                      <a:pt x="2945" y="112"/>
                    </a:lnTo>
                    <a:lnTo>
                      <a:pt x="2991" y="149"/>
                    </a:lnTo>
                    <a:lnTo>
                      <a:pt x="3032" y="191"/>
                    </a:lnTo>
                    <a:lnTo>
                      <a:pt x="3070" y="237"/>
                    </a:lnTo>
                    <a:lnTo>
                      <a:pt x="3101" y="285"/>
                    </a:lnTo>
                    <a:lnTo>
                      <a:pt x="3129" y="339"/>
                    </a:lnTo>
                    <a:lnTo>
                      <a:pt x="3151" y="394"/>
                    </a:lnTo>
                    <a:lnTo>
                      <a:pt x="3167" y="452"/>
                    </a:lnTo>
                    <a:lnTo>
                      <a:pt x="3177" y="513"/>
                    </a:lnTo>
                    <a:lnTo>
                      <a:pt x="3180" y="576"/>
                    </a:lnTo>
                    <a:lnTo>
                      <a:pt x="3177" y="638"/>
                    </a:lnTo>
                    <a:lnTo>
                      <a:pt x="3167" y="698"/>
                    </a:lnTo>
                    <a:lnTo>
                      <a:pt x="3151" y="757"/>
                    </a:lnTo>
                    <a:lnTo>
                      <a:pt x="3129" y="812"/>
                    </a:lnTo>
                    <a:lnTo>
                      <a:pt x="3101" y="865"/>
                    </a:lnTo>
                    <a:lnTo>
                      <a:pt x="3070" y="914"/>
                    </a:lnTo>
                    <a:lnTo>
                      <a:pt x="3032" y="960"/>
                    </a:lnTo>
                    <a:lnTo>
                      <a:pt x="2991" y="1001"/>
                    </a:lnTo>
                    <a:lnTo>
                      <a:pt x="2945" y="1038"/>
                    </a:lnTo>
                    <a:lnTo>
                      <a:pt x="2896" y="1071"/>
                    </a:lnTo>
                    <a:lnTo>
                      <a:pt x="2844" y="1098"/>
                    </a:lnTo>
                    <a:lnTo>
                      <a:pt x="2788" y="1120"/>
                    </a:lnTo>
                    <a:lnTo>
                      <a:pt x="2730" y="1136"/>
                    </a:lnTo>
                    <a:lnTo>
                      <a:pt x="2670" y="1146"/>
                    </a:lnTo>
                    <a:lnTo>
                      <a:pt x="2607" y="1150"/>
                    </a:lnTo>
                    <a:lnTo>
                      <a:pt x="2548" y="1147"/>
                    </a:lnTo>
                    <a:lnTo>
                      <a:pt x="2489" y="1137"/>
                    </a:lnTo>
                    <a:lnTo>
                      <a:pt x="2433" y="1123"/>
                    </a:lnTo>
                    <a:lnTo>
                      <a:pt x="2379" y="1102"/>
                    </a:lnTo>
                    <a:lnTo>
                      <a:pt x="2328" y="1077"/>
                    </a:lnTo>
                    <a:lnTo>
                      <a:pt x="2279" y="1046"/>
                    </a:lnTo>
                    <a:lnTo>
                      <a:pt x="2235" y="1012"/>
                    </a:lnTo>
                    <a:lnTo>
                      <a:pt x="2194" y="973"/>
                    </a:lnTo>
                    <a:lnTo>
                      <a:pt x="2157" y="930"/>
                    </a:lnTo>
                    <a:lnTo>
                      <a:pt x="1105" y="1538"/>
                    </a:lnTo>
                    <a:lnTo>
                      <a:pt x="1123" y="1589"/>
                    </a:lnTo>
                    <a:lnTo>
                      <a:pt x="1135" y="1642"/>
                    </a:lnTo>
                    <a:lnTo>
                      <a:pt x="1144" y="1697"/>
                    </a:lnTo>
                    <a:lnTo>
                      <a:pt x="1146" y="1752"/>
                    </a:lnTo>
                    <a:lnTo>
                      <a:pt x="1144" y="1809"/>
                    </a:lnTo>
                    <a:lnTo>
                      <a:pt x="1135" y="1863"/>
                    </a:lnTo>
                    <a:lnTo>
                      <a:pt x="1123" y="1916"/>
                    </a:lnTo>
                    <a:lnTo>
                      <a:pt x="1105" y="1966"/>
                    </a:lnTo>
                    <a:lnTo>
                      <a:pt x="2157" y="2574"/>
                    </a:lnTo>
                    <a:lnTo>
                      <a:pt x="2194" y="2532"/>
                    </a:lnTo>
                    <a:lnTo>
                      <a:pt x="2235" y="2494"/>
                    </a:lnTo>
                    <a:lnTo>
                      <a:pt x="2279" y="2458"/>
                    </a:lnTo>
                    <a:lnTo>
                      <a:pt x="2328" y="2429"/>
                    </a:lnTo>
                    <a:lnTo>
                      <a:pt x="2379" y="2403"/>
                    </a:lnTo>
                    <a:lnTo>
                      <a:pt x="2433" y="2382"/>
                    </a:lnTo>
                    <a:lnTo>
                      <a:pt x="2489" y="2367"/>
                    </a:lnTo>
                    <a:lnTo>
                      <a:pt x="2548" y="2358"/>
                    </a:lnTo>
                    <a:lnTo>
                      <a:pt x="2607" y="2355"/>
                    </a:lnTo>
                    <a:lnTo>
                      <a:pt x="2670" y="2358"/>
                    </a:lnTo>
                    <a:lnTo>
                      <a:pt x="2730" y="2368"/>
                    </a:lnTo>
                    <a:lnTo>
                      <a:pt x="2788" y="2384"/>
                    </a:lnTo>
                    <a:lnTo>
                      <a:pt x="2844" y="2406"/>
                    </a:lnTo>
                    <a:lnTo>
                      <a:pt x="2896" y="2434"/>
                    </a:lnTo>
                    <a:lnTo>
                      <a:pt x="2945" y="2466"/>
                    </a:lnTo>
                    <a:lnTo>
                      <a:pt x="2991" y="2503"/>
                    </a:lnTo>
                    <a:lnTo>
                      <a:pt x="3032" y="2545"/>
                    </a:lnTo>
                    <a:lnTo>
                      <a:pt x="3070" y="2590"/>
                    </a:lnTo>
                    <a:lnTo>
                      <a:pt x="3101" y="2640"/>
                    </a:lnTo>
                    <a:lnTo>
                      <a:pt x="3129" y="2692"/>
                    </a:lnTo>
                    <a:lnTo>
                      <a:pt x="3151" y="2748"/>
                    </a:lnTo>
                    <a:lnTo>
                      <a:pt x="3167" y="2806"/>
                    </a:lnTo>
                    <a:lnTo>
                      <a:pt x="3177" y="2867"/>
                    </a:lnTo>
                    <a:lnTo>
                      <a:pt x="3180" y="2930"/>
                    </a:lnTo>
                    <a:lnTo>
                      <a:pt x="3177" y="2992"/>
                    </a:lnTo>
                    <a:lnTo>
                      <a:pt x="3167" y="3053"/>
                    </a:lnTo>
                    <a:lnTo>
                      <a:pt x="3151" y="3110"/>
                    </a:lnTo>
                    <a:lnTo>
                      <a:pt x="3129" y="3167"/>
                    </a:lnTo>
                    <a:lnTo>
                      <a:pt x="3101" y="3219"/>
                    </a:lnTo>
                    <a:lnTo>
                      <a:pt x="3070" y="3269"/>
                    </a:lnTo>
                    <a:lnTo>
                      <a:pt x="3032" y="3315"/>
                    </a:lnTo>
                    <a:lnTo>
                      <a:pt x="2991" y="3356"/>
                    </a:lnTo>
                    <a:lnTo>
                      <a:pt x="2945" y="3393"/>
                    </a:lnTo>
                    <a:lnTo>
                      <a:pt x="2896" y="3425"/>
                    </a:lnTo>
                    <a:lnTo>
                      <a:pt x="2844" y="3453"/>
                    </a:lnTo>
                    <a:lnTo>
                      <a:pt x="2788" y="3474"/>
                    </a:lnTo>
                    <a:lnTo>
                      <a:pt x="2730" y="3491"/>
                    </a:lnTo>
                    <a:lnTo>
                      <a:pt x="2670" y="3501"/>
                    </a:lnTo>
                    <a:lnTo>
                      <a:pt x="2607" y="3504"/>
                    </a:lnTo>
                    <a:lnTo>
                      <a:pt x="2544" y="3501"/>
                    </a:lnTo>
                    <a:lnTo>
                      <a:pt x="2484" y="3491"/>
                    </a:lnTo>
                    <a:lnTo>
                      <a:pt x="2427" y="3474"/>
                    </a:lnTo>
                    <a:lnTo>
                      <a:pt x="2370" y="3453"/>
                    </a:lnTo>
                    <a:lnTo>
                      <a:pt x="2318" y="3425"/>
                    </a:lnTo>
                    <a:lnTo>
                      <a:pt x="2268" y="3393"/>
                    </a:lnTo>
                    <a:lnTo>
                      <a:pt x="2223" y="3356"/>
                    </a:lnTo>
                    <a:lnTo>
                      <a:pt x="2181" y="3315"/>
                    </a:lnTo>
                    <a:lnTo>
                      <a:pt x="2144" y="3269"/>
                    </a:lnTo>
                    <a:lnTo>
                      <a:pt x="2113" y="3219"/>
                    </a:lnTo>
                    <a:lnTo>
                      <a:pt x="2085" y="3167"/>
                    </a:lnTo>
                    <a:lnTo>
                      <a:pt x="2064" y="3110"/>
                    </a:lnTo>
                    <a:lnTo>
                      <a:pt x="2047" y="3053"/>
                    </a:lnTo>
                    <a:lnTo>
                      <a:pt x="2037" y="2992"/>
                    </a:lnTo>
                    <a:lnTo>
                      <a:pt x="2034" y="2930"/>
                    </a:lnTo>
                    <a:lnTo>
                      <a:pt x="2037" y="2873"/>
                    </a:lnTo>
                    <a:lnTo>
                      <a:pt x="2045" y="2819"/>
                    </a:lnTo>
                    <a:lnTo>
                      <a:pt x="2057" y="2767"/>
                    </a:lnTo>
                    <a:lnTo>
                      <a:pt x="2075" y="2716"/>
                    </a:lnTo>
                    <a:lnTo>
                      <a:pt x="1024" y="2107"/>
                    </a:lnTo>
                    <a:lnTo>
                      <a:pt x="987" y="2150"/>
                    </a:lnTo>
                    <a:lnTo>
                      <a:pt x="945" y="2188"/>
                    </a:lnTo>
                    <a:lnTo>
                      <a:pt x="901" y="2223"/>
                    </a:lnTo>
                    <a:lnTo>
                      <a:pt x="853" y="2254"/>
                    </a:lnTo>
                    <a:lnTo>
                      <a:pt x="801" y="2280"/>
                    </a:lnTo>
                    <a:lnTo>
                      <a:pt x="748" y="2300"/>
                    </a:lnTo>
                    <a:lnTo>
                      <a:pt x="692" y="2315"/>
                    </a:lnTo>
                    <a:lnTo>
                      <a:pt x="633" y="2323"/>
                    </a:lnTo>
                    <a:lnTo>
                      <a:pt x="573" y="2327"/>
                    </a:lnTo>
                    <a:lnTo>
                      <a:pt x="511" y="2323"/>
                    </a:lnTo>
                    <a:lnTo>
                      <a:pt x="451" y="2314"/>
                    </a:lnTo>
                    <a:lnTo>
                      <a:pt x="393" y="2298"/>
                    </a:lnTo>
                    <a:lnTo>
                      <a:pt x="336" y="2276"/>
                    </a:lnTo>
                    <a:lnTo>
                      <a:pt x="284" y="2248"/>
                    </a:lnTo>
                    <a:lnTo>
                      <a:pt x="235" y="2216"/>
                    </a:lnTo>
                    <a:lnTo>
                      <a:pt x="190" y="2179"/>
                    </a:lnTo>
                    <a:lnTo>
                      <a:pt x="147" y="2137"/>
                    </a:lnTo>
                    <a:lnTo>
                      <a:pt x="111" y="2091"/>
                    </a:lnTo>
                    <a:lnTo>
                      <a:pt x="78" y="2043"/>
                    </a:lnTo>
                    <a:lnTo>
                      <a:pt x="51" y="1989"/>
                    </a:lnTo>
                    <a:lnTo>
                      <a:pt x="30" y="1934"/>
                    </a:lnTo>
                    <a:lnTo>
                      <a:pt x="14" y="1876"/>
                    </a:lnTo>
                    <a:lnTo>
                      <a:pt x="3" y="1815"/>
                    </a:lnTo>
                    <a:lnTo>
                      <a:pt x="0" y="1752"/>
                    </a:lnTo>
                    <a:lnTo>
                      <a:pt x="3" y="1689"/>
                    </a:lnTo>
                    <a:lnTo>
                      <a:pt x="14" y="1629"/>
                    </a:lnTo>
                    <a:lnTo>
                      <a:pt x="30" y="1571"/>
                    </a:lnTo>
                    <a:lnTo>
                      <a:pt x="51" y="1515"/>
                    </a:lnTo>
                    <a:lnTo>
                      <a:pt x="78" y="1463"/>
                    </a:lnTo>
                    <a:lnTo>
                      <a:pt x="111" y="1413"/>
                    </a:lnTo>
                    <a:lnTo>
                      <a:pt x="147" y="1368"/>
                    </a:lnTo>
                    <a:lnTo>
                      <a:pt x="190" y="1326"/>
                    </a:lnTo>
                    <a:lnTo>
                      <a:pt x="235" y="1288"/>
                    </a:lnTo>
                    <a:lnTo>
                      <a:pt x="284" y="1257"/>
                    </a:lnTo>
                    <a:lnTo>
                      <a:pt x="336" y="1229"/>
                    </a:lnTo>
                    <a:lnTo>
                      <a:pt x="393" y="1208"/>
                    </a:lnTo>
                    <a:lnTo>
                      <a:pt x="451" y="1192"/>
                    </a:lnTo>
                    <a:lnTo>
                      <a:pt x="511" y="1181"/>
                    </a:lnTo>
                    <a:lnTo>
                      <a:pt x="573" y="1178"/>
                    </a:lnTo>
                    <a:lnTo>
                      <a:pt x="633" y="1181"/>
                    </a:lnTo>
                    <a:lnTo>
                      <a:pt x="692" y="1191"/>
                    </a:lnTo>
                    <a:lnTo>
                      <a:pt x="748" y="1205"/>
                    </a:lnTo>
                    <a:lnTo>
                      <a:pt x="801" y="1226"/>
                    </a:lnTo>
                    <a:lnTo>
                      <a:pt x="853" y="1251"/>
                    </a:lnTo>
                    <a:lnTo>
                      <a:pt x="901" y="1281"/>
                    </a:lnTo>
                    <a:lnTo>
                      <a:pt x="945" y="1316"/>
                    </a:lnTo>
                    <a:lnTo>
                      <a:pt x="987" y="1355"/>
                    </a:lnTo>
                    <a:lnTo>
                      <a:pt x="1024" y="1398"/>
                    </a:lnTo>
                    <a:lnTo>
                      <a:pt x="2075" y="789"/>
                    </a:lnTo>
                    <a:lnTo>
                      <a:pt x="2057" y="739"/>
                    </a:lnTo>
                    <a:lnTo>
                      <a:pt x="2045" y="685"/>
                    </a:lnTo>
                    <a:lnTo>
                      <a:pt x="2037" y="631"/>
                    </a:lnTo>
                    <a:lnTo>
                      <a:pt x="2034" y="576"/>
                    </a:lnTo>
                    <a:lnTo>
                      <a:pt x="2037" y="513"/>
                    </a:lnTo>
                    <a:lnTo>
                      <a:pt x="2047" y="452"/>
                    </a:lnTo>
                    <a:lnTo>
                      <a:pt x="2064" y="394"/>
                    </a:lnTo>
                    <a:lnTo>
                      <a:pt x="2085" y="339"/>
                    </a:lnTo>
                    <a:lnTo>
                      <a:pt x="2113" y="285"/>
                    </a:lnTo>
                    <a:lnTo>
                      <a:pt x="2144" y="237"/>
                    </a:lnTo>
                    <a:lnTo>
                      <a:pt x="2181" y="191"/>
                    </a:lnTo>
                    <a:lnTo>
                      <a:pt x="2223" y="149"/>
                    </a:lnTo>
                    <a:lnTo>
                      <a:pt x="2268" y="112"/>
                    </a:lnTo>
                    <a:lnTo>
                      <a:pt x="2318" y="79"/>
                    </a:lnTo>
                    <a:lnTo>
                      <a:pt x="2370" y="53"/>
                    </a:lnTo>
                    <a:lnTo>
                      <a:pt x="2427" y="30"/>
                    </a:lnTo>
                    <a:lnTo>
                      <a:pt x="2484" y="14"/>
                    </a:lnTo>
                    <a:lnTo>
                      <a:pt x="2544" y="5"/>
                    </a:lnTo>
                    <a:lnTo>
                      <a:pt x="26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sp>
            <p:nvSpPr>
              <p:cNvPr id="36" name="Freeform 137">
                <a:extLst>
                  <a:ext uri="{FF2B5EF4-FFF2-40B4-BE49-F238E27FC236}">
                    <a16:creationId xmlns:a16="http://schemas.microsoft.com/office/drawing/2014/main" xmlns="" id="{B8E2D335-561B-42E9-9F5B-F1D370B1535D}"/>
                  </a:ext>
                </a:extLst>
              </p:cNvPr>
              <p:cNvSpPr>
                <a:spLocks/>
              </p:cNvSpPr>
              <p:nvPr/>
            </p:nvSpPr>
            <p:spPr bwMode="auto">
              <a:xfrm>
                <a:off x="5419726" y="2928938"/>
                <a:ext cx="50800" cy="50800"/>
              </a:xfrm>
              <a:custGeom>
                <a:avLst/>
                <a:gdLst>
                  <a:gd name="T0" fmla="*/ 241 w 323"/>
                  <a:gd name="T1" fmla="*/ 0 h 323"/>
                  <a:gd name="T2" fmla="*/ 263 w 323"/>
                  <a:gd name="T3" fmla="*/ 2 h 323"/>
                  <a:gd name="T4" fmla="*/ 282 w 323"/>
                  <a:gd name="T5" fmla="*/ 10 h 323"/>
                  <a:gd name="T6" fmla="*/ 298 w 323"/>
                  <a:gd name="T7" fmla="*/ 23 h 323"/>
                  <a:gd name="T8" fmla="*/ 311 w 323"/>
                  <a:gd name="T9" fmla="*/ 39 h 323"/>
                  <a:gd name="T10" fmla="*/ 319 w 323"/>
                  <a:gd name="T11" fmla="*/ 59 h 323"/>
                  <a:gd name="T12" fmla="*/ 323 w 323"/>
                  <a:gd name="T13" fmla="*/ 81 h 323"/>
                  <a:gd name="T14" fmla="*/ 319 w 323"/>
                  <a:gd name="T15" fmla="*/ 102 h 323"/>
                  <a:gd name="T16" fmla="*/ 311 w 323"/>
                  <a:gd name="T17" fmla="*/ 122 h 323"/>
                  <a:gd name="T18" fmla="*/ 298 w 323"/>
                  <a:gd name="T19" fmla="*/ 138 h 323"/>
                  <a:gd name="T20" fmla="*/ 282 w 323"/>
                  <a:gd name="T21" fmla="*/ 151 h 323"/>
                  <a:gd name="T22" fmla="*/ 263 w 323"/>
                  <a:gd name="T23" fmla="*/ 159 h 323"/>
                  <a:gd name="T24" fmla="*/ 241 w 323"/>
                  <a:gd name="T25" fmla="*/ 162 h 323"/>
                  <a:gd name="T26" fmla="*/ 220 w 323"/>
                  <a:gd name="T27" fmla="*/ 165 h 323"/>
                  <a:gd name="T28" fmla="*/ 202 w 323"/>
                  <a:gd name="T29" fmla="*/ 173 h 323"/>
                  <a:gd name="T30" fmla="*/ 186 w 323"/>
                  <a:gd name="T31" fmla="*/ 186 h 323"/>
                  <a:gd name="T32" fmla="*/ 173 w 323"/>
                  <a:gd name="T33" fmla="*/ 202 h 323"/>
                  <a:gd name="T34" fmla="*/ 165 w 323"/>
                  <a:gd name="T35" fmla="*/ 220 h 323"/>
                  <a:gd name="T36" fmla="*/ 162 w 323"/>
                  <a:gd name="T37" fmla="*/ 241 h 323"/>
                  <a:gd name="T38" fmla="*/ 159 w 323"/>
                  <a:gd name="T39" fmla="*/ 264 h 323"/>
                  <a:gd name="T40" fmla="*/ 151 w 323"/>
                  <a:gd name="T41" fmla="*/ 283 h 323"/>
                  <a:gd name="T42" fmla="*/ 138 w 323"/>
                  <a:gd name="T43" fmla="*/ 299 h 323"/>
                  <a:gd name="T44" fmla="*/ 122 w 323"/>
                  <a:gd name="T45" fmla="*/ 311 h 323"/>
                  <a:gd name="T46" fmla="*/ 103 w 323"/>
                  <a:gd name="T47" fmla="*/ 320 h 323"/>
                  <a:gd name="T48" fmla="*/ 81 w 323"/>
                  <a:gd name="T49" fmla="*/ 323 h 323"/>
                  <a:gd name="T50" fmla="*/ 59 w 323"/>
                  <a:gd name="T51" fmla="*/ 320 h 323"/>
                  <a:gd name="T52" fmla="*/ 40 w 323"/>
                  <a:gd name="T53" fmla="*/ 311 h 323"/>
                  <a:gd name="T54" fmla="*/ 23 w 323"/>
                  <a:gd name="T55" fmla="*/ 299 h 323"/>
                  <a:gd name="T56" fmla="*/ 11 w 323"/>
                  <a:gd name="T57" fmla="*/ 283 h 323"/>
                  <a:gd name="T58" fmla="*/ 2 w 323"/>
                  <a:gd name="T59" fmla="*/ 264 h 323"/>
                  <a:gd name="T60" fmla="*/ 0 w 323"/>
                  <a:gd name="T61" fmla="*/ 241 h 323"/>
                  <a:gd name="T62" fmla="*/ 3 w 323"/>
                  <a:gd name="T63" fmla="*/ 202 h 323"/>
                  <a:gd name="T64" fmla="*/ 12 w 323"/>
                  <a:gd name="T65" fmla="*/ 165 h 323"/>
                  <a:gd name="T66" fmla="*/ 27 w 323"/>
                  <a:gd name="T67" fmla="*/ 131 h 323"/>
                  <a:gd name="T68" fmla="*/ 47 w 323"/>
                  <a:gd name="T69" fmla="*/ 99 h 323"/>
                  <a:gd name="T70" fmla="*/ 70 w 323"/>
                  <a:gd name="T71" fmla="*/ 70 h 323"/>
                  <a:gd name="T72" fmla="*/ 99 w 323"/>
                  <a:gd name="T73" fmla="*/ 47 h 323"/>
                  <a:gd name="T74" fmla="*/ 131 w 323"/>
                  <a:gd name="T75" fmla="*/ 26 h 323"/>
                  <a:gd name="T76" fmla="*/ 165 w 323"/>
                  <a:gd name="T77" fmla="*/ 11 h 323"/>
                  <a:gd name="T78" fmla="*/ 202 w 323"/>
                  <a:gd name="T79" fmla="*/ 3 h 323"/>
                  <a:gd name="T80" fmla="*/ 241 w 323"/>
                  <a:gd name="T81"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3" h="323">
                    <a:moveTo>
                      <a:pt x="241" y="0"/>
                    </a:moveTo>
                    <a:lnTo>
                      <a:pt x="263" y="2"/>
                    </a:lnTo>
                    <a:lnTo>
                      <a:pt x="282" y="10"/>
                    </a:lnTo>
                    <a:lnTo>
                      <a:pt x="298" y="23"/>
                    </a:lnTo>
                    <a:lnTo>
                      <a:pt x="311" y="39"/>
                    </a:lnTo>
                    <a:lnTo>
                      <a:pt x="319" y="59"/>
                    </a:lnTo>
                    <a:lnTo>
                      <a:pt x="323" y="81"/>
                    </a:lnTo>
                    <a:lnTo>
                      <a:pt x="319" y="102"/>
                    </a:lnTo>
                    <a:lnTo>
                      <a:pt x="311" y="122"/>
                    </a:lnTo>
                    <a:lnTo>
                      <a:pt x="298" y="138"/>
                    </a:lnTo>
                    <a:lnTo>
                      <a:pt x="282" y="151"/>
                    </a:lnTo>
                    <a:lnTo>
                      <a:pt x="263" y="159"/>
                    </a:lnTo>
                    <a:lnTo>
                      <a:pt x="241" y="162"/>
                    </a:lnTo>
                    <a:lnTo>
                      <a:pt x="220" y="165"/>
                    </a:lnTo>
                    <a:lnTo>
                      <a:pt x="202" y="173"/>
                    </a:lnTo>
                    <a:lnTo>
                      <a:pt x="186" y="186"/>
                    </a:lnTo>
                    <a:lnTo>
                      <a:pt x="173" y="202"/>
                    </a:lnTo>
                    <a:lnTo>
                      <a:pt x="165" y="220"/>
                    </a:lnTo>
                    <a:lnTo>
                      <a:pt x="162" y="241"/>
                    </a:lnTo>
                    <a:lnTo>
                      <a:pt x="159" y="264"/>
                    </a:lnTo>
                    <a:lnTo>
                      <a:pt x="151" y="283"/>
                    </a:lnTo>
                    <a:lnTo>
                      <a:pt x="138" y="299"/>
                    </a:lnTo>
                    <a:lnTo>
                      <a:pt x="122" y="311"/>
                    </a:lnTo>
                    <a:lnTo>
                      <a:pt x="103" y="320"/>
                    </a:lnTo>
                    <a:lnTo>
                      <a:pt x="81" y="323"/>
                    </a:lnTo>
                    <a:lnTo>
                      <a:pt x="59" y="320"/>
                    </a:lnTo>
                    <a:lnTo>
                      <a:pt x="40" y="311"/>
                    </a:lnTo>
                    <a:lnTo>
                      <a:pt x="23" y="299"/>
                    </a:lnTo>
                    <a:lnTo>
                      <a:pt x="11" y="283"/>
                    </a:lnTo>
                    <a:lnTo>
                      <a:pt x="2" y="264"/>
                    </a:lnTo>
                    <a:lnTo>
                      <a:pt x="0" y="241"/>
                    </a:lnTo>
                    <a:lnTo>
                      <a:pt x="3" y="202"/>
                    </a:lnTo>
                    <a:lnTo>
                      <a:pt x="12" y="165"/>
                    </a:lnTo>
                    <a:lnTo>
                      <a:pt x="27" y="131"/>
                    </a:lnTo>
                    <a:lnTo>
                      <a:pt x="47" y="99"/>
                    </a:lnTo>
                    <a:lnTo>
                      <a:pt x="70" y="70"/>
                    </a:lnTo>
                    <a:lnTo>
                      <a:pt x="99" y="47"/>
                    </a:lnTo>
                    <a:lnTo>
                      <a:pt x="131" y="26"/>
                    </a:lnTo>
                    <a:lnTo>
                      <a:pt x="165" y="11"/>
                    </a:lnTo>
                    <a:lnTo>
                      <a:pt x="202" y="3"/>
                    </a:lnTo>
                    <a:lnTo>
                      <a:pt x="24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latin typeface="標楷體" panose="03000509000000000000" pitchFamily="65" charset="-120"/>
                  <a:ea typeface="標楷體" panose="03000509000000000000" pitchFamily="65" charset="-120"/>
                  <a:cs typeface="+mn-ea"/>
                  <a:sym typeface="+mn-lt"/>
                </a:endParaRPr>
              </a:p>
            </p:txBody>
          </p:sp>
        </p:grpSp>
      </p:grpSp>
      <p:sp>
        <p:nvSpPr>
          <p:cNvPr id="70" name="Inhaltsplatzhalter 4">
            <a:extLst>
              <a:ext uri="{FF2B5EF4-FFF2-40B4-BE49-F238E27FC236}">
                <a16:creationId xmlns:a16="http://schemas.microsoft.com/office/drawing/2014/main" xmlns="" id="{1F3D8EB8-5821-4645-91CB-39FED3480D5B}"/>
              </a:ext>
            </a:extLst>
          </p:cNvPr>
          <p:cNvSpPr txBox="1">
            <a:spLocks/>
          </p:cNvSpPr>
          <p:nvPr/>
        </p:nvSpPr>
        <p:spPr>
          <a:xfrm>
            <a:off x="4695968" y="4321413"/>
            <a:ext cx="2652751" cy="430887"/>
          </a:xfrm>
          <a:prstGeom prst="rect">
            <a:avLst/>
          </a:prstGeom>
        </p:spPr>
        <p:txBody>
          <a:bodyPr wrap="square" lIns="0" tIns="0" rIns="0" bIns="0">
            <a:spAutoFit/>
          </a:bodyPr>
          <a:lstStyle>
            <a:defPPr>
              <a:defRPr lang="zh-TW"/>
            </a:defPPr>
            <a:lvl1pPr indent="0" defTabSz="914127">
              <a:lnSpc>
                <a:spcPct val="100000"/>
              </a:lnSpc>
              <a:spcBef>
                <a:spcPts val="0"/>
              </a:spcBef>
              <a:spcAft>
                <a:spcPts val="1200"/>
              </a:spcAft>
              <a:buFont typeface="Wingdings" panose="05000000000000000000" pitchFamily="2" charset="2"/>
              <a:buNone/>
              <a:defRPr sz="2800" b="1">
                <a:solidFill>
                  <a:schemeClr val="bg1">
                    <a:lumMod val="50000"/>
                  </a:schemeClr>
                </a:solidFill>
                <a:effectLst>
                  <a:innerShdw blurRad="63500" dist="50800" dir="13500000">
                    <a:prstClr val="black">
                      <a:alpha val="50000"/>
                    </a:prstClr>
                  </a:innerShdw>
                </a:effectLst>
                <a:latin typeface="標楷體" panose="03000509000000000000" pitchFamily="65" charset="-120"/>
                <a:ea typeface="標楷體" panose="03000509000000000000" pitchFamily="65" charset="-120"/>
                <a:cs typeface="+mn-ea"/>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r>
              <a:rPr lang="zh-TW" altLang="en-US" dirty="0">
                <a:sym typeface="+mn-lt"/>
              </a:rPr>
              <a:t>編製總說明</a:t>
            </a:r>
            <a:endParaRPr lang="en-US" dirty="0">
              <a:sym typeface="+mn-lt"/>
            </a:endParaRPr>
          </a:p>
        </p:txBody>
      </p:sp>
      <p:sp>
        <p:nvSpPr>
          <p:cNvPr id="71" name="Inhaltsplatzhalter 4">
            <a:extLst>
              <a:ext uri="{FF2B5EF4-FFF2-40B4-BE49-F238E27FC236}">
                <a16:creationId xmlns:a16="http://schemas.microsoft.com/office/drawing/2014/main" xmlns="" id="{1F3D8EB8-5821-4645-91CB-39FED3480D5B}"/>
              </a:ext>
            </a:extLst>
          </p:cNvPr>
          <p:cNvSpPr txBox="1">
            <a:spLocks/>
          </p:cNvSpPr>
          <p:nvPr/>
        </p:nvSpPr>
        <p:spPr>
          <a:xfrm>
            <a:off x="805441" y="1420706"/>
            <a:ext cx="4162410" cy="576293"/>
          </a:xfrm>
          <a:prstGeom prst="rect">
            <a:avLst/>
          </a:prstGeom>
          <a:noFill/>
          <a:ln w="47625" cmpd="thickThin">
            <a:solidFill>
              <a:schemeClr val="accent6">
                <a:lumMod val="75000"/>
              </a:schemeClr>
            </a:solidFill>
            <a:prstDash val="sysDash"/>
          </a:ln>
        </p:spPr>
        <p:txBody>
          <a:bodyPr wrap="square" lIns="72000" tIns="72000" rIns="72000" bIns="7200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1200"/>
              </a:spcAft>
              <a:buNone/>
            </a:pPr>
            <a:r>
              <a:rPr lang="zh-TW" altLang="en-US" sz="2800" dirty="0" smtClean="0">
                <a:solidFill>
                  <a:schemeClr val="tx1"/>
                </a:solidFill>
                <a:effectLst>
                  <a:outerShdw blurRad="50800" dist="38100" dir="18900000" algn="bl" rotWithShape="0">
                    <a:schemeClr val="bg1">
                      <a:lumMod val="85000"/>
                      <a:alpha val="40000"/>
                    </a:schemeClr>
                  </a:outerShdw>
                </a:effectLst>
                <a:latin typeface="標楷體" panose="03000509000000000000" pitchFamily="65" charset="-120"/>
                <a:ea typeface="標楷體" panose="03000509000000000000" pitchFamily="65" charset="-120"/>
                <a:cs typeface="+mn-ea"/>
                <a:sym typeface="+mn-lt"/>
              </a:rPr>
              <a:t>自動化審核附屬單位決算</a:t>
            </a:r>
            <a:endParaRPr lang="en-US" sz="2800" dirty="0">
              <a:solidFill>
                <a:schemeClr val="tx1"/>
              </a:solidFill>
              <a:effectLst>
                <a:outerShdw blurRad="50800" dist="38100" dir="18900000" algn="bl" rotWithShape="0">
                  <a:schemeClr val="bg1">
                    <a:lumMod val="85000"/>
                    <a:alpha val="40000"/>
                  </a:schemeClr>
                </a:outerShdw>
              </a:effectLst>
              <a:latin typeface="標楷體" panose="03000509000000000000" pitchFamily="65" charset="-120"/>
              <a:ea typeface="標楷體" panose="03000509000000000000" pitchFamily="65" charset="-120"/>
              <a:cs typeface="+mn-ea"/>
              <a:sym typeface="+mn-lt"/>
            </a:endParaRPr>
          </a:p>
        </p:txBody>
      </p:sp>
      <p:sp>
        <p:nvSpPr>
          <p:cNvPr id="72" name="矩形 71"/>
          <p:cNvSpPr/>
          <p:nvPr/>
        </p:nvSpPr>
        <p:spPr>
          <a:xfrm>
            <a:off x="8310628" y="2029732"/>
            <a:ext cx="3303304" cy="3699983"/>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44450" cmpd="dbl">
            <a:noFill/>
          </a:ln>
          <a:effectLst>
            <a:glow rad="228600">
              <a:schemeClr val="accent4">
                <a:satMod val="175000"/>
                <a:alpha val="40000"/>
              </a:schemeClr>
            </a:glow>
          </a:effectLst>
        </p:spPr>
        <p:txBody>
          <a:bodyPr wrap="square" lIns="144000" tIns="360000" rIns="108000" bIns="180000">
            <a:spAutoFit/>
          </a:bodyPr>
          <a:lstStyle/>
          <a:p>
            <a:pPr>
              <a:lnSpc>
                <a:spcPts val="4100"/>
              </a:lnSpc>
            </a:pPr>
            <a:r>
              <a:rPr lang="zh-TW" altLang="en-US" sz="2800" kern="2100" spc="100" dirty="0" smtClean="0">
                <a:latin typeface="標楷體" panose="03000509000000000000" pitchFamily="65" charset="-120"/>
                <a:ea typeface="標楷體" panose="03000509000000000000" pitchFamily="65" charset="-120"/>
              </a:rPr>
              <a:t>「運用</a:t>
            </a:r>
            <a:r>
              <a:rPr lang="zh-TW" altLang="en-US" sz="2800" kern="2100" spc="100" dirty="0">
                <a:latin typeface="標楷體" panose="03000509000000000000" pitchFamily="65" charset="-120"/>
                <a:ea typeface="標楷體" panose="03000509000000000000" pitchFamily="65" charset="-120"/>
              </a:rPr>
              <a:t>網路爬蟲技術，實現會計事務機器人化，創造高市會計事務智能轉型</a:t>
            </a:r>
            <a:r>
              <a:rPr lang="zh-TW" altLang="en-US" sz="2800" kern="2100" spc="100" dirty="0" smtClean="0">
                <a:latin typeface="標楷體" panose="03000509000000000000" pitchFamily="65" charset="-120"/>
                <a:ea typeface="標楷體" panose="03000509000000000000" pitchFamily="65" charset="-120"/>
              </a:rPr>
              <a:t>」獲主計總處創新甲等獎</a:t>
            </a:r>
            <a:endParaRPr lang="zh-TW" altLang="en-US" sz="2800" kern="2100" spc="100" dirty="0"/>
          </a:p>
        </p:txBody>
      </p:sp>
      <p:pic>
        <p:nvPicPr>
          <p:cNvPr id="74" name="圖片 73"/>
          <p:cNvPicPr>
            <a:picLocks noChangeAspect="1"/>
          </p:cNvPicPr>
          <p:nvPr/>
        </p:nvPicPr>
        <p:blipFill rotWithShape="1">
          <a:blip r:embed="rId3" cstate="print">
            <a:extLst>
              <a:ext uri="{28A0092B-C50C-407E-A947-70E740481C1C}">
                <a14:useLocalDpi xmlns:a14="http://schemas.microsoft.com/office/drawing/2010/main" val="0"/>
              </a:ext>
            </a:extLst>
          </a:blip>
          <a:srcRect l="10513" t="5788" b="14358"/>
          <a:stretch/>
        </p:blipFill>
        <p:spPr>
          <a:xfrm>
            <a:off x="10444079" y="5015448"/>
            <a:ext cx="1052294" cy="936644"/>
          </a:xfrm>
          <a:prstGeom prst="rect">
            <a:avLst/>
          </a:prstGeom>
        </p:spPr>
      </p:pic>
      <p:sp>
        <p:nvSpPr>
          <p:cNvPr id="75" name="Inhaltsplatzhalter 4">
            <a:extLst>
              <a:ext uri="{FF2B5EF4-FFF2-40B4-BE49-F238E27FC236}">
                <a16:creationId xmlns:a16="http://schemas.microsoft.com/office/drawing/2014/main" xmlns="" id="{1F3D8EB8-5821-4645-91CB-39FED3480D5B}"/>
              </a:ext>
            </a:extLst>
          </p:cNvPr>
          <p:cNvSpPr txBox="1">
            <a:spLocks/>
          </p:cNvSpPr>
          <p:nvPr/>
        </p:nvSpPr>
        <p:spPr>
          <a:xfrm>
            <a:off x="759490" y="3140271"/>
            <a:ext cx="2190560" cy="800219"/>
          </a:xfrm>
          <a:prstGeom prst="rect">
            <a:avLst/>
          </a:prstGeom>
        </p:spPr>
        <p:txBody>
          <a:bodyPr wrap="square" lIns="0" tIns="0" rIns="0" bIns="0">
            <a:spAutoFit/>
          </a:bodyPr>
          <a:lstStyle>
            <a:defPPr>
              <a:defRPr lang="zh-TW"/>
            </a:defPPr>
            <a:lvl1pPr indent="0" defTabSz="914127">
              <a:lnSpc>
                <a:spcPct val="100000"/>
              </a:lnSpc>
              <a:spcBef>
                <a:spcPts val="0"/>
              </a:spcBef>
              <a:spcAft>
                <a:spcPts val="1200"/>
              </a:spcAft>
              <a:buFont typeface="Wingdings" panose="05000000000000000000" pitchFamily="2" charset="2"/>
              <a:buNone/>
              <a:defRPr sz="2800" b="1">
                <a:solidFill>
                  <a:schemeClr val="bg1">
                    <a:lumMod val="50000"/>
                  </a:schemeClr>
                </a:solidFill>
                <a:effectLst>
                  <a:innerShdw blurRad="63500" dist="50800" dir="13500000">
                    <a:prstClr val="black">
                      <a:alpha val="50000"/>
                    </a:prstClr>
                  </a:innerShdw>
                </a:effectLst>
                <a:latin typeface="標楷體" panose="03000509000000000000" pitchFamily="65" charset="-120"/>
                <a:ea typeface="標楷體" panose="03000509000000000000" pitchFamily="65" charset="-120"/>
                <a:cs typeface="+mn-ea"/>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algn="ctr">
              <a:spcAft>
                <a:spcPts val="0"/>
              </a:spcAft>
            </a:pPr>
            <a:r>
              <a:rPr lang="zh-TW" altLang="en-US" sz="2600" dirty="0" smtClean="0">
                <a:sym typeface="+mn-lt"/>
              </a:rPr>
              <a:t>自動下載檔案檢核及勾稽</a:t>
            </a:r>
            <a:endParaRPr lang="en-US" sz="2600" dirty="0">
              <a:sym typeface="+mn-lt"/>
            </a:endParaRPr>
          </a:p>
        </p:txBody>
      </p:sp>
      <p:sp>
        <p:nvSpPr>
          <p:cNvPr id="76" name="Inhaltsplatzhalter 4">
            <a:extLst>
              <a:ext uri="{FF2B5EF4-FFF2-40B4-BE49-F238E27FC236}">
                <a16:creationId xmlns:a16="http://schemas.microsoft.com/office/drawing/2014/main" xmlns="" id="{1F3D8EB8-5821-4645-91CB-39FED3480D5B}"/>
              </a:ext>
            </a:extLst>
          </p:cNvPr>
          <p:cNvSpPr txBox="1">
            <a:spLocks/>
          </p:cNvSpPr>
          <p:nvPr/>
        </p:nvSpPr>
        <p:spPr>
          <a:xfrm>
            <a:off x="765695" y="5205082"/>
            <a:ext cx="2155612" cy="800219"/>
          </a:xfrm>
          <a:prstGeom prst="rect">
            <a:avLst/>
          </a:prstGeom>
        </p:spPr>
        <p:txBody>
          <a:bodyPr wrap="square" lIns="0" tIns="0" rIns="0" bIns="0">
            <a:spAutoFit/>
          </a:bodyPr>
          <a:lstStyle>
            <a:defPPr>
              <a:defRPr lang="zh-TW"/>
            </a:defPPr>
            <a:lvl1pPr indent="0" defTabSz="914127">
              <a:lnSpc>
                <a:spcPct val="100000"/>
              </a:lnSpc>
              <a:spcBef>
                <a:spcPts val="0"/>
              </a:spcBef>
              <a:spcAft>
                <a:spcPts val="1200"/>
              </a:spcAft>
              <a:buFont typeface="Wingdings" panose="05000000000000000000" pitchFamily="2" charset="2"/>
              <a:buNone/>
              <a:defRPr sz="2800" b="1">
                <a:solidFill>
                  <a:schemeClr val="bg1">
                    <a:lumMod val="50000"/>
                  </a:schemeClr>
                </a:solidFill>
                <a:effectLst>
                  <a:innerShdw blurRad="63500" dist="50800" dir="13500000">
                    <a:prstClr val="black">
                      <a:alpha val="50000"/>
                    </a:prstClr>
                  </a:innerShdw>
                </a:effectLst>
                <a:latin typeface="標楷體" panose="03000509000000000000" pitchFamily="65" charset="-120"/>
                <a:ea typeface="標楷體" panose="03000509000000000000" pitchFamily="65" charset="-120"/>
                <a:cs typeface="+mn-ea"/>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a:spcAft>
                <a:spcPts val="0"/>
              </a:spcAft>
            </a:pPr>
            <a:r>
              <a:rPr lang="zh-TW" altLang="en-US" sz="2600" dirty="0" smtClean="0">
                <a:sym typeface="+mn-lt"/>
              </a:rPr>
              <a:t>提升工作效率及數字準確性</a:t>
            </a:r>
            <a:endParaRPr lang="en-US" sz="2600" dirty="0">
              <a:sym typeface="+mn-lt"/>
            </a:endParaRPr>
          </a:p>
        </p:txBody>
      </p:sp>
      <p:pic>
        <p:nvPicPr>
          <p:cNvPr id="73" name="圖片 72"/>
          <p:cNvPicPr>
            <a:picLocks noChangeAspect="1"/>
          </p:cNvPicPr>
          <p:nvPr/>
        </p:nvPicPr>
        <p:blipFill rotWithShape="1">
          <a:blip r:embed="rId4" cstate="print">
            <a:extLst>
              <a:ext uri="{28A0092B-C50C-407E-A947-70E740481C1C}">
                <a14:useLocalDpi xmlns:a14="http://schemas.microsoft.com/office/drawing/2010/main" val="0"/>
              </a:ext>
            </a:extLst>
          </a:blip>
          <a:srcRect l="20701" r="15142" b="6573"/>
          <a:stretch/>
        </p:blipFill>
        <p:spPr>
          <a:xfrm>
            <a:off x="8194978" y="897107"/>
            <a:ext cx="1358659" cy="1521150"/>
          </a:xfrm>
          <a:prstGeom prst="rect">
            <a:avLst/>
          </a:prstGeom>
        </p:spPr>
      </p:pic>
    </p:spTree>
    <p:extLst>
      <p:ext uri="{BB962C8B-B14F-4D97-AF65-F5344CB8AC3E}">
        <p14:creationId xmlns:p14="http://schemas.microsoft.com/office/powerpoint/2010/main" val="15389730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字方塊 32"/>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二、會計業務 </a:t>
            </a:r>
            <a:r>
              <a:rPr lang="en-US" altLang="zh-TW" sz="3600" b="1" dirty="0">
                <a:solidFill>
                  <a:prstClr val="black"/>
                </a:solidFill>
                <a:latin typeface="標楷體" panose="03000509000000000000" pitchFamily="65" charset="-120"/>
                <a:ea typeface="標楷體" panose="03000509000000000000" pitchFamily="65" charset="-120"/>
              </a:rPr>
              <a:t>(4/5)</a:t>
            </a:r>
            <a:endParaRPr lang="en-US" altLang="zh-TW" sz="3600" b="1" dirty="0">
              <a:latin typeface="標楷體" panose="03000509000000000000" pitchFamily="65" charset="-120"/>
              <a:ea typeface="標楷體" panose="03000509000000000000" pitchFamily="65" charset="-120"/>
            </a:endParaRPr>
          </a:p>
        </p:txBody>
      </p:sp>
      <p:sp>
        <p:nvSpPr>
          <p:cNvPr id="35" name="矩形 34"/>
          <p:cNvSpPr/>
          <p:nvPr/>
        </p:nvSpPr>
        <p:spPr>
          <a:xfrm>
            <a:off x="612030" y="775290"/>
            <a:ext cx="5197684"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四</a:t>
            </a:r>
            <a:r>
              <a:rPr lang="en-US" altLang="zh-TW" sz="2800" dirty="0" smtClean="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強化專業教育辦理相關課程</a:t>
            </a:r>
          </a:p>
        </p:txBody>
      </p:sp>
      <p:graphicFrame>
        <p:nvGraphicFramePr>
          <p:cNvPr id="36" name="資料庫圖表 35"/>
          <p:cNvGraphicFramePr/>
          <p:nvPr>
            <p:extLst>
              <p:ext uri="{D42A27DB-BD31-4B8C-83A1-F6EECF244321}">
                <p14:modId xmlns:p14="http://schemas.microsoft.com/office/powerpoint/2010/main" val="4158843943"/>
              </p:ext>
            </p:extLst>
          </p:nvPr>
        </p:nvGraphicFramePr>
        <p:xfrm>
          <a:off x="-608374" y="1508359"/>
          <a:ext cx="8128000" cy="5314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8" name="圖片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6000" y="1862478"/>
            <a:ext cx="2928986" cy="2196739"/>
          </a:xfrm>
          <a:prstGeom prst="ellipse">
            <a:avLst/>
          </a:prstGeom>
          <a:ln>
            <a:noFill/>
          </a:ln>
          <a:effectLst>
            <a:softEdge rad="112500"/>
          </a:effectLst>
        </p:spPr>
      </p:pic>
      <p:pic>
        <p:nvPicPr>
          <p:cNvPr id="39" name="圖片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79916" y="4165848"/>
            <a:ext cx="2785650" cy="1872345"/>
          </a:xfrm>
          <a:prstGeom prst="ellipse">
            <a:avLst/>
          </a:prstGeom>
          <a:ln>
            <a:noFill/>
          </a:ln>
          <a:effectLst>
            <a:softEdge rad="112500"/>
          </a:effectLst>
        </p:spPr>
      </p:pic>
      <p:pic>
        <p:nvPicPr>
          <p:cNvPr id="40" name="圖片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36628" y="2911862"/>
            <a:ext cx="3058922" cy="2294709"/>
          </a:xfrm>
          <a:prstGeom prst="ellipse">
            <a:avLst/>
          </a:prstGeom>
          <a:ln>
            <a:noFill/>
          </a:ln>
          <a:effectLst>
            <a:softEdge rad="112500"/>
          </a:effectLst>
        </p:spPr>
      </p:pic>
      <p:sp>
        <p:nvSpPr>
          <p:cNvPr id="41" name="文字方塊 40"/>
          <p:cNvSpPr txBox="1"/>
          <p:nvPr/>
        </p:nvSpPr>
        <p:spPr>
          <a:xfrm>
            <a:off x="6904615" y="904231"/>
            <a:ext cx="2436609" cy="1834158"/>
          </a:xfrm>
          <a:prstGeom prst="star6">
            <a:avLst/>
          </a:prstGeom>
          <a:gradFill flip="none" rotWithShape="1">
            <a:gsLst>
              <a:gs pos="0">
                <a:schemeClr val="accent1">
                  <a:lumMod val="40000"/>
                  <a:lumOff val="60000"/>
                </a:schemeClr>
              </a:gs>
              <a:gs pos="54000">
                <a:schemeClr val="accent1">
                  <a:lumMod val="95000"/>
                  <a:lumOff val="5000"/>
                </a:schemeClr>
              </a:gs>
              <a:gs pos="100000">
                <a:schemeClr val="accent1">
                  <a:lumMod val="60000"/>
                </a:schemeClr>
              </a:gs>
            </a:gsLst>
            <a:path path="circle">
              <a:fillToRect l="50000" t="130000" r="50000" b="-30000"/>
            </a:path>
            <a:tileRect/>
          </a:gra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lnSpc>
                <a:spcPct val="150000"/>
              </a:lnSpc>
            </a:pPr>
            <a:r>
              <a:rPr lang="zh-TW" altLang="en-US" dirty="0" smtClean="0">
                <a:solidFill>
                  <a:srgbClr val="002060"/>
                </a:solidFill>
                <a:latin typeface="標楷體" panose="03000509000000000000" pitchFamily="65" charset="-120"/>
                <a:ea typeface="標楷體" panose="03000509000000000000" pitchFamily="65" charset="-120"/>
              </a:rPr>
              <a:t>辦理教育訓練</a:t>
            </a:r>
            <a:endParaRPr lang="en-US" altLang="zh-TW" dirty="0" smtClean="0">
              <a:solidFill>
                <a:srgbClr val="002060"/>
              </a:solidFill>
              <a:latin typeface="標楷體" panose="03000509000000000000" pitchFamily="65" charset="-120"/>
              <a:ea typeface="標楷體" panose="03000509000000000000" pitchFamily="65" charset="-120"/>
            </a:endParaRPr>
          </a:p>
          <a:p>
            <a:pPr algn="ctr">
              <a:lnSpc>
                <a:spcPct val="150000"/>
              </a:lnSpc>
            </a:pPr>
            <a:r>
              <a:rPr lang="en-US" altLang="zh-TW" dirty="0" smtClean="0">
                <a:solidFill>
                  <a:srgbClr val="002060"/>
                </a:solidFill>
                <a:latin typeface="標楷體" panose="03000509000000000000" pitchFamily="65" charset="-120"/>
                <a:ea typeface="標楷體" panose="03000509000000000000" pitchFamily="65" charset="-120"/>
              </a:rPr>
              <a:t>8</a:t>
            </a:r>
            <a:r>
              <a:rPr lang="zh-TW" altLang="en-US" dirty="0" smtClean="0">
                <a:solidFill>
                  <a:srgbClr val="002060"/>
                </a:solidFill>
                <a:latin typeface="標楷體" panose="03000509000000000000" pitchFamily="65" charset="-120"/>
                <a:ea typeface="標楷體" panose="03000509000000000000" pitchFamily="65" charset="-120"/>
              </a:rPr>
              <a:t>場次</a:t>
            </a:r>
            <a:r>
              <a:rPr lang="en-US" altLang="zh-TW" dirty="0" smtClean="0">
                <a:solidFill>
                  <a:srgbClr val="002060"/>
                </a:solidFill>
                <a:latin typeface="標楷體" panose="03000509000000000000" pitchFamily="65" charset="-120"/>
                <a:ea typeface="標楷體" panose="03000509000000000000" pitchFamily="65" charset="-120"/>
              </a:rPr>
              <a:t>331</a:t>
            </a:r>
            <a:r>
              <a:rPr lang="zh-TW" altLang="en-US" dirty="0" smtClean="0">
                <a:solidFill>
                  <a:srgbClr val="002060"/>
                </a:solidFill>
                <a:latin typeface="標楷體" panose="03000509000000000000" pitchFamily="65" charset="-120"/>
                <a:ea typeface="標楷體" panose="03000509000000000000" pitchFamily="65" charset="-120"/>
              </a:rPr>
              <a:t>人次</a:t>
            </a:r>
            <a:endParaRPr lang="zh-TW" altLang="en-US" dirty="0">
              <a:solidFill>
                <a:srgbClr val="002060"/>
              </a:solidFill>
              <a:latin typeface="標楷體" panose="03000509000000000000" pitchFamily="65" charset="-120"/>
              <a:ea typeface="標楷體" panose="03000509000000000000" pitchFamily="65" charset="-120"/>
            </a:endParaRPr>
          </a:p>
        </p:txBody>
      </p:sp>
      <p:sp>
        <p:nvSpPr>
          <p:cNvPr id="42" name="文字方塊 41"/>
          <p:cNvSpPr txBox="1"/>
          <p:nvPr/>
        </p:nvSpPr>
        <p:spPr>
          <a:xfrm>
            <a:off x="757603" y="2263538"/>
            <a:ext cx="489527" cy="446276"/>
          </a:xfrm>
          <a:prstGeom prst="rect">
            <a:avLst/>
          </a:prstGeom>
          <a:noFill/>
        </p:spPr>
        <p:txBody>
          <a:bodyPr wrap="square" rtlCol="0">
            <a:spAutoFit/>
          </a:bodyPr>
          <a:lstStyle/>
          <a:p>
            <a:r>
              <a:rPr lang="zh-TW" altLang="en-US" sz="2300" b="1" dirty="0" smtClean="0">
                <a:solidFill>
                  <a:srgbClr val="002060"/>
                </a:solidFill>
                <a:latin typeface="標楷體" panose="03000509000000000000" pitchFamily="65" charset="-120"/>
                <a:ea typeface="標楷體" panose="03000509000000000000" pitchFamily="65" charset="-120"/>
              </a:rPr>
              <a:t>一</a:t>
            </a:r>
            <a:endParaRPr lang="zh-TW" altLang="en-US" sz="2300" b="1" dirty="0">
              <a:solidFill>
                <a:srgbClr val="002060"/>
              </a:solidFill>
              <a:latin typeface="標楷體" panose="03000509000000000000" pitchFamily="65" charset="-120"/>
              <a:ea typeface="標楷體" panose="03000509000000000000" pitchFamily="65" charset="-120"/>
            </a:endParaRPr>
          </a:p>
        </p:txBody>
      </p:sp>
      <p:sp>
        <p:nvSpPr>
          <p:cNvPr id="43" name="文字方塊 42"/>
          <p:cNvSpPr txBox="1"/>
          <p:nvPr/>
        </p:nvSpPr>
        <p:spPr>
          <a:xfrm>
            <a:off x="786178" y="4655744"/>
            <a:ext cx="489527" cy="446276"/>
          </a:xfrm>
          <a:prstGeom prst="rect">
            <a:avLst/>
          </a:prstGeom>
          <a:noFill/>
        </p:spPr>
        <p:txBody>
          <a:bodyPr wrap="square" rtlCol="0">
            <a:spAutoFit/>
          </a:bodyPr>
          <a:lstStyle/>
          <a:p>
            <a:r>
              <a:rPr lang="zh-TW" altLang="en-US" sz="2300" b="1" dirty="0" smtClean="0">
                <a:solidFill>
                  <a:srgbClr val="002060"/>
                </a:solidFill>
                <a:latin typeface="標楷體" panose="03000509000000000000" pitchFamily="65" charset="-120"/>
                <a:ea typeface="標楷體" panose="03000509000000000000" pitchFamily="65" charset="-120"/>
              </a:rPr>
              <a:t>三</a:t>
            </a:r>
            <a:endParaRPr lang="zh-TW" altLang="en-US" sz="2300" b="1" dirty="0">
              <a:solidFill>
                <a:srgbClr val="002060"/>
              </a:solidFill>
              <a:latin typeface="標楷體" panose="03000509000000000000" pitchFamily="65" charset="-120"/>
              <a:ea typeface="標楷體" panose="03000509000000000000" pitchFamily="65" charset="-120"/>
            </a:endParaRPr>
          </a:p>
        </p:txBody>
      </p:sp>
      <p:sp>
        <p:nvSpPr>
          <p:cNvPr id="44" name="文字方塊 43"/>
          <p:cNvSpPr txBox="1"/>
          <p:nvPr/>
        </p:nvSpPr>
        <p:spPr>
          <a:xfrm>
            <a:off x="759844" y="3474518"/>
            <a:ext cx="489527" cy="446276"/>
          </a:xfrm>
          <a:prstGeom prst="rect">
            <a:avLst/>
          </a:prstGeom>
          <a:noFill/>
        </p:spPr>
        <p:txBody>
          <a:bodyPr wrap="square" rtlCol="0">
            <a:spAutoFit/>
          </a:bodyPr>
          <a:lstStyle/>
          <a:p>
            <a:r>
              <a:rPr lang="zh-TW" altLang="en-US" sz="2300" b="1" dirty="0">
                <a:solidFill>
                  <a:srgbClr val="002060"/>
                </a:solidFill>
                <a:latin typeface="標楷體" panose="03000509000000000000" pitchFamily="65" charset="-120"/>
                <a:ea typeface="標楷體" panose="03000509000000000000" pitchFamily="65" charset="-120"/>
              </a:rPr>
              <a:t>二</a:t>
            </a:r>
          </a:p>
        </p:txBody>
      </p:sp>
    </p:spTree>
    <p:extLst>
      <p:ext uri="{BB962C8B-B14F-4D97-AF65-F5344CB8AC3E}">
        <p14:creationId xmlns:p14="http://schemas.microsoft.com/office/powerpoint/2010/main" val="35334829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字方塊 32"/>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二、會計業務 </a:t>
            </a:r>
            <a:r>
              <a:rPr lang="en-US" altLang="zh-TW" sz="3600" b="1" dirty="0">
                <a:solidFill>
                  <a:prstClr val="black"/>
                </a:solidFill>
                <a:latin typeface="標楷體" panose="03000509000000000000" pitchFamily="65" charset="-120"/>
                <a:ea typeface="標楷體" panose="03000509000000000000" pitchFamily="65" charset="-120"/>
              </a:rPr>
              <a:t>(5/5)</a:t>
            </a:r>
            <a:endParaRPr lang="en-US" altLang="zh-TW" sz="3600" b="1" dirty="0">
              <a:latin typeface="標楷體" panose="03000509000000000000" pitchFamily="65" charset="-120"/>
              <a:ea typeface="標楷體" panose="03000509000000000000" pitchFamily="65" charset="-120"/>
            </a:endParaRPr>
          </a:p>
        </p:txBody>
      </p:sp>
      <p:sp>
        <p:nvSpPr>
          <p:cNvPr id="35" name="矩形 34"/>
          <p:cNvSpPr/>
          <p:nvPr/>
        </p:nvSpPr>
        <p:spPr>
          <a:xfrm>
            <a:off x="611445" y="775290"/>
            <a:ext cx="3835049"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五</a:t>
            </a:r>
            <a:r>
              <a:rPr lang="en-US" altLang="zh-TW" sz="2800" dirty="0" smtClean="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督促資本支出執行</a:t>
            </a:r>
          </a:p>
        </p:txBody>
      </p:sp>
      <p:graphicFrame>
        <p:nvGraphicFramePr>
          <p:cNvPr id="16" name="資料庫圖表 15"/>
          <p:cNvGraphicFramePr/>
          <p:nvPr>
            <p:extLst>
              <p:ext uri="{D42A27DB-BD31-4B8C-83A1-F6EECF244321}">
                <p14:modId xmlns:p14="http://schemas.microsoft.com/office/powerpoint/2010/main" val="3686919137"/>
              </p:ext>
            </p:extLst>
          </p:nvPr>
        </p:nvGraphicFramePr>
        <p:xfrm>
          <a:off x="768599" y="1549526"/>
          <a:ext cx="10150413" cy="4671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3114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p:cNvGrpSpPr/>
          <p:nvPr/>
        </p:nvGrpSpPr>
        <p:grpSpPr>
          <a:xfrm>
            <a:off x="1112708" y="1693204"/>
            <a:ext cx="2844000" cy="2052000"/>
            <a:chOff x="1148142" y="1547084"/>
            <a:chExt cx="2844000" cy="2052000"/>
          </a:xfrm>
        </p:grpSpPr>
        <p:sp>
          <p:nvSpPr>
            <p:cNvPr id="8" name="圓角矩形 7"/>
            <p:cNvSpPr/>
            <p:nvPr/>
          </p:nvSpPr>
          <p:spPr>
            <a:xfrm>
              <a:off x="1148142" y="1547084"/>
              <a:ext cx="2844000" cy="2052000"/>
            </a:xfrm>
            <a:prstGeom prst="round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dirty="0"/>
            </a:p>
          </p:txBody>
        </p:sp>
        <p:pic>
          <p:nvPicPr>
            <p:cNvPr id="12" name="圖片 11"/>
            <p:cNvPicPr>
              <a:picLocks noChangeAspect="1"/>
            </p:cNvPicPr>
            <p:nvPr/>
          </p:nvPicPr>
          <p:blipFill rotWithShape="1">
            <a:blip r:embed="rId3">
              <a:extLst>
                <a:ext uri="{28A0092B-C50C-407E-A947-70E740481C1C}">
                  <a14:useLocalDpi xmlns:a14="http://schemas.microsoft.com/office/drawing/2010/main" val="0"/>
                </a:ext>
              </a:extLst>
            </a:blip>
            <a:srcRect l="16769" t="15734" r="13748" b="15923"/>
            <a:stretch/>
          </p:blipFill>
          <p:spPr>
            <a:xfrm>
              <a:off x="1386008" y="2196266"/>
              <a:ext cx="648587" cy="637955"/>
            </a:xfrm>
            <a:prstGeom prst="rect">
              <a:avLst/>
            </a:prstGeom>
          </p:spPr>
        </p:pic>
        <p:sp>
          <p:nvSpPr>
            <p:cNvPr id="13" name="矩形 12"/>
            <p:cNvSpPr/>
            <p:nvPr/>
          </p:nvSpPr>
          <p:spPr>
            <a:xfrm>
              <a:off x="2069437" y="1822747"/>
              <a:ext cx="1862636" cy="1384995"/>
            </a:xfrm>
            <a:prstGeom prst="rect">
              <a:avLst/>
            </a:prstGeom>
          </p:spPr>
          <p:txBody>
            <a:bodyPr wrap="square">
              <a:spAutoFit/>
            </a:bodyPr>
            <a:lstStyle/>
            <a:p>
              <a:r>
                <a:rPr lang="zh-TW" altLang="zh-TW" sz="2800" b="1" kern="100" dirty="0">
                  <a:latin typeface="標楷體" panose="03000509000000000000" pitchFamily="65" charset="-120"/>
                  <a:ea typeface="標楷體" panose="03000509000000000000" pitchFamily="65" charset="-120"/>
                  <a:cs typeface="Times New Roman" panose="02020603050405020304" pitchFamily="18" charset="0"/>
                </a:rPr>
                <a:t>研</a:t>
              </a:r>
              <a:r>
                <a:rPr lang="zh-TW" altLang="zh-TW" sz="2800" b="1" kern="100" dirty="0" smtClean="0">
                  <a:latin typeface="標楷體" panose="03000509000000000000" pitchFamily="65" charset="-120"/>
                  <a:ea typeface="標楷體" panose="03000509000000000000" pitchFamily="65" charset="-120"/>
                  <a:cs typeface="Times New Roman" panose="02020603050405020304" pitchFamily="18" charset="0"/>
                </a:rPr>
                <a:t>擬統計</a:t>
              </a:r>
              <a:r>
                <a:rPr lang="zh-TW" altLang="zh-TW" sz="2800" b="1" kern="100" dirty="0">
                  <a:latin typeface="標楷體" panose="03000509000000000000" pitchFamily="65" charset="-120"/>
                  <a:ea typeface="標楷體" panose="03000509000000000000" pitchFamily="65" charset="-120"/>
                  <a:cs typeface="Times New Roman" panose="02020603050405020304" pitchFamily="18" charset="0"/>
                </a:rPr>
                <a:t>分析撰擬實施</a:t>
              </a:r>
              <a:r>
                <a:rPr lang="zh-TW" altLang="zh-TW" sz="2800" b="1" kern="100" dirty="0" smtClean="0">
                  <a:latin typeface="標楷體" panose="03000509000000000000" pitchFamily="65" charset="-120"/>
                  <a:ea typeface="標楷體" panose="03000509000000000000" pitchFamily="65" charset="-120"/>
                  <a:cs typeface="Times New Roman" panose="02020603050405020304" pitchFamily="18" charset="0"/>
                </a:rPr>
                <a:t>計畫</a:t>
              </a:r>
              <a:endParaRPr lang="zh-TW" altLang="en-US" sz="2800" b="1" dirty="0">
                <a:latin typeface="標楷體" panose="03000509000000000000" pitchFamily="65" charset="-120"/>
                <a:ea typeface="標楷體" panose="03000509000000000000" pitchFamily="65" charset="-120"/>
              </a:endParaRPr>
            </a:p>
          </p:txBody>
        </p:sp>
      </p:grpSp>
      <p:grpSp>
        <p:nvGrpSpPr>
          <p:cNvPr id="19" name="群組 18"/>
          <p:cNvGrpSpPr/>
          <p:nvPr/>
        </p:nvGrpSpPr>
        <p:grpSpPr>
          <a:xfrm>
            <a:off x="1112708" y="4020867"/>
            <a:ext cx="2902079" cy="2052000"/>
            <a:chOff x="1145170" y="3731163"/>
            <a:chExt cx="2902079" cy="2052000"/>
          </a:xfrm>
        </p:grpSpPr>
        <p:sp>
          <p:nvSpPr>
            <p:cNvPr id="30" name="圓角矩形 29"/>
            <p:cNvSpPr/>
            <p:nvPr/>
          </p:nvSpPr>
          <p:spPr>
            <a:xfrm>
              <a:off x="1145170" y="3731163"/>
              <a:ext cx="2844000" cy="2052000"/>
            </a:xfrm>
            <a:prstGeom prst="round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dirty="0"/>
            </a:p>
          </p:txBody>
        </p:sp>
        <p:sp>
          <p:nvSpPr>
            <p:cNvPr id="36" name="矩形 35"/>
            <p:cNvSpPr/>
            <p:nvPr/>
          </p:nvSpPr>
          <p:spPr>
            <a:xfrm>
              <a:off x="1954261" y="3756234"/>
              <a:ext cx="2092988" cy="1938992"/>
            </a:xfrm>
            <a:prstGeom prst="rect">
              <a:avLst/>
            </a:prstGeom>
          </p:spPr>
          <p:txBody>
            <a:bodyPr wrap="square">
              <a:spAutoFit/>
            </a:bodyPr>
            <a:lstStyle/>
            <a:p>
              <a:r>
                <a:rPr lang="zh-TW" altLang="zh-TW" sz="2400" b="1" dirty="0">
                  <a:latin typeface="標楷體" panose="03000509000000000000" pitchFamily="65" charset="-120"/>
                  <a:ea typeface="標楷體" panose="03000509000000000000" pitchFamily="65" charset="-120"/>
                </a:rPr>
                <a:t>完成</a:t>
              </a:r>
              <a:r>
                <a:rPr lang="zh-TW" altLang="zh-TW" sz="2400" b="1" dirty="0" smtClean="0">
                  <a:latin typeface="標楷體" panose="03000509000000000000" pitchFamily="65" charset="-120"/>
                  <a:ea typeface="標楷體" panose="03000509000000000000" pitchFamily="65" charset="-120"/>
                </a:rPr>
                <a:t>「高雄市托嬰中心實際收托概況」等</a:t>
              </a:r>
              <a:r>
                <a:rPr lang="en-US" altLang="zh-TW" sz="2400" b="1" dirty="0">
                  <a:latin typeface="標楷體" panose="03000509000000000000" pitchFamily="65" charset="-120"/>
                  <a:ea typeface="標楷體" panose="03000509000000000000" pitchFamily="65" charset="-120"/>
                </a:rPr>
                <a:t>7</a:t>
              </a:r>
              <a:r>
                <a:rPr lang="zh-TW" altLang="zh-TW" sz="2400" b="1" dirty="0">
                  <a:latin typeface="標楷體" panose="03000509000000000000" pitchFamily="65" charset="-120"/>
                  <a:ea typeface="標楷體" panose="03000509000000000000" pitchFamily="65" charset="-120"/>
                </a:rPr>
                <a:t>篇專題統計</a:t>
              </a:r>
              <a:r>
                <a:rPr lang="zh-TW" altLang="zh-TW" sz="2400" b="1" dirty="0" smtClean="0">
                  <a:latin typeface="標楷體" panose="03000509000000000000" pitchFamily="65" charset="-120"/>
                  <a:ea typeface="標楷體" panose="03000509000000000000" pitchFamily="65" charset="-120"/>
                </a:rPr>
                <a:t>分析</a:t>
              </a:r>
              <a:r>
                <a:rPr lang="zh-TW" altLang="en-US" sz="2400" b="1" dirty="0" smtClean="0">
                  <a:latin typeface="標楷體" panose="03000509000000000000" pitchFamily="65" charset="-120"/>
                  <a:ea typeface="標楷體" panose="03000509000000000000" pitchFamily="65" charset="-120"/>
                </a:rPr>
                <a:t>及通報</a:t>
              </a:r>
              <a:endParaRPr lang="zh-TW" altLang="en-US" sz="2400" b="1" dirty="0">
                <a:latin typeface="標楷體" panose="03000509000000000000" pitchFamily="65" charset="-120"/>
                <a:ea typeface="標楷體" panose="03000509000000000000" pitchFamily="65" charset="-120"/>
              </a:endParaRPr>
            </a:p>
          </p:txBody>
        </p:sp>
        <p:pic>
          <p:nvPicPr>
            <p:cNvPr id="9" name="圖片 8"/>
            <p:cNvPicPr>
              <a:picLocks noChangeAspect="1"/>
            </p:cNvPicPr>
            <p:nvPr/>
          </p:nvPicPr>
          <p:blipFill rotWithShape="1">
            <a:blip r:embed="rId4">
              <a:extLst>
                <a:ext uri="{28A0092B-C50C-407E-A947-70E740481C1C}">
                  <a14:useLocalDpi xmlns:a14="http://schemas.microsoft.com/office/drawing/2010/main" val="0"/>
                </a:ext>
              </a:extLst>
            </a:blip>
            <a:srcRect l="17653" t="19788" r="16385" b="16787"/>
            <a:stretch/>
          </p:blipFill>
          <p:spPr>
            <a:xfrm>
              <a:off x="1386008" y="4459915"/>
              <a:ext cx="552893" cy="531628"/>
            </a:xfrm>
            <a:prstGeom prst="rect">
              <a:avLst/>
            </a:prstGeom>
          </p:spPr>
        </p:pic>
      </p:grpSp>
      <p:grpSp>
        <p:nvGrpSpPr>
          <p:cNvPr id="40" name="群組 39"/>
          <p:cNvGrpSpPr/>
          <p:nvPr/>
        </p:nvGrpSpPr>
        <p:grpSpPr>
          <a:xfrm>
            <a:off x="4777200" y="1695503"/>
            <a:ext cx="2962741" cy="2088000"/>
            <a:chOff x="4691122" y="3756234"/>
            <a:chExt cx="2962741" cy="2088000"/>
          </a:xfrm>
        </p:grpSpPr>
        <p:sp>
          <p:nvSpPr>
            <p:cNvPr id="37" name="圓角矩形 36"/>
            <p:cNvSpPr/>
            <p:nvPr/>
          </p:nvSpPr>
          <p:spPr>
            <a:xfrm>
              <a:off x="4691122" y="3756234"/>
              <a:ext cx="2844000" cy="2088000"/>
            </a:xfrm>
            <a:prstGeom prst="round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dirty="0"/>
            </a:p>
          </p:txBody>
        </p:sp>
        <p:pic>
          <p:nvPicPr>
            <p:cNvPr id="11" name="圖片 10"/>
            <p:cNvPicPr>
              <a:picLocks noChangeAspect="1"/>
            </p:cNvPicPr>
            <p:nvPr/>
          </p:nvPicPr>
          <p:blipFill rotWithShape="1">
            <a:blip r:embed="rId5">
              <a:extLst>
                <a:ext uri="{28A0092B-C50C-407E-A947-70E740481C1C}">
                  <a14:useLocalDpi xmlns:a14="http://schemas.microsoft.com/office/drawing/2010/main" val="0"/>
                </a:ext>
              </a:extLst>
            </a:blip>
            <a:srcRect l="13814" t="12304" r="14425" b="15935"/>
            <a:stretch/>
          </p:blipFill>
          <p:spPr>
            <a:xfrm>
              <a:off x="4747307" y="4390804"/>
              <a:ext cx="669852" cy="669851"/>
            </a:xfrm>
            <a:prstGeom prst="rect">
              <a:avLst/>
            </a:prstGeom>
          </p:spPr>
        </p:pic>
        <p:sp>
          <p:nvSpPr>
            <p:cNvPr id="38" name="矩形 37"/>
            <p:cNvSpPr/>
            <p:nvPr/>
          </p:nvSpPr>
          <p:spPr>
            <a:xfrm>
              <a:off x="5447878" y="3810439"/>
              <a:ext cx="2205985" cy="1938992"/>
            </a:xfrm>
            <a:prstGeom prst="rect">
              <a:avLst/>
            </a:prstGeom>
          </p:spPr>
          <p:txBody>
            <a:bodyPr wrap="square">
              <a:spAutoFit/>
            </a:bodyPr>
            <a:lstStyle/>
            <a:p>
              <a:r>
                <a:rPr lang="zh-TW" altLang="zh-TW" sz="2400" b="1" dirty="0">
                  <a:latin typeface="標楷體" panose="03000509000000000000" pitchFamily="65" charset="-120"/>
                  <a:ea typeface="標楷體" panose="03000509000000000000" pitchFamily="65" charset="-120"/>
                </a:rPr>
                <a:t>「以</a:t>
              </a:r>
              <a:r>
                <a:rPr lang="en-US" altLang="zh-TW" sz="2400" b="1" dirty="0">
                  <a:latin typeface="標楷體" panose="03000509000000000000" pitchFamily="65" charset="-120"/>
                  <a:ea typeface="標楷體" panose="03000509000000000000" pitchFamily="65" charset="-120"/>
                </a:rPr>
                <a:t>Line</a:t>
              </a:r>
              <a:r>
                <a:rPr lang="zh-TW" altLang="zh-TW" sz="2400" b="1" dirty="0">
                  <a:latin typeface="標楷體" panose="03000509000000000000" pitchFamily="65" charset="-120"/>
                  <a:ea typeface="標楷體" panose="03000509000000000000" pitchFamily="65" charset="-120"/>
                </a:rPr>
                <a:t>建構</a:t>
              </a:r>
              <a:r>
                <a:rPr lang="en-US" altLang="zh-TW" sz="2400" b="1" dirty="0">
                  <a:latin typeface="標楷體" panose="03000509000000000000" pitchFamily="65" charset="-120"/>
                  <a:ea typeface="標楷體" panose="03000509000000000000" pitchFamily="65" charset="-120"/>
                </a:rPr>
                <a:t>AI</a:t>
              </a:r>
              <a:r>
                <a:rPr lang="zh-TW" altLang="zh-TW" sz="2400" b="1" dirty="0">
                  <a:latin typeface="標楷體" panose="03000509000000000000" pitchFamily="65" charset="-120"/>
                  <a:ea typeface="標楷體" panose="03000509000000000000" pitchFamily="65" charset="-120"/>
                </a:rPr>
                <a:t>行職業統計編碼機器人</a:t>
              </a:r>
              <a:r>
                <a:rPr lang="zh-TW" altLang="zh-TW" sz="2400" b="1" dirty="0" smtClean="0">
                  <a:latin typeface="標楷體" panose="03000509000000000000" pitchFamily="65" charset="-120"/>
                  <a:ea typeface="標楷體" panose="03000509000000000000" pitchFamily="65" charset="-120"/>
                </a:rPr>
                <a:t>」獲主計</a:t>
              </a:r>
              <a:r>
                <a:rPr lang="zh-TW" altLang="zh-TW" sz="2400" b="1" dirty="0">
                  <a:latin typeface="標楷體" panose="03000509000000000000" pitchFamily="65" charset="-120"/>
                  <a:ea typeface="標楷體" panose="03000509000000000000" pitchFamily="65" charset="-120"/>
                </a:rPr>
                <a:t>總處</a:t>
              </a:r>
              <a:r>
                <a:rPr lang="zh-TW" altLang="zh-TW" sz="2400" b="1" dirty="0" smtClean="0">
                  <a:latin typeface="標楷體" panose="03000509000000000000" pitchFamily="65" charset="-120"/>
                  <a:ea typeface="標楷體" panose="03000509000000000000" pitchFamily="65" charset="-120"/>
                </a:rPr>
                <a:t>創新甲等</a:t>
              </a:r>
              <a:r>
                <a:rPr lang="zh-TW" altLang="zh-TW" sz="2400" b="1" dirty="0">
                  <a:latin typeface="標楷體" panose="03000509000000000000" pitchFamily="65" charset="-120"/>
                  <a:ea typeface="標楷體" panose="03000509000000000000" pitchFamily="65" charset="-120"/>
                </a:rPr>
                <a:t>獎</a:t>
              </a:r>
              <a:endParaRPr lang="zh-TW" altLang="en-US" sz="2400" b="1" dirty="0">
                <a:latin typeface="標楷體" panose="03000509000000000000" pitchFamily="65" charset="-120"/>
                <a:ea typeface="標楷體" panose="03000509000000000000" pitchFamily="65" charset="-120"/>
              </a:endParaRPr>
            </a:p>
          </p:txBody>
        </p:sp>
      </p:grpSp>
      <p:pic>
        <p:nvPicPr>
          <p:cNvPr id="16" name="圖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7769" y="1697188"/>
            <a:ext cx="3129473" cy="2086315"/>
          </a:xfrm>
          <a:prstGeom prst="rect">
            <a:avLst/>
          </a:prstGeom>
          <a:ln>
            <a:noFill/>
          </a:ln>
          <a:effectLst>
            <a:outerShdw blurRad="190500" algn="tl" rotWithShape="0">
              <a:srgbClr val="000000">
                <a:alpha val="70000"/>
              </a:srgbClr>
            </a:outerShdw>
          </a:effectLst>
        </p:spPr>
      </p:pic>
      <p:pic>
        <p:nvPicPr>
          <p:cNvPr id="17" name="圖片 16"/>
          <p:cNvPicPr>
            <a:picLocks noChangeAspect="1"/>
          </p:cNvPicPr>
          <p:nvPr/>
        </p:nvPicPr>
        <p:blipFill rotWithShape="1">
          <a:blip r:embed="rId7" cstate="print">
            <a:extLst>
              <a:ext uri="{28A0092B-C50C-407E-A947-70E740481C1C}">
                <a14:useLocalDpi xmlns:a14="http://schemas.microsoft.com/office/drawing/2010/main" val="0"/>
              </a:ext>
            </a:extLst>
          </a:blip>
          <a:srcRect t="5312"/>
          <a:stretch/>
        </p:blipFill>
        <p:spPr>
          <a:xfrm>
            <a:off x="8117769" y="4020867"/>
            <a:ext cx="3129473" cy="2222922"/>
          </a:xfrm>
          <a:prstGeom prst="rect">
            <a:avLst/>
          </a:prstGeom>
          <a:ln>
            <a:noFill/>
          </a:ln>
          <a:effectLst>
            <a:outerShdw blurRad="190500" algn="tl" rotWithShape="0">
              <a:srgbClr val="000000">
                <a:alpha val="70000"/>
              </a:srgbClr>
            </a:outerShdw>
          </a:effectLst>
        </p:spPr>
      </p:pic>
      <p:grpSp>
        <p:nvGrpSpPr>
          <p:cNvPr id="23" name="群組 22"/>
          <p:cNvGrpSpPr/>
          <p:nvPr/>
        </p:nvGrpSpPr>
        <p:grpSpPr>
          <a:xfrm>
            <a:off x="4777200" y="4044803"/>
            <a:ext cx="3096558" cy="2052000"/>
            <a:chOff x="4563035" y="1562436"/>
            <a:chExt cx="3096558" cy="2052000"/>
          </a:xfrm>
        </p:grpSpPr>
        <p:sp>
          <p:nvSpPr>
            <p:cNvPr id="39" name="圓角矩形 38"/>
            <p:cNvSpPr/>
            <p:nvPr/>
          </p:nvSpPr>
          <p:spPr>
            <a:xfrm>
              <a:off x="4563035" y="1562436"/>
              <a:ext cx="2844000" cy="2052000"/>
            </a:xfrm>
            <a:prstGeom prst="roundRect">
              <a:avLst/>
            </a:prstGeom>
            <a:ln w="38100">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TW" altLang="en-US" dirty="0"/>
            </a:p>
          </p:txBody>
        </p:sp>
        <p:pic>
          <p:nvPicPr>
            <p:cNvPr id="15" name="圖片 14"/>
            <p:cNvPicPr>
              <a:picLocks noChangeAspect="1"/>
            </p:cNvPicPr>
            <p:nvPr/>
          </p:nvPicPr>
          <p:blipFill rotWithShape="1">
            <a:blip r:embed="rId8">
              <a:extLst>
                <a:ext uri="{28A0092B-C50C-407E-A947-70E740481C1C}">
                  <a14:useLocalDpi xmlns:a14="http://schemas.microsoft.com/office/drawing/2010/main" val="0"/>
                </a:ext>
              </a:extLst>
            </a:blip>
            <a:srcRect l="11924" t="13861" r="12494" b="21021"/>
            <a:stretch/>
          </p:blipFill>
          <p:spPr>
            <a:xfrm>
              <a:off x="4682326" y="2275372"/>
              <a:ext cx="691117" cy="595424"/>
            </a:xfrm>
            <a:prstGeom prst="rect">
              <a:avLst/>
            </a:prstGeom>
          </p:spPr>
        </p:pic>
        <p:sp>
          <p:nvSpPr>
            <p:cNvPr id="18" name="矩形 17"/>
            <p:cNvSpPr/>
            <p:nvPr/>
          </p:nvSpPr>
          <p:spPr>
            <a:xfrm>
              <a:off x="5355957" y="1817690"/>
              <a:ext cx="2303636" cy="1569660"/>
            </a:xfrm>
            <a:prstGeom prst="rect">
              <a:avLst/>
            </a:prstGeom>
          </p:spPr>
          <p:txBody>
            <a:bodyPr wrap="square">
              <a:spAutoFit/>
            </a:bodyPr>
            <a:lstStyle/>
            <a:p>
              <a:r>
                <a:rPr lang="zh-TW" altLang="zh-TW" sz="2400" b="1" dirty="0">
                  <a:latin typeface="標楷體" panose="03000509000000000000" pitchFamily="65" charset="-120"/>
                  <a:ea typeface="標楷體" panose="03000509000000000000" pitchFamily="65" charset="-120"/>
                </a:rPr>
                <a:t>「</a:t>
              </a:r>
              <a:r>
                <a:rPr lang="zh-TW" altLang="zh-TW" sz="2400" b="1" kern="100" dirty="0" smtClean="0">
                  <a:latin typeface="標楷體" panose="03000509000000000000" pitchFamily="65" charset="-120"/>
                  <a:ea typeface="標楷體" panose="03000509000000000000" pitchFamily="65" charset="-120"/>
                  <a:cs typeface="Times New Roman" panose="02020603050405020304" pitchFamily="18" charset="0"/>
                </a:rPr>
                <a:t>高雄</a:t>
              </a:r>
              <a:r>
                <a:rPr lang="zh-TW" altLang="zh-TW" sz="2400" b="1" kern="100" dirty="0">
                  <a:latin typeface="標楷體" panose="03000509000000000000" pitchFamily="65" charset="-120"/>
                  <a:ea typeface="標楷體" panose="03000509000000000000" pitchFamily="65" charset="-120"/>
                  <a:cs typeface="Times New Roman" panose="02020603050405020304" pitchFamily="18" charset="0"/>
                </a:rPr>
                <a:t>捷運熱門活動旅運分析</a:t>
              </a:r>
              <a:r>
                <a:rPr lang="zh-TW" altLang="zh-TW" sz="2400" b="1" kern="100" dirty="0" smtClean="0">
                  <a:latin typeface="標楷體" panose="03000509000000000000" pitchFamily="65" charset="-120"/>
                  <a:ea typeface="標楷體" panose="03000509000000000000" pitchFamily="65" charset="-120"/>
                  <a:cs typeface="Times New Roman" panose="02020603050405020304" pitchFamily="18" charset="0"/>
                </a:rPr>
                <a:t>」於主計</a:t>
              </a:r>
              <a:r>
                <a:rPr lang="zh-TW" altLang="zh-TW" sz="2400" b="1" kern="100" dirty="0">
                  <a:latin typeface="標楷體" panose="03000509000000000000" pitchFamily="65" charset="-120"/>
                  <a:ea typeface="標楷體" panose="03000509000000000000" pitchFamily="65" charset="-120"/>
                  <a:cs typeface="Times New Roman" panose="02020603050405020304" pitchFamily="18" charset="0"/>
                </a:rPr>
                <a:t>月刊發表</a:t>
              </a:r>
              <a:endParaRPr lang="zh-TW" altLang="en-US" sz="2400" b="1" dirty="0">
                <a:latin typeface="標楷體" panose="03000509000000000000" pitchFamily="65" charset="-120"/>
                <a:ea typeface="標楷體" panose="03000509000000000000" pitchFamily="65" charset="-120"/>
              </a:endParaRPr>
            </a:p>
          </p:txBody>
        </p:sp>
      </p:grpSp>
      <p:sp>
        <p:nvSpPr>
          <p:cNvPr id="42" name="弧形向右箭號 41"/>
          <p:cNvSpPr/>
          <p:nvPr/>
        </p:nvSpPr>
        <p:spPr>
          <a:xfrm>
            <a:off x="3698367" y="3395022"/>
            <a:ext cx="516682" cy="971628"/>
          </a:xfrm>
          <a:prstGeom prst="curved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3" name="弧形向右箭號 42"/>
          <p:cNvSpPr/>
          <p:nvPr/>
        </p:nvSpPr>
        <p:spPr>
          <a:xfrm rot="10800000">
            <a:off x="4572894" y="3359635"/>
            <a:ext cx="516682" cy="971628"/>
          </a:xfrm>
          <a:prstGeom prst="curved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24" name="文字方塊 23"/>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三、公務統計</a:t>
            </a:r>
            <a:r>
              <a:rPr lang="en-US" altLang="zh-TW" sz="3600" b="1" dirty="0">
                <a:solidFill>
                  <a:prstClr val="black"/>
                </a:solidFill>
                <a:latin typeface="標楷體" panose="03000509000000000000" pitchFamily="65" charset="-120"/>
                <a:ea typeface="標楷體" panose="03000509000000000000" pitchFamily="65" charset="-120"/>
              </a:rPr>
              <a:t>(1/4)</a:t>
            </a:r>
            <a:endParaRPr lang="en-US" altLang="zh-TW" sz="3600" b="1" dirty="0">
              <a:latin typeface="標楷體" panose="03000509000000000000" pitchFamily="65" charset="-120"/>
              <a:ea typeface="標楷體" panose="03000509000000000000" pitchFamily="65" charset="-120"/>
            </a:endParaRPr>
          </a:p>
        </p:txBody>
      </p:sp>
      <p:sp>
        <p:nvSpPr>
          <p:cNvPr id="26" name="矩形 25"/>
          <p:cNvSpPr/>
          <p:nvPr/>
        </p:nvSpPr>
        <p:spPr>
          <a:xfrm>
            <a:off x="623005" y="773509"/>
            <a:ext cx="5018390"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一</a:t>
            </a:r>
            <a:r>
              <a:rPr lang="en-US" altLang="zh-TW" sz="2800" dirty="0" smtClean="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推動職務上應用統計分析</a:t>
            </a:r>
          </a:p>
        </p:txBody>
      </p:sp>
    </p:spTree>
    <p:extLst>
      <p:ext uri="{BB962C8B-B14F-4D97-AF65-F5344CB8AC3E}">
        <p14:creationId xmlns:p14="http://schemas.microsoft.com/office/powerpoint/2010/main" val="2141356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t="16706"/>
          <a:stretch/>
        </p:blipFill>
        <p:spPr>
          <a:xfrm>
            <a:off x="6405605" y="3033274"/>
            <a:ext cx="4774969" cy="3059070"/>
          </a:xfrm>
          <a:prstGeom prst="rect">
            <a:avLst/>
          </a:prstGeom>
        </p:spPr>
      </p:pic>
      <p:pic>
        <p:nvPicPr>
          <p:cNvPr id="4" name="圖片 3"/>
          <p:cNvPicPr>
            <a:picLocks noChangeAspect="1"/>
          </p:cNvPicPr>
          <p:nvPr/>
        </p:nvPicPr>
        <p:blipFill rotWithShape="1">
          <a:blip r:embed="rId4">
            <a:extLst>
              <a:ext uri="{28A0092B-C50C-407E-A947-70E740481C1C}">
                <a14:useLocalDpi xmlns:a14="http://schemas.microsoft.com/office/drawing/2010/main" val="0"/>
              </a:ext>
            </a:extLst>
          </a:blip>
          <a:srcRect t="10983"/>
          <a:stretch/>
        </p:blipFill>
        <p:spPr>
          <a:xfrm>
            <a:off x="1117216" y="2959519"/>
            <a:ext cx="4520718" cy="3369973"/>
          </a:xfrm>
          <a:prstGeom prst="rect">
            <a:avLst/>
          </a:prstGeom>
        </p:spPr>
      </p:pic>
      <p:sp>
        <p:nvSpPr>
          <p:cNvPr id="9" name="圓角矩形 8"/>
          <p:cNvSpPr/>
          <p:nvPr/>
        </p:nvSpPr>
        <p:spPr>
          <a:xfrm>
            <a:off x="6149756" y="1541927"/>
            <a:ext cx="5074023" cy="4688541"/>
          </a:xfrm>
          <a:prstGeom prst="roundRect">
            <a:avLst/>
          </a:prstGeom>
          <a:noFill/>
          <a:ln w="88900" cmpd="dbl">
            <a:gradFill>
              <a:gsLst>
                <a:gs pos="0">
                  <a:schemeClr val="accent5">
                    <a:lumMod val="40000"/>
                    <a:lumOff val="60000"/>
                  </a:schemeClr>
                </a:gs>
                <a:gs pos="43000">
                  <a:schemeClr val="accent5"/>
                </a:gs>
                <a:gs pos="79000">
                  <a:schemeClr val="accent5">
                    <a:lumMod val="75000"/>
                  </a:schemeClr>
                </a:gs>
                <a:gs pos="100000">
                  <a:schemeClr val="accent1">
                    <a:lumMod val="30000"/>
                    <a:lumOff val="70000"/>
                  </a:schemeClr>
                </a:gs>
              </a:gsLst>
              <a:lin ang="5400000" scaled="1"/>
            </a:gra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sz="2400" dirty="0"/>
          </a:p>
        </p:txBody>
      </p:sp>
      <p:sp>
        <p:nvSpPr>
          <p:cNvPr id="5" name="圓角矩形 4"/>
          <p:cNvSpPr/>
          <p:nvPr/>
        </p:nvSpPr>
        <p:spPr>
          <a:xfrm>
            <a:off x="744067" y="1541927"/>
            <a:ext cx="5074023" cy="4688541"/>
          </a:xfrm>
          <a:prstGeom prst="roundRect">
            <a:avLst/>
          </a:prstGeom>
          <a:noFill/>
          <a:ln w="88900" cmpd="dbl">
            <a:gradFill>
              <a:gsLst>
                <a:gs pos="0">
                  <a:schemeClr val="accent5">
                    <a:lumMod val="40000"/>
                    <a:lumOff val="60000"/>
                  </a:schemeClr>
                </a:gs>
                <a:gs pos="43000">
                  <a:schemeClr val="accent5"/>
                </a:gs>
                <a:gs pos="79000">
                  <a:schemeClr val="accent5">
                    <a:lumMod val="75000"/>
                  </a:schemeClr>
                </a:gs>
                <a:gs pos="100000">
                  <a:schemeClr val="accent1">
                    <a:lumMod val="30000"/>
                    <a:lumOff val="70000"/>
                  </a:schemeClr>
                </a:gs>
              </a:gsLst>
              <a:lin ang="5400000" scaled="1"/>
            </a:gra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2" name="矩形 1"/>
          <p:cNvSpPr/>
          <p:nvPr/>
        </p:nvSpPr>
        <p:spPr>
          <a:xfrm>
            <a:off x="811817" y="1666857"/>
            <a:ext cx="4932703" cy="1292662"/>
          </a:xfrm>
          <a:prstGeom prst="rect">
            <a:avLst/>
          </a:prstGeom>
        </p:spPr>
        <p:txBody>
          <a:bodyPr wrap="square">
            <a:spAutoFit/>
          </a:bodyPr>
          <a:lstStyle/>
          <a:p>
            <a:pPr algn="ctr"/>
            <a:r>
              <a:rPr lang="zh-TW" altLang="zh-TW" sz="2600" b="1" kern="100" dirty="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運用</a:t>
            </a:r>
            <a:r>
              <a:rPr lang="en-US" altLang="zh-TW" sz="2600" b="1" kern="100" dirty="0" smtClean="0">
                <a:solidFill>
                  <a:schemeClr val="accent1">
                    <a:lumMod val="50000"/>
                  </a:schemeClr>
                </a:solidFill>
                <a:latin typeface="標楷體" panose="03000509000000000000" pitchFamily="65" charset="-120"/>
                <a:ea typeface="標楷體" panose="03000509000000000000" pitchFamily="65" charset="-120"/>
              </a:rPr>
              <a:t>Python</a:t>
            </a:r>
            <a:r>
              <a:rPr lang="zh-TW" altLang="en-US" sz="2600" b="1" kern="100" dirty="0" smtClean="0">
                <a:solidFill>
                  <a:schemeClr val="accent1">
                    <a:lumMod val="50000"/>
                  </a:schemeClr>
                </a:solidFill>
                <a:latin typeface="標楷體" panose="03000509000000000000" pitchFamily="65" charset="-120"/>
                <a:ea typeface="標楷體" panose="03000509000000000000" pitchFamily="65" charset="-120"/>
              </a:rPr>
              <a:t>、</a:t>
            </a:r>
            <a:r>
              <a:rPr lang="en-US" altLang="zh-TW" sz="2600" b="1" kern="100" dirty="0" smtClean="0">
                <a:solidFill>
                  <a:schemeClr val="accent1">
                    <a:lumMod val="50000"/>
                  </a:schemeClr>
                </a:solidFill>
                <a:latin typeface="標楷體" panose="03000509000000000000" pitchFamily="65" charset="-120"/>
                <a:ea typeface="標楷體" panose="03000509000000000000" pitchFamily="65" charset="-120"/>
              </a:rPr>
              <a:t>AI</a:t>
            </a:r>
            <a:r>
              <a:rPr lang="zh-TW" altLang="zh-TW"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600" b="1" kern="100" dirty="0" smtClean="0">
                <a:solidFill>
                  <a:schemeClr val="accent1">
                    <a:lumMod val="50000"/>
                  </a:schemeClr>
                </a:solidFill>
                <a:latin typeface="標楷體" panose="03000509000000000000" pitchFamily="65" charset="-120"/>
                <a:ea typeface="標楷體" panose="03000509000000000000" pitchFamily="65" charset="-120"/>
              </a:rPr>
              <a:t>SQL</a:t>
            </a:r>
            <a:r>
              <a:rPr lang="zh-TW" altLang="zh-TW"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查詢</a:t>
            </a:r>
            <a:r>
              <a:rPr lang="zh-TW" altLang="zh-TW" sz="2600" b="1" kern="100" dirty="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語言及</a:t>
            </a:r>
            <a:r>
              <a:rPr lang="en-US" altLang="zh-TW" sz="2600" b="1" kern="100" dirty="0">
                <a:solidFill>
                  <a:schemeClr val="accent1">
                    <a:lumMod val="50000"/>
                  </a:schemeClr>
                </a:solidFill>
                <a:latin typeface="標楷體" panose="03000509000000000000" pitchFamily="65" charset="-120"/>
                <a:ea typeface="標楷體" panose="03000509000000000000" pitchFamily="65" charset="-120"/>
              </a:rPr>
              <a:t>Power BI</a:t>
            </a:r>
            <a:r>
              <a:rPr lang="zh-TW" altLang="zh-TW" sz="2600" b="1" kern="100" dirty="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統計視覺化等</a:t>
            </a:r>
            <a:r>
              <a:rPr lang="zh-TW" altLang="zh-TW"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資訊技術，協助</a:t>
            </a:r>
            <a:r>
              <a:rPr lang="zh-TW" altLang="en-US"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提升</a:t>
            </a:r>
            <a:r>
              <a:rPr lang="zh-TW" altLang="zh-TW"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肺癌</a:t>
            </a:r>
            <a:r>
              <a:rPr lang="zh-TW" altLang="zh-TW" sz="2600" b="1" kern="100" dirty="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篩</a:t>
            </a:r>
            <a:r>
              <a:rPr lang="zh-TW" altLang="zh-TW"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檢</a:t>
            </a:r>
            <a:r>
              <a:rPr lang="zh-TW" altLang="en-US"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施政效能</a:t>
            </a:r>
            <a:endParaRPr lang="zh-TW" altLang="en-US" sz="2600" b="1" dirty="0">
              <a:solidFill>
                <a:schemeClr val="accent1">
                  <a:lumMod val="50000"/>
                </a:schemeClr>
              </a:solidFill>
              <a:latin typeface="標楷體" panose="03000509000000000000" pitchFamily="65" charset="-120"/>
              <a:ea typeface="標楷體" panose="03000509000000000000" pitchFamily="65" charset="-120"/>
            </a:endParaRPr>
          </a:p>
        </p:txBody>
      </p:sp>
      <p:sp>
        <p:nvSpPr>
          <p:cNvPr id="3" name="矩形 2"/>
          <p:cNvSpPr/>
          <p:nvPr/>
        </p:nvSpPr>
        <p:spPr>
          <a:xfrm>
            <a:off x="6495863" y="1632305"/>
            <a:ext cx="4550510" cy="1292662"/>
          </a:xfrm>
          <a:prstGeom prst="rect">
            <a:avLst/>
          </a:prstGeom>
        </p:spPr>
        <p:txBody>
          <a:bodyPr wrap="square">
            <a:spAutoFit/>
          </a:bodyPr>
          <a:lstStyle/>
          <a:p>
            <a:pPr algn="ctr"/>
            <a:r>
              <a:rPr lang="zh-TW" altLang="zh-TW"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運用隨機森林</a:t>
            </a:r>
            <a:r>
              <a:rPr lang="zh-TW" altLang="en-US"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a:t>
            </a:r>
            <a:r>
              <a:rPr lang="zh-TW" altLang="zh-TW"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決策樹</a:t>
            </a:r>
            <a:r>
              <a:rPr lang="zh-TW" altLang="en-US"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等</a:t>
            </a:r>
            <a:r>
              <a:rPr lang="en-US" altLang="zh-TW" sz="2600" b="1" kern="100" dirty="0" smtClean="0">
                <a:solidFill>
                  <a:schemeClr val="accent1">
                    <a:lumMod val="50000"/>
                  </a:schemeClr>
                </a:solidFill>
                <a:latin typeface="標楷體" panose="03000509000000000000" pitchFamily="65" charset="-120"/>
                <a:ea typeface="標楷體" panose="03000509000000000000" pitchFamily="65" charset="-120"/>
              </a:rPr>
              <a:t>AI</a:t>
            </a:r>
            <a:r>
              <a:rPr lang="zh-TW" altLang="zh-TW" sz="2600" b="1" kern="100" dirty="0" smtClean="0">
                <a:solidFill>
                  <a:schemeClr val="accent1">
                    <a:lumMod val="50000"/>
                  </a:schemeClr>
                </a:solidFill>
                <a:latin typeface="標楷體" panose="03000509000000000000" pitchFamily="65" charset="-120"/>
                <a:ea typeface="標楷體" panose="03000509000000000000" pitchFamily="65" charset="-120"/>
                <a:cs typeface="Times New Roman" panose="02020603050405020304" pitchFamily="18" charset="0"/>
              </a:rPr>
              <a:t>機器學習</a:t>
            </a:r>
            <a:r>
              <a:rPr lang="zh-TW" altLang="zh-TW" sz="2600" b="1" dirty="0" smtClean="0">
                <a:solidFill>
                  <a:schemeClr val="accent1">
                    <a:lumMod val="50000"/>
                  </a:schemeClr>
                </a:solidFill>
                <a:latin typeface="標楷體" panose="03000509000000000000" pitchFamily="65" charset="-120"/>
                <a:ea typeface="標楷體" panose="03000509000000000000" pitchFamily="65" charset="-120"/>
              </a:rPr>
              <a:t>解析行人</a:t>
            </a:r>
            <a:r>
              <a:rPr lang="zh-TW" altLang="zh-TW" sz="2600" b="1" dirty="0">
                <a:solidFill>
                  <a:schemeClr val="accent1">
                    <a:lumMod val="50000"/>
                  </a:schemeClr>
                </a:solidFill>
                <a:latin typeface="標楷體" panose="03000509000000000000" pitchFamily="65" charset="-120"/>
                <a:ea typeface="標楷體" panose="03000509000000000000" pitchFamily="65" charset="-120"/>
              </a:rPr>
              <a:t>交通</a:t>
            </a:r>
            <a:r>
              <a:rPr lang="zh-TW" altLang="zh-TW" sz="2600" b="1" dirty="0" smtClean="0">
                <a:solidFill>
                  <a:schemeClr val="accent1">
                    <a:lumMod val="50000"/>
                  </a:schemeClr>
                </a:solidFill>
                <a:latin typeface="標楷體" panose="03000509000000000000" pitchFamily="65" charset="-120"/>
                <a:ea typeface="標楷體" panose="03000509000000000000" pitchFamily="65" charset="-120"/>
              </a:rPr>
              <a:t>事故特徵</a:t>
            </a:r>
            <a:r>
              <a:rPr lang="zh-TW" altLang="en-US" sz="2600" b="1" dirty="0" smtClean="0">
                <a:solidFill>
                  <a:schemeClr val="accent1">
                    <a:lumMod val="50000"/>
                  </a:schemeClr>
                </a:solidFill>
                <a:latin typeface="標楷體" panose="03000509000000000000" pitchFamily="65" charset="-120"/>
                <a:ea typeface="標楷體" panose="03000509000000000000" pitchFamily="65" charset="-120"/>
              </a:rPr>
              <a:t>，協助</a:t>
            </a:r>
            <a:r>
              <a:rPr lang="zh-TW" altLang="zh-TW" sz="2600" b="1" dirty="0" smtClean="0">
                <a:solidFill>
                  <a:schemeClr val="accent1">
                    <a:lumMod val="50000"/>
                  </a:schemeClr>
                </a:solidFill>
                <a:latin typeface="標楷體" panose="03000509000000000000" pitchFamily="65" charset="-120"/>
                <a:ea typeface="標楷體" panose="03000509000000000000" pitchFamily="65" charset="-120"/>
              </a:rPr>
              <a:t>辦理交通</a:t>
            </a:r>
            <a:r>
              <a:rPr lang="zh-TW" altLang="en-US" sz="2600" b="1" dirty="0" smtClean="0">
                <a:solidFill>
                  <a:schemeClr val="accent1">
                    <a:lumMod val="50000"/>
                  </a:schemeClr>
                </a:solidFill>
                <a:latin typeface="標楷體" panose="03000509000000000000" pitchFamily="65" charset="-120"/>
                <a:ea typeface="標楷體" panose="03000509000000000000" pitchFamily="65" charset="-120"/>
              </a:rPr>
              <a:t>改善</a:t>
            </a:r>
            <a:r>
              <a:rPr lang="zh-TW" altLang="zh-TW" sz="2600" b="1" dirty="0">
                <a:solidFill>
                  <a:schemeClr val="accent1">
                    <a:lumMod val="50000"/>
                  </a:schemeClr>
                </a:solidFill>
                <a:latin typeface="標楷體" panose="03000509000000000000" pitchFamily="65" charset="-120"/>
                <a:ea typeface="標楷體" panose="03000509000000000000" pitchFamily="65" charset="-120"/>
              </a:rPr>
              <a:t>施政參考</a:t>
            </a:r>
            <a:endParaRPr lang="zh-TW" altLang="en-US" sz="2600" b="1" dirty="0">
              <a:solidFill>
                <a:schemeClr val="accent1">
                  <a:lumMod val="50000"/>
                </a:schemeClr>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三、公務統計</a:t>
            </a:r>
            <a:r>
              <a:rPr lang="en-US" altLang="zh-TW" sz="3600" b="1" dirty="0">
                <a:solidFill>
                  <a:prstClr val="black"/>
                </a:solidFill>
                <a:latin typeface="標楷體" panose="03000509000000000000" pitchFamily="65" charset="-120"/>
                <a:ea typeface="標楷體" panose="03000509000000000000" pitchFamily="65" charset="-120"/>
              </a:rPr>
              <a:t>(2/4)</a:t>
            </a:r>
            <a:endParaRPr lang="en-US" altLang="zh-TW" sz="3600" b="1" dirty="0">
              <a:latin typeface="標楷體" panose="03000509000000000000" pitchFamily="65" charset="-120"/>
              <a:ea typeface="標楷體" panose="03000509000000000000" pitchFamily="65" charset="-120"/>
            </a:endParaRPr>
          </a:p>
        </p:txBody>
      </p:sp>
      <p:sp>
        <p:nvSpPr>
          <p:cNvPr id="13" name="矩形 12"/>
          <p:cNvSpPr/>
          <p:nvPr/>
        </p:nvSpPr>
        <p:spPr>
          <a:xfrm>
            <a:off x="611443" y="771261"/>
            <a:ext cx="6201732"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二</a:t>
            </a:r>
            <a:r>
              <a:rPr lang="en-US" altLang="zh-TW" sz="2800" dirty="0" smtClean="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運用</a:t>
            </a:r>
            <a:r>
              <a:rPr lang="en-US" altLang="zh-TW" sz="2800" dirty="0">
                <a:solidFill>
                  <a:schemeClr val="tx1"/>
                </a:solidFill>
                <a:latin typeface="標楷體" pitchFamily="65" charset="-120"/>
                <a:ea typeface="標楷體" pitchFamily="65" charset="-120"/>
              </a:rPr>
              <a:t>AI</a:t>
            </a:r>
            <a:r>
              <a:rPr lang="zh-TW" altLang="en-US" sz="2800" dirty="0">
                <a:solidFill>
                  <a:schemeClr val="tx1"/>
                </a:solidFill>
                <a:latin typeface="標楷體" pitchFamily="65" charset="-120"/>
                <a:ea typeface="標楷體" pitchFamily="65" charset="-120"/>
              </a:rPr>
              <a:t>及統計技術提升決策效能</a:t>
            </a:r>
          </a:p>
        </p:txBody>
      </p:sp>
    </p:spTree>
    <p:extLst>
      <p:ext uri="{BB962C8B-B14F-4D97-AF65-F5344CB8AC3E}">
        <p14:creationId xmlns:p14="http://schemas.microsoft.com/office/powerpoint/2010/main" val="4131928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804472" y="3524861"/>
            <a:ext cx="3895200" cy="2418739"/>
          </a:xfrm>
          <a:prstGeom prst="rect">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r>
              <a:rPr lang="zh-TW" altLang="en-US" sz="3000" b="1" dirty="0" smtClean="0">
                <a:solidFill>
                  <a:schemeClr val="bg1"/>
                </a:solidFill>
                <a:latin typeface="標楷體" panose="03000509000000000000" pitchFamily="65" charset="-120"/>
                <a:ea typeface="標楷體" panose="03000509000000000000" pitchFamily="65" charset="-120"/>
              </a:rPr>
              <a:t>辦理</a:t>
            </a:r>
            <a:r>
              <a:rPr lang="en-US" altLang="zh-TW" sz="3000" b="1" dirty="0" smtClean="0">
                <a:solidFill>
                  <a:schemeClr val="bg1"/>
                </a:solidFill>
                <a:latin typeface="標楷體" panose="03000509000000000000" pitchFamily="65" charset="-120"/>
                <a:ea typeface="標楷體" panose="03000509000000000000" pitchFamily="65" charset="-120"/>
              </a:rPr>
              <a:t>『</a:t>
            </a:r>
            <a:r>
              <a:rPr lang="en-US" altLang="zh-TW" sz="3000" b="1" dirty="0" smtClean="0">
                <a:latin typeface="標楷體" panose="03000509000000000000" pitchFamily="65" charset="-120"/>
                <a:ea typeface="標楷體" panose="03000509000000000000" pitchFamily="65" charset="-120"/>
              </a:rPr>
              <a:t>Python</a:t>
            </a:r>
            <a:r>
              <a:rPr lang="zh-TW" altLang="zh-TW" sz="3000" b="1" dirty="0">
                <a:latin typeface="標楷體" panose="03000509000000000000" pitchFamily="65" charset="-120"/>
                <a:ea typeface="標楷體" panose="03000509000000000000" pitchFamily="65" charset="-120"/>
              </a:rPr>
              <a:t>資料分析</a:t>
            </a:r>
            <a:r>
              <a:rPr lang="en-US" altLang="zh-TW" sz="3000" b="1" dirty="0" smtClean="0">
                <a:solidFill>
                  <a:schemeClr val="bg1"/>
                </a:solidFill>
                <a:latin typeface="標楷體" panose="03000509000000000000" pitchFamily="65" charset="-120"/>
                <a:ea typeface="標楷體" panose="03000509000000000000" pitchFamily="65" charset="-120"/>
              </a:rPr>
              <a:t>』</a:t>
            </a:r>
            <a:r>
              <a:rPr lang="zh-TW" altLang="zh-TW" sz="3000" b="1" dirty="0" smtClean="0">
                <a:solidFill>
                  <a:schemeClr val="bg1"/>
                </a:solidFill>
                <a:latin typeface="標楷體" panose="03000509000000000000" pitchFamily="65" charset="-120"/>
                <a:ea typeface="標楷體" panose="03000509000000000000" pitchFamily="65" charset="-120"/>
              </a:rPr>
              <a:t>訓練</a:t>
            </a:r>
            <a:r>
              <a:rPr lang="zh-TW" altLang="en-US" sz="3000" b="1" dirty="0" smtClean="0">
                <a:solidFill>
                  <a:schemeClr val="bg1"/>
                </a:solidFill>
                <a:latin typeface="標楷體" panose="03000509000000000000" pitchFamily="65" charset="-120"/>
                <a:ea typeface="標楷體" panose="03000509000000000000" pitchFamily="65" charset="-120"/>
              </a:rPr>
              <a:t>，</a:t>
            </a:r>
            <a:r>
              <a:rPr lang="zh-TW" altLang="zh-TW" sz="3000" b="1" dirty="0" smtClean="0">
                <a:latin typeface="標楷體" panose="03000509000000000000" pitchFamily="65" charset="-120"/>
                <a:ea typeface="標楷體" panose="03000509000000000000" pitchFamily="65" charset="-120"/>
              </a:rPr>
              <a:t>運用</a:t>
            </a:r>
            <a:r>
              <a:rPr lang="zh-TW" altLang="zh-TW" sz="3000" b="1" dirty="0">
                <a:latin typeface="標楷體" panose="03000509000000000000" pitchFamily="65" charset="-120"/>
                <a:ea typeface="標楷體" panose="03000509000000000000" pitchFamily="65" charset="-120"/>
              </a:rPr>
              <a:t>程式技術達成工作簡化及</a:t>
            </a:r>
            <a:r>
              <a:rPr lang="zh-TW" altLang="zh-TW" sz="3000" b="1" dirty="0" smtClean="0">
                <a:latin typeface="標楷體" panose="03000509000000000000" pitchFamily="65" charset="-120"/>
                <a:ea typeface="標楷體" panose="03000509000000000000" pitchFamily="65" charset="-120"/>
              </a:rPr>
              <a:t>資料分析</a:t>
            </a:r>
            <a:r>
              <a:rPr lang="zh-TW" altLang="en-US" sz="3000" b="1" dirty="0" smtClean="0">
                <a:latin typeface="標楷體" panose="03000509000000000000" pitchFamily="65" charset="-120"/>
                <a:ea typeface="標楷體" panose="03000509000000000000" pitchFamily="65" charset="-120"/>
              </a:rPr>
              <a:t>目標</a:t>
            </a:r>
            <a:endParaRPr lang="zh-CN" altLang="en-US" sz="3000" b="1" dirty="0">
              <a:solidFill>
                <a:schemeClr val="bg1"/>
              </a:solidFill>
              <a:latin typeface="標楷體" panose="03000509000000000000" pitchFamily="65" charset="-120"/>
              <a:ea typeface="標楷體" panose="03000509000000000000" pitchFamily="65" charset="-120"/>
            </a:endParaRPr>
          </a:p>
        </p:txBody>
      </p:sp>
      <p:sp>
        <p:nvSpPr>
          <p:cNvPr id="13" name="矩形 12"/>
          <p:cNvSpPr/>
          <p:nvPr/>
        </p:nvSpPr>
        <p:spPr>
          <a:xfrm>
            <a:off x="3765894" y="1690630"/>
            <a:ext cx="3923490" cy="1533024"/>
          </a:xfrm>
          <a:prstGeom prst="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lgn="ctr"/>
            <a:r>
              <a:rPr lang="zh-TW" altLang="en-US" sz="2800" b="1" dirty="0" smtClean="0">
                <a:solidFill>
                  <a:schemeClr val="bg1"/>
                </a:solidFill>
                <a:latin typeface="標楷體" panose="03000509000000000000" pitchFamily="65" charset="-120"/>
                <a:ea typeface="標楷體" panose="03000509000000000000" pitchFamily="65" charset="-120"/>
              </a:rPr>
              <a:t>辦理</a:t>
            </a:r>
            <a:r>
              <a:rPr lang="en-US" altLang="zh-TW" sz="2800" b="1" dirty="0" smtClean="0">
                <a:solidFill>
                  <a:schemeClr val="bg1"/>
                </a:solidFill>
                <a:latin typeface="標楷體" panose="03000509000000000000" pitchFamily="65" charset="-120"/>
                <a:ea typeface="標楷體" panose="03000509000000000000" pitchFamily="65" charset="-120"/>
              </a:rPr>
              <a:t>『</a:t>
            </a:r>
            <a:r>
              <a:rPr lang="zh-TW" altLang="zh-TW" sz="2800" b="1" dirty="0">
                <a:solidFill>
                  <a:schemeClr val="bg1"/>
                </a:solidFill>
                <a:latin typeface="標楷體" panose="03000509000000000000" pitchFamily="65" charset="-120"/>
                <a:ea typeface="標楷體" panose="03000509000000000000" pitchFamily="65" charset="-120"/>
              </a:rPr>
              <a:t>性別</a:t>
            </a:r>
            <a:r>
              <a:rPr lang="zh-TW" altLang="en-US" sz="2800" b="1" dirty="0">
                <a:solidFill>
                  <a:schemeClr val="bg1"/>
                </a:solidFill>
                <a:latin typeface="標楷體" panose="03000509000000000000" pitchFamily="65" charset="-120"/>
                <a:ea typeface="標楷體" panose="03000509000000000000" pitchFamily="65" charset="-120"/>
              </a:rPr>
              <a:t>統計</a:t>
            </a:r>
            <a:r>
              <a:rPr lang="zh-TW" altLang="zh-TW" sz="2800" b="1" dirty="0">
                <a:solidFill>
                  <a:schemeClr val="bg1"/>
                </a:solidFill>
                <a:latin typeface="標楷體" panose="03000509000000000000" pitchFamily="65" charset="-120"/>
                <a:ea typeface="標楷體" panose="03000509000000000000" pitchFamily="65" charset="-120"/>
              </a:rPr>
              <a:t>工作坊</a:t>
            </a:r>
            <a:r>
              <a:rPr lang="en-US" altLang="zh-TW" sz="2800" b="1" dirty="0">
                <a:solidFill>
                  <a:schemeClr val="bg1"/>
                </a:solidFill>
                <a:latin typeface="標楷體" panose="03000509000000000000" pitchFamily="65" charset="-120"/>
                <a:ea typeface="標楷體" panose="03000509000000000000" pitchFamily="65" charset="-120"/>
              </a:rPr>
              <a:t>』</a:t>
            </a:r>
            <a:r>
              <a:rPr lang="zh-TW" altLang="zh-TW" sz="2800" b="1" dirty="0">
                <a:solidFill>
                  <a:schemeClr val="bg1"/>
                </a:solidFill>
                <a:latin typeface="標楷體" panose="03000509000000000000" pitchFamily="65" charset="-120"/>
                <a:ea typeface="標楷體" panose="03000509000000000000" pitchFamily="65" charset="-120"/>
              </a:rPr>
              <a:t>強化運用性別統計</a:t>
            </a:r>
            <a:r>
              <a:rPr lang="zh-TW" altLang="en-US" sz="2800" b="1" dirty="0">
                <a:solidFill>
                  <a:schemeClr val="bg1"/>
                </a:solidFill>
                <a:latin typeface="標楷體" panose="03000509000000000000" pitchFamily="65" charset="-120"/>
                <a:ea typeface="標楷體" panose="03000509000000000000" pitchFamily="65" charset="-120"/>
              </a:rPr>
              <a:t>及</a:t>
            </a:r>
            <a:r>
              <a:rPr lang="zh-TW" altLang="zh-TW" sz="2800" b="1" dirty="0">
                <a:solidFill>
                  <a:schemeClr val="bg1"/>
                </a:solidFill>
                <a:latin typeface="標楷體" panose="03000509000000000000" pitchFamily="65" charset="-120"/>
                <a:ea typeface="標楷體" panose="03000509000000000000" pitchFamily="65" charset="-120"/>
              </a:rPr>
              <a:t>分析撰寫能力</a:t>
            </a:r>
            <a:endParaRPr lang="zh-CN" altLang="en-US" sz="2800" b="1" dirty="0">
              <a:solidFill>
                <a:schemeClr val="bg1"/>
              </a:solidFill>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9089" t="390" r="15751" b="-1639"/>
          <a:stretch/>
        </p:blipFill>
        <p:spPr>
          <a:xfrm>
            <a:off x="175768" y="1660290"/>
            <a:ext cx="3442447" cy="4374776"/>
          </a:xfrm>
          <a:prstGeom prst="rect">
            <a:avLst/>
          </a:prstGeom>
          <a:ln>
            <a:noFill/>
          </a:ln>
          <a:effectLst>
            <a:outerShdw blurRad="190500" algn="tl" rotWithShape="0">
              <a:srgbClr val="000000">
                <a:alpha val="70000"/>
              </a:srgbClr>
            </a:outerShdw>
          </a:effectLst>
        </p:spPr>
      </p:pic>
      <p:pic>
        <p:nvPicPr>
          <p:cNvPr id="29" name="圖片 28"/>
          <p:cNvPicPr>
            <a:picLocks noChangeAspect="1"/>
          </p:cNvPicPr>
          <p:nvPr/>
        </p:nvPicPr>
        <p:blipFill rotWithShape="1">
          <a:blip r:embed="rId4" cstate="print">
            <a:extLst>
              <a:ext uri="{28A0092B-C50C-407E-A947-70E740481C1C}">
                <a14:useLocalDpi xmlns:a14="http://schemas.microsoft.com/office/drawing/2010/main" val="0"/>
              </a:ext>
            </a:extLst>
          </a:blip>
          <a:srcRect l="-1757" t="15004" r="-1068" b="-3801"/>
          <a:stretch/>
        </p:blipFill>
        <p:spPr>
          <a:xfrm>
            <a:off x="7768872" y="3940787"/>
            <a:ext cx="4309694" cy="2094279"/>
          </a:xfrm>
          <a:prstGeom prst="rect">
            <a:avLst/>
          </a:prstGeom>
          <a:ln>
            <a:noFill/>
          </a:ln>
          <a:effectLst>
            <a:outerShdw blurRad="190500" algn="tl" rotWithShape="0">
              <a:srgbClr val="000000">
                <a:alpha val="70000"/>
              </a:srgbClr>
            </a:outerShdw>
          </a:effectLst>
        </p:spPr>
      </p:pic>
      <p:pic>
        <p:nvPicPr>
          <p:cNvPr id="30" name="圖片 29"/>
          <p:cNvPicPr>
            <a:picLocks noChangeAspect="1"/>
          </p:cNvPicPr>
          <p:nvPr/>
        </p:nvPicPr>
        <p:blipFill rotWithShape="1">
          <a:blip r:embed="rId5" cstate="print">
            <a:extLst>
              <a:ext uri="{28A0092B-C50C-407E-A947-70E740481C1C}">
                <a14:useLocalDpi xmlns:a14="http://schemas.microsoft.com/office/drawing/2010/main" val="0"/>
              </a:ext>
            </a:extLst>
          </a:blip>
          <a:srcRect t="4934" b="4222"/>
          <a:stretch/>
        </p:blipFill>
        <p:spPr>
          <a:xfrm>
            <a:off x="7828098" y="1660290"/>
            <a:ext cx="4191243" cy="2142565"/>
          </a:xfrm>
          <a:prstGeom prst="rect">
            <a:avLst/>
          </a:prstGeom>
          <a:ln>
            <a:noFill/>
          </a:ln>
          <a:effectLst>
            <a:outerShdw blurRad="190500" algn="tl" rotWithShape="0">
              <a:srgbClr val="000000">
                <a:alpha val="70000"/>
              </a:srgbClr>
            </a:outerShdw>
          </a:effectLst>
        </p:spPr>
      </p:pic>
      <p:sp>
        <p:nvSpPr>
          <p:cNvPr id="14" name="文字方塊 13"/>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三、公務統計</a:t>
            </a:r>
            <a:r>
              <a:rPr lang="en-US" altLang="zh-TW" sz="3600" b="1" dirty="0">
                <a:solidFill>
                  <a:prstClr val="black"/>
                </a:solidFill>
                <a:latin typeface="標楷體" panose="03000509000000000000" pitchFamily="65" charset="-120"/>
                <a:ea typeface="標楷體" panose="03000509000000000000" pitchFamily="65" charset="-120"/>
              </a:rPr>
              <a:t>(3/4)</a:t>
            </a:r>
            <a:endParaRPr lang="en-US" altLang="zh-TW" sz="3600" b="1" dirty="0">
              <a:latin typeface="標楷體" panose="03000509000000000000" pitchFamily="65" charset="-120"/>
              <a:ea typeface="標楷體" panose="03000509000000000000" pitchFamily="65" charset="-120"/>
            </a:endParaRPr>
          </a:p>
        </p:txBody>
      </p:sp>
      <p:sp>
        <p:nvSpPr>
          <p:cNvPr id="16" name="矩形 15"/>
          <p:cNvSpPr/>
          <p:nvPr/>
        </p:nvSpPr>
        <p:spPr>
          <a:xfrm>
            <a:off x="611241" y="764092"/>
            <a:ext cx="6201732"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三</a:t>
            </a:r>
            <a:r>
              <a:rPr lang="en-US" altLang="zh-TW" sz="2800" dirty="0" smtClean="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辦理教育訓練強化主計專業知能</a:t>
            </a:r>
          </a:p>
        </p:txBody>
      </p:sp>
    </p:spTree>
    <p:extLst>
      <p:ext uri="{BB962C8B-B14F-4D97-AF65-F5344CB8AC3E}">
        <p14:creationId xmlns:p14="http://schemas.microsoft.com/office/powerpoint/2010/main" val="7761389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ent Arrow 49"/>
          <p:cNvSpPr/>
          <p:nvPr/>
        </p:nvSpPr>
        <p:spPr>
          <a:xfrm flipH="1">
            <a:off x="-164389" y="2518846"/>
            <a:ext cx="10210800" cy="635322"/>
          </a:xfrm>
          <a:prstGeom prst="bentArrow">
            <a:avLst>
              <a:gd name="adj1" fmla="val 17673"/>
              <a:gd name="adj2" fmla="val 2457"/>
              <a:gd name="adj3" fmla="val 0"/>
              <a:gd name="adj4" fmla="val 51336"/>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sz="2400" dirty="0">
              <a:solidFill>
                <a:schemeClr val="tx1"/>
              </a:solidFill>
            </a:endParaRPr>
          </a:p>
        </p:txBody>
      </p:sp>
      <p:sp>
        <p:nvSpPr>
          <p:cNvPr id="5" name="Oval 34"/>
          <p:cNvSpPr/>
          <p:nvPr/>
        </p:nvSpPr>
        <p:spPr>
          <a:xfrm>
            <a:off x="1201805" y="2392569"/>
            <a:ext cx="252551" cy="252552"/>
          </a:xfrm>
          <a:prstGeom prst="ellipse">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sz="2400" dirty="0"/>
          </a:p>
        </p:txBody>
      </p:sp>
      <p:sp>
        <p:nvSpPr>
          <p:cNvPr id="6" name="Oval 34"/>
          <p:cNvSpPr/>
          <p:nvPr/>
        </p:nvSpPr>
        <p:spPr>
          <a:xfrm>
            <a:off x="3816300" y="2392569"/>
            <a:ext cx="252551" cy="252552"/>
          </a:xfrm>
          <a:prstGeom prst="ellipse">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sz="2400" dirty="0"/>
          </a:p>
        </p:txBody>
      </p:sp>
      <p:sp>
        <p:nvSpPr>
          <p:cNvPr id="8" name="Oval 34"/>
          <p:cNvSpPr/>
          <p:nvPr/>
        </p:nvSpPr>
        <p:spPr>
          <a:xfrm>
            <a:off x="6566974" y="2392569"/>
            <a:ext cx="252551" cy="252552"/>
          </a:xfrm>
          <a:prstGeom prst="ellipse">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sz="2400" dirty="0"/>
          </a:p>
        </p:txBody>
      </p:sp>
      <p:sp>
        <p:nvSpPr>
          <p:cNvPr id="9" name="Oval 34"/>
          <p:cNvSpPr/>
          <p:nvPr/>
        </p:nvSpPr>
        <p:spPr>
          <a:xfrm>
            <a:off x="9946182" y="3106471"/>
            <a:ext cx="172659" cy="172656"/>
          </a:xfrm>
          <a:prstGeom prst="ellipse">
            <a:avLst/>
          </a:prstGeom>
          <a:solidFill>
            <a:schemeClr val="bg1"/>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24" tIns="45713" rIns="91424" bIns="45713" rtlCol="0" anchor="ctr"/>
          <a:lstStyle/>
          <a:p>
            <a:pPr algn="ctr"/>
            <a:endParaRPr lang="en-US" sz="2400" dirty="0"/>
          </a:p>
        </p:txBody>
      </p:sp>
      <p:cxnSp>
        <p:nvCxnSpPr>
          <p:cNvPr id="11" name="Straight Connector 32"/>
          <p:cNvCxnSpPr/>
          <p:nvPr/>
        </p:nvCxnSpPr>
        <p:spPr>
          <a:xfrm flipV="1">
            <a:off x="1332101" y="2518844"/>
            <a:ext cx="0" cy="468000"/>
          </a:xfrm>
          <a:prstGeom prst="line">
            <a:avLst/>
          </a:prstGeom>
          <a:ln w="19050">
            <a:solidFill>
              <a:schemeClr val="tx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13" name="圆角矩形 88"/>
          <p:cNvSpPr/>
          <p:nvPr/>
        </p:nvSpPr>
        <p:spPr>
          <a:xfrm>
            <a:off x="230425" y="3048880"/>
            <a:ext cx="2160000" cy="8280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7" rIns="0" bIns="45727" rtlCol="0" anchor="ctr"/>
          <a:lstStyle/>
          <a:p>
            <a:pPr algn="ctr"/>
            <a:r>
              <a:rPr lang="zh-TW" altLang="en-US" sz="2800" b="1" dirty="0" smtClean="0">
                <a:latin typeface="標楷體" panose="03000509000000000000" pitchFamily="65" charset="-120"/>
                <a:ea typeface="標楷體" panose="03000509000000000000" pitchFamily="65" charset="-120"/>
              </a:rPr>
              <a:t>彙編統計</a:t>
            </a:r>
            <a:endParaRPr lang="en-US" altLang="zh-TW" sz="2800" b="1" dirty="0" smtClean="0">
              <a:latin typeface="標楷體" panose="03000509000000000000" pitchFamily="65" charset="-120"/>
              <a:ea typeface="標楷體" panose="03000509000000000000" pitchFamily="65" charset="-120"/>
            </a:endParaRPr>
          </a:p>
          <a:p>
            <a:pPr algn="ctr"/>
            <a:r>
              <a:rPr lang="zh-TW" altLang="en-US" sz="2800" b="1" dirty="0" smtClean="0">
                <a:latin typeface="標楷體" panose="03000509000000000000" pitchFamily="65" charset="-120"/>
                <a:ea typeface="標楷體" panose="03000509000000000000" pitchFamily="65" charset="-120"/>
              </a:rPr>
              <a:t>書刊</a:t>
            </a:r>
            <a:endParaRPr lang="zh-CN" altLang="en-US" sz="2800" b="1" dirty="0">
              <a:latin typeface="標楷體" panose="03000509000000000000" pitchFamily="65" charset="-120"/>
              <a:ea typeface="標楷體" panose="03000509000000000000" pitchFamily="65" charset="-120"/>
            </a:endParaRPr>
          </a:p>
        </p:txBody>
      </p:sp>
      <p:cxnSp>
        <p:nvCxnSpPr>
          <p:cNvPr id="26" name="Straight Connector 32"/>
          <p:cNvCxnSpPr/>
          <p:nvPr/>
        </p:nvCxnSpPr>
        <p:spPr>
          <a:xfrm flipV="1">
            <a:off x="3942576" y="2518844"/>
            <a:ext cx="0" cy="468000"/>
          </a:xfrm>
          <a:prstGeom prst="line">
            <a:avLst/>
          </a:prstGeom>
          <a:ln w="19050">
            <a:solidFill>
              <a:schemeClr val="tx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2"/>
          <p:cNvCxnSpPr/>
          <p:nvPr/>
        </p:nvCxnSpPr>
        <p:spPr>
          <a:xfrm flipV="1">
            <a:off x="6694204" y="2518844"/>
            <a:ext cx="0" cy="468000"/>
          </a:xfrm>
          <a:prstGeom prst="line">
            <a:avLst/>
          </a:prstGeom>
          <a:ln w="19050">
            <a:solidFill>
              <a:schemeClr val="tx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5" name="文本框 51"/>
          <p:cNvSpPr txBox="1"/>
          <p:nvPr/>
        </p:nvSpPr>
        <p:spPr>
          <a:xfrm>
            <a:off x="469299" y="3876880"/>
            <a:ext cx="1717561" cy="1909419"/>
          </a:xfrm>
          <a:prstGeom prst="rect">
            <a:avLst/>
          </a:prstGeom>
          <a:noFill/>
        </p:spPr>
        <p:txBody>
          <a:bodyPr wrap="square" lIns="91424" tIns="45713" rIns="91424" bIns="45713" rtlCol="0">
            <a:spAutoFit/>
          </a:bodyPr>
          <a:lstStyle/>
          <a:p>
            <a:pPr algn="ctr">
              <a:lnSpc>
                <a:spcPts val="3600"/>
              </a:lnSpc>
            </a:pPr>
            <a:r>
              <a:rPr lang="zh-TW" altLang="zh-TW" sz="2800" b="1" dirty="0" smtClean="0">
                <a:solidFill>
                  <a:schemeClr val="accent1">
                    <a:lumMod val="50000"/>
                  </a:schemeClr>
                </a:solidFill>
                <a:latin typeface="標楷體" panose="03000509000000000000" pitchFamily="65" charset="-120"/>
                <a:ea typeface="標楷體" panose="03000509000000000000" pitchFamily="65" charset="-120"/>
              </a:rPr>
              <a:t>統計月報</a:t>
            </a:r>
            <a:endParaRPr lang="en-US" altLang="zh-TW" sz="2800" b="1" dirty="0" smtClean="0">
              <a:solidFill>
                <a:schemeClr val="accent1">
                  <a:lumMod val="50000"/>
                </a:schemeClr>
              </a:solidFill>
              <a:latin typeface="標楷體" panose="03000509000000000000" pitchFamily="65" charset="-120"/>
              <a:ea typeface="標楷體" panose="03000509000000000000" pitchFamily="65" charset="-120"/>
            </a:endParaRPr>
          </a:p>
          <a:p>
            <a:pPr algn="ctr">
              <a:lnSpc>
                <a:spcPts val="3600"/>
              </a:lnSpc>
            </a:pPr>
            <a:r>
              <a:rPr lang="zh-TW" altLang="zh-TW" sz="2800" b="1" dirty="0" smtClean="0">
                <a:solidFill>
                  <a:schemeClr val="accent1">
                    <a:lumMod val="50000"/>
                  </a:schemeClr>
                </a:solidFill>
                <a:latin typeface="標楷體" panose="03000509000000000000" pitchFamily="65" charset="-120"/>
                <a:ea typeface="標楷體" panose="03000509000000000000" pitchFamily="65" charset="-120"/>
              </a:rPr>
              <a:t>統計快報</a:t>
            </a:r>
            <a:endParaRPr lang="en-US" altLang="zh-TW" sz="2800" b="1" dirty="0" smtClean="0">
              <a:solidFill>
                <a:schemeClr val="accent1">
                  <a:lumMod val="50000"/>
                </a:schemeClr>
              </a:solidFill>
              <a:latin typeface="標楷體" panose="03000509000000000000" pitchFamily="65" charset="-120"/>
              <a:ea typeface="標楷體" panose="03000509000000000000" pitchFamily="65" charset="-120"/>
            </a:endParaRPr>
          </a:p>
          <a:p>
            <a:pPr algn="ctr">
              <a:lnSpc>
                <a:spcPts val="3600"/>
              </a:lnSpc>
            </a:pPr>
            <a:r>
              <a:rPr lang="zh-TW" altLang="zh-TW" sz="2800" b="1" dirty="0" smtClean="0">
                <a:solidFill>
                  <a:schemeClr val="accent1">
                    <a:lumMod val="50000"/>
                  </a:schemeClr>
                </a:solidFill>
                <a:latin typeface="標楷體" panose="03000509000000000000" pitchFamily="65" charset="-120"/>
                <a:ea typeface="標楷體" panose="03000509000000000000" pitchFamily="65" charset="-120"/>
              </a:rPr>
              <a:t>統計年報</a:t>
            </a:r>
            <a:endParaRPr lang="en-US" altLang="zh-TW" sz="2800" b="1" dirty="0" smtClean="0">
              <a:solidFill>
                <a:schemeClr val="accent1">
                  <a:lumMod val="50000"/>
                </a:schemeClr>
              </a:solidFill>
              <a:latin typeface="標楷體" panose="03000509000000000000" pitchFamily="65" charset="-120"/>
              <a:ea typeface="標楷體" panose="03000509000000000000" pitchFamily="65" charset="-120"/>
            </a:endParaRPr>
          </a:p>
          <a:p>
            <a:pPr algn="ctr">
              <a:lnSpc>
                <a:spcPts val="3600"/>
              </a:lnSpc>
            </a:pPr>
            <a:r>
              <a:rPr lang="zh-TW" altLang="zh-TW" sz="2800" b="1" dirty="0" smtClean="0">
                <a:solidFill>
                  <a:schemeClr val="accent1">
                    <a:lumMod val="50000"/>
                  </a:schemeClr>
                </a:solidFill>
                <a:latin typeface="標楷體" panose="03000509000000000000" pitchFamily="65" charset="-120"/>
                <a:ea typeface="標楷體" panose="03000509000000000000" pitchFamily="65" charset="-120"/>
              </a:rPr>
              <a:t>性別</a:t>
            </a:r>
            <a:r>
              <a:rPr lang="zh-TW" altLang="zh-TW" sz="2800" b="1" dirty="0">
                <a:solidFill>
                  <a:schemeClr val="accent1">
                    <a:lumMod val="50000"/>
                  </a:schemeClr>
                </a:solidFill>
                <a:latin typeface="標楷體" panose="03000509000000000000" pitchFamily="65" charset="-120"/>
                <a:ea typeface="標楷體" panose="03000509000000000000" pitchFamily="65" charset="-120"/>
              </a:rPr>
              <a:t>圖像</a:t>
            </a:r>
            <a:endParaRPr lang="zh-CN" altLang="en-US" sz="2800" b="1" dirty="0">
              <a:solidFill>
                <a:schemeClr val="accent1">
                  <a:lumMod val="50000"/>
                </a:schemeClr>
              </a:solidFill>
              <a:latin typeface="標楷體" panose="03000509000000000000" pitchFamily="65" charset="-120"/>
              <a:ea typeface="標楷體" panose="03000509000000000000" pitchFamily="65" charset="-120"/>
            </a:endParaRPr>
          </a:p>
        </p:txBody>
      </p:sp>
      <p:sp>
        <p:nvSpPr>
          <p:cNvPr id="36" name="圆角矩形 88"/>
          <p:cNvSpPr/>
          <p:nvPr/>
        </p:nvSpPr>
        <p:spPr>
          <a:xfrm>
            <a:off x="2862575" y="3048880"/>
            <a:ext cx="2160000" cy="828000"/>
          </a:xfrm>
          <a:prstGeom prst="round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45727" rIns="0" bIns="45727" rtlCol="0" anchor="ctr"/>
          <a:lstStyle/>
          <a:p>
            <a:pPr algn="ctr"/>
            <a:r>
              <a:rPr lang="zh-TW" altLang="en-US" sz="2800" b="1" dirty="0" smtClean="0">
                <a:latin typeface="標楷體" panose="03000509000000000000" pitchFamily="65" charset="-120"/>
                <a:ea typeface="標楷體" panose="03000509000000000000" pitchFamily="65" charset="-120"/>
              </a:rPr>
              <a:t>建置網頁智慧搜尋</a:t>
            </a:r>
            <a:endParaRPr lang="zh-CN" altLang="en-US" sz="2800" b="1" dirty="0">
              <a:latin typeface="標楷體" panose="03000509000000000000" pitchFamily="65" charset="-120"/>
              <a:ea typeface="標楷體" panose="03000509000000000000" pitchFamily="65" charset="-120"/>
            </a:endParaRPr>
          </a:p>
        </p:txBody>
      </p:sp>
      <p:sp>
        <p:nvSpPr>
          <p:cNvPr id="37" name="圆角矩形 88"/>
          <p:cNvSpPr/>
          <p:nvPr/>
        </p:nvSpPr>
        <p:spPr>
          <a:xfrm>
            <a:off x="5613249" y="3048880"/>
            <a:ext cx="2160000" cy="8280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45727" rIns="0" bIns="45727" rtlCol="0" anchor="ctr"/>
          <a:lstStyle/>
          <a:p>
            <a:pPr algn="ctr"/>
            <a:r>
              <a:rPr lang="zh-TW" altLang="en-US" sz="2800" b="1" dirty="0" smtClean="0">
                <a:latin typeface="標楷體" panose="03000509000000000000" pitchFamily="65" charset="-120"/>
                <a:ea typeface="標楷體" panose="03000509000000000000" pitchFamily="65" charset="-120"/>
              </a:rPr>
              <a:t>創建視覺化平台</a:t>
            </a:r>
            <a:endParaRPr lang="zh-CN" altLang="en-US" sz="2800" b="1" dirty="0">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3"/>
          <a:stretch>
            <a:fillRect/>
          </a:stretch>
        </p:blipFill>
        <p:spPr>
          <a:xfrm>
            <a:off x="8048847" y="3315725"/>
            <a:ext cx="4048898" cy="27295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8" name="文本框 51"/>
          <p:cNvSpPr txBox="1"/>
          <p:nvPr/>
        </p:nvSpPr>
        <p:spPr>
          <a:xfrm>
            <a:off x="2937523" y="3828958"/>
            <a:ext cx="2048620" cy="1938978"/>
          </a:xfrm>
          <a:prstGeom prst="rect">
            <a:avLst/>
          </a:prstGeom>
          <a:noFill/>
        </p:spPr>
        <p:txBody>
          <a:bodyPr wrap="square" lIns="91424" tIns="45713" rIns="91424" bIns="45713" rtlCol="0">
            <a:spAutoFit/>
          </a:bodyPr>
          <a:lstStyle/>
          <a:p>
            <a:pPr algn="ctr">
              <a:lnSpc>
                <a:spcPts val="3600"/>
              </a:lnSpc>
            </a:pPr>
            <a:r>
              <a:rPr lang="zh-TW" altLang="en-US" sz="2800" b="1" dirty="0" smtClean="0">
                <a:solidFill>
                  <a:schemeClr val="accent1">
                    <a:lumMod val="50000"/>
                  </a:schemeClr>
                </a:solidFill>
                <a:latin typeface="標楷體" panose="03000509000000000000" pitchFamily="65" charset="-120"/>
                <a:ea typeface="標楷體" panose="03000509000000000000" pitchFamily="65" charset="-120"/>
              </a:rPr>
              <a:t>提供</a:t>
            </a:r>
            <a:r>
              <a:rPr lang="zh-TW" altLang="en-US" sz="2800" b="1" dirty="0">
                <a:solidFill>
                  <a:schemeClr val="accent1">
                    <a:lumMod val="50000"/>
                  </a:schemeClr>
                </a:solidFill>
                <a:latin typeface="標楷體" panose="03000509000000000000" pitchFamily="65" charset="-120"/>
                <a:ea typeface="標楷體" panose="03000509000000000000" pitchFamily="65" charset="-120"/>
              </a:rPr>
              <a:t>各</a:t>
            </a:r>
            <a:r>
              <a:rPr lang="zh-TW" altLang="en-US" sz="2800" b="1" dirty="0" smtClean="0">
                <a:solidFill>
                  <a:schemeClr val="accent1">
                    <a:lumMod val="50000"/>
                  </a:schemeClr>
                </a:solidFill>
                <a:latin typeface="標楷體" panose="03000509000000000000" pitchFamily="65" charset="-120"/>
                <a:ea typeface="標楷體" panose="03000509000000000000" pitchFamily="65" charset="-120"/>
              </a:rPr>
              <a:t>類</a:t>
            </a:r>
            <a:r>
              <a:rPr lang="zh-TW" altLang="zh-TW" sz="2800" b="1" dirty="0" smtClean="0">
                <a:solidFill>
                  <a:schemeClr val="accent1">
                    <a:lumMod val="50000"/>
                  </a:schemeClr>
                </a:solidFill>
                <a:latin typeface="標楷體" panose="03000509000000000000" pitchFamily="65" charset="-120"/>
                <a:ea typeface="標楷體" panose="03000509000000000000" pitchFamily="65" charset="-120"/>
              </a:rPr>
              <a:t>統計</a:t>
            </a:r>
            <a:r>
              <a:rPr lang="zh-TW" altLang="zh-TW" sz="2800" b="1" dirty="0">
                <a:solidFill>
                  <a:schemeClr val="accent1">
                    <a:lumMod val="50000"/>
                  </a:schemeClr>
                </a:solidFill>
                <a:latin typeface="標楷體" panose="03000509000000000000" pitchFamily="65" charset="-120"/>
                <a:ea typeface="標楷體" panose="03000509000000000000" pitchFamily="65" charset="-120"/>
              </a:rPr>
              <a:t>項目及複</a:t>
            </a:r>
            <a:r>
              <a:rPr lang="zh-TW" altLang="zh-TW" sz="2800" b="1" dirty="0" smtClean="0">
                <a:solidFill>
                  <a:schemeClr val="accent1">
                    <a:lumMod val="50000"/>
                  </a:schemeClr>
                </a:solidFill>
                <a:latin typeface="標楷體" panose="03000509000000000000" pitchFamily="65" charset="-120"/>
                <a:ea typeface="標楷體" panose="03000509000000000000" pitchFamily="65" charset="-120"/>
              </a:rPr>
              <a:t>分類智慧搜尋查詢</a:t>
            </a:r>
            <a:r>
              <a:rPr lang="zh-TW" altLang="zh-TW" sz="2800" b="1" dirty="0">
                <a:solidFill>
                  <a:schemeClr val="accent1">
                    <a:lumMod val="50000"/>
                  </a:schemeClr>
                </a:solidFill>
                <a:latin typeface="標楷體" panose="03000509000000000000" pitchFamily="65" charset="-120"/>
                <a:ea typeface="標楷體" panose="03000509000000000000" pitchFamily="65" charset="-120"/>
              </a:rPr>
              <a:t>服務</a:t>
            </a:r>
            <a:endParaRPr lang="zh-CN" altLang="en-US" sz="2800" b="1" dirty="0">
              <a:solidFill>
                <a:schemeClr val="accent1">
                  <a:lumMod val="50000"/>
                </a:schemeClr>
              </a:solidFill>
              <a:latin typeface="標楷體" panose="03000509000000000000" pitchFamily="65" charset="-120"/>
              <a:ea typeface="標楷體" panose="03000509000000000000" pitchFamily="65" charset="-120"/>
            </a:endParaRPr>
          </a:p>
        </p:txBody>
      </p:sp>
      <p:sp>
        <p:nvSpPr>
          <p:cNvPr id="40" name="文本框 51"/>
          <p:cNvSpPr txBox="1"/>
          <p:nvPr/>
        </p:nvSpPr>
        <p:spPr>
          <a:xfrm>
            <a:off x="5663936" y="3828958"/>
            <a:ext cx="2348479" cy="1938978"/>
          </a:xfrm>
          <a:prstGeom prst="rect">
            <a:avLst/>
          </a:prstGeom>
          <a:noFill/>
        </p:spPr>
        <p:txBody>
          <a:bodyPr wrap="square" lIns="91424" tIns="45713" rIns="91424" bIns="45713" rtlCol="0">
            <a:spAutoFit/>
          </a:bodyPr>
          <a:lstStyle/>
          <a:p>
            <a:pPr algn="ctr">
              <a:lnSpc>
                <a:spcPts val="3600"/>
              </a:lnSpc>
            </a:pPr>
            <a:r>
              <a:rPr lang="zh-TW" altLang="zh-TW" sz="2800" b="1" dirty="0">
                <a:solidFill>
                  <a:schemeClr val="accent1">
                    <a:lumMod val="50000"/>
                  </a:schemeClr>
                </a:solidFill>
                <a:latin typeface="標楷體" panose="03000509000000000000" pitchFamily="65" charset="-120"/>
                <a:ea typeface="標楷體" panose="03000509000000000000" pitchFamily="65" charset="-120"/>
              </a:rPr>
              <a:t>創建「每月市政數據畫高雄」</a:t>
            </a:r>
            <a:r>
              <a:rPr lang="zh-TW" altLang="zh-TW" sz="2800" b="1" dirty="0" smtClean="0">
                <a:solidFill>
                  <a:schemeClr val="accent1">
                    <a:lumMod val="50000"/>
                  </a:schemeClr>
                </a:solidFill>
                <a:latin typeface="標楷體" panose="03000509000000000000" pitchFamily="65" charset="-120"/>
                <a:ea typeface="標楷體" panose="03000509000000000000" pitchFamily="65" charset="-120"/>
              </a:rPr>
              <a:t>視覺化平台供各界查詢</a:t>
            </a:r>
            <a:endParaRPr lang="zh-CN" altLang="en-US" sz="2800" b="1" dirty="0">
              <a:solidFill>
                <a:schemeClr val="accent1">
                  <a:lumMod val="50000"/>
                </a:schemeClr>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4">
            <a:extLst>
              <a:ext uri="{28A0092B-C50C-407E-A947-70E740481C1C}">
                <a14:useLocalDpi xmlns:a14="http://schemas.microsoft.com/office/drawing/2010/main" val="0"/>
              </a:ext>
            </a:extLst>
          </a:blip>
          <a:srcRect l="8890" t="13640" r="8384" b="15596"/>
          <a:stretch/>
        </p:blipFill>
        <p:spPr>
          <a:xfrm>
            <a:off x="905902" y="1619177"/>
            <a:ext cx="882503" cy="754912"/>
          </a:xfrm>
          <a:prstGeom prst="rect">
            <a:avLst/>
          </a:prstGeom>
        </p:spPr>
      </p:pic>
      <p:pic>
        <p:nvPicPr>
          <p:cNvPr id="41" name="圖片 40"/>
          <p:cNvPicPr>
            <a:picLocks noChangeAspect="1"/>
          </p:cNvPicPr>
          <p:nvPr/>
        </p:nvPicPr>
        <p:blipFill rotWithShape="1">
          <a:blip r:embed="rId5">
            <a:extLst>
              <a:ext uri="{28A0092B-C50C-407E-A947-70E740481C1C}">
                <a14:useLocalDpi xmlns:a14="http://schemas.microsoft.com/office/drawing/2010/main" val="0"/>
              </a:ext>
            </a:extLst>
          </a:blip>
          <a:srcRect l="9645" t="15505" r="12216" b="14728"/>
          <a:stretch/>
        </p:blipFill>
        <p:spPr>
          <a:xfrm>
            <a:off x="6211033" y="1576647"/>
            <a:ext cx="928784" cy="797442"/>
          </a:xfrm>
          <a:prstGeom prst="rect">
            <a:avLst/>
          </a:prstGeom>
        </p:spPr>
      </p:pic>
      <p:pic>
        <p:nvPicPr>
          <p:cNvPr id="42" name="圖片 41"/>
          <p:cNvPicPr>
            <a:picLocks noChangeAspect="1"/>
          </p:cNvPicPr>
          <p:nvPr/>
        </p:nvPicPr>
        <p:blipFill rotWithShape="1">
          <a:blip r:embed="rId6">
            <a:extLst>
              <a:ext uri="{28A0092B-C50C-407E-A947-70E740481C1C}">
                <a14:useLocalDpi xmlns:a14="http://schemas.microsoft.com/office/drawing/2010/main" val="0"/>
              </a:ext>
            </a:extLst>
          </a:blip>
          <a:srcRect l="13193" t="15051" r="12727" b="13913"/>
          <a:stretch/>
        </p:blipFill>
        <p:spPr>
          <a:xfrm>
            <a:off x="3593806" y="1605758"/>
            <a:ext cx="811826" cy="744279"/>
          </a:xfrm>
          <a:prstGeom prst="rect">
            <a:avLst/>
          </a:prstGeom>
        </p:spPr>
      </p:pic>
      <p:sp>
        <p:nvSpPr>
          <p:cNvPr id="22" name="文字方塊 21"/>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三、公務統計</a:t>
            </a:r>
            <a:r>
              <a:rPr lang="en-US" altLang="zh-TW" sz="3600" b="1" dirty="0">
                <a:solidFill>
                  <a:prstClr val="black"/>
                </a:solidFill>
                <a:latin typeface="標楷體" panose="03000509000000000000" pitchFamily="65" charset="-120"/>
                <a:ea typeface="標楷體" panose="03000509000000000000" pitchFamily="65" charset="-120"/>
              </a:rPr>
              <a:t>(4/4)</a:t>
            </a:r>
            <a:endParaRPr lang="en-US" altLang="zh-TW" sz="3600" b="1" dirty="0">
              <a:latin typeface="標楷體" panose="03000509000000000000" pitchFamily="65" charset="-120"/>
              <a:ea typeface="標楷體" panose="03000509000000000000" pitchFamily="65" charset="-120"/>
            </a:endParaRPr>
          </a:p>
        </p:txBody>
      </p:sp>
      <p:sp>
        <p:nvSpPr>
          <p:cNvPr id="24" name="矩形 23"/>
          <p:cNvSpPr/>
          <p:nvPr/>
        </p:nvSpPr>
        <p:spPr>
          <a:xfrm>
            <a:off x="636443" y="753265"/>
            <a:ext cx="6201732"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四</a:t>
            </a:r>
            <a:r>
              <a:rPr lang="en-US" altLang="zh-TW" sz="2800" dirty="0" smtClean="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建置視覺化及統計智慧搜尋平台</a:t>
            </a:r>
          </a:p>
        </p:txBody>
      </p:sp>
    </p:spTree>
    <p:extLst>
      <p:ext uri="{BB962C8B-B14F-4D97-AF65-F5344CB8AC3E}">
        <p14:creationId xmlns:p14="http://schemas.microsoft.com/office/powerpoint/2010/main" val="409107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par>
                                <p:cTn id="8" presetID="53"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par>
                                <p:cTn id="13" presetID="53" presetClass="entr" presetSubtype="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53" presetClass="entr" presetSubtype="0" fill="hold" grpId="0" nodeType="withEffect">
                                  <p:stCondLst>
                                    <p:cond delay="50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0" fill="hold" grpId="0" nodeType="withEffect">
                                  <p:stCondLst>
                                    <p:cond delay="75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1250"/>
                            </p:stCondLst>
                            <p:childTnLst>
                              <p:par>
                                <p:cTn id="29" presetID="18" presetClass="entr" presetSubtype="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Right)">
                                      <p:cBhvr>
                                        <p:cTn id="31" dur="500"/>
                                        <p:tgtEl>
                                          <p:spTgt spid="11"/>
                                        </p:tgtEl>
                                      </p:cBhvr>
                                    </p:animEffect>
                                  </p:childTnLst>
                                </p:cTn>
                              </p:par>
                            </p:childTnLst>
                          </p:cTn>
                        </p:par>
                        <p:par>
                          <p:cTn id="32" fill="hold">
                            <p:stCondLst>
                              <p:cond delay="1750"/>
                            </p:stCondLst>
                            <p:childTnLst>
                              <p:par>
                                <p:cTn id="33" presetID="18" presetClass="entr" presetSubtype="6"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strips(downRight)">
                                      <p:cBhvr>
                                        <p:cTn id="35" dur="500"/>
                                        <p:tgtEl>
                                          <p:spTgt spid="26"/>
                                        </p:tgtEl>
                                      </p:cBhvr>
                                    </p:animEffect>
                                  </p:childTnLst>
                                </p:cTn>
                              </p:par>
                            </p:childTnLst>
                          </p:cTn>
                        </p:par>
                        <p:par>
                          <p:cTn id="36" fill="hold">
                            <p:stCondLst>
                              <p:cond delay="2250"/>
                            </p:stCondLst>
                            <p:childTnLst>
                              <p:par>
                                <p:cTn id="37" presetID="18" presetClass="entr" presetSubtype="6" fill="hold"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strips(downRight)">
                                      <p:cBhvr>
                                        <p:cTn id="39" dur="500"/>
                                        <p:tgtEl>
                                          <p:spTgt spid="34"/>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ppt_x"/>
                                          </p:val>
                                        </p:tav>
                                        <p:tav tm="100000">
                                          <p:val>
                                            <p:strVal val="#ppt_x"/>
                                          </p:val>
                                        </p:tav>
                                      </p:tavLst>
                                    </p:anim>
                                    <p:anim calcmode="lin" valueType="num">
                                      <p:cBhvr additive="base">
                                        <p:cTn id="47" dur="500" fill="hold"/>
                                        <p:tgtEl>
                                          <p:spTgt spid="3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additive="base">
                                        <p:cTn id="50" dur="500" fill="hold"/>
                                        <p:tgtEl>
                                          <p:spTgt spid="40"/>
                                        </p:tgtEl>
                                        <p:attrNameLst>
                                          <p:attrName>ppt_x</p:attrName>
                                        </p:attrNameLst>
                                      </p:cBhvr>
                                      <p:tavLst>
                                        <p:tav tm="0">
                                          <p:val>
                                            <p:strVal val="#ppt_x"/>
                                          </p:val>
                                        </p:tav>
                                        <p:tav tm="100000">
                                          <p:val>
                                            <p:strVal val="#ppt_x"/>
                                          </p:val>
                                        </p:tav>
                                      </p:tavLst>
                                    </p:anim>
                                    <p:anim calcmode="lin" valueType="num">
                                      <p:cBhvr additive="base">
                                        <p:cTn id="5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35" grpId="0"/>
      <p:bldP spid="38"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ynergistically utilize technically sound portals with frictionless chains. Dramatically customize…">
            <a:extLst>
              <a:ext uri="{FF2B5EF4-FFF2-40B4-BE49-F238E27FC236}">
                <a16:creationId xmlns="" xmlns:a16="http://schemas.microsoft.com/office/drawing/2014/main" id="{D4B70AB8-3010-4C5C-A107-890E8062E813}"/>
              </a:ext>
            </a:extLst>
          </p:cNvPr>
          <p:cNvSpPr txBox="1"/>
          <p:nvPr/>
        </p:nvSpPr>
        <p:spPr>
          <a:xfrm>
            <a:off x="172451" y="1786493"/>
            <a:ext cx="2760256" cy="2359620"/>
          </a:xfrm>
          <a:prstGeom prst="rect">
            <a:avLst/>
          </a:prstGeom>
          <a:ln w="12700">
            <a:miter lim="400000"/>
          </a:ln>
          <a:extLst>
            <a:ext uri="{C572A759-6A51-4108-AA02-DFA0A04FC94B}">
              <ma14:wrappingTextBoxFlag xmlns:ma14="http://schemas.microsoft.com/office/mac/drawingml/2011/main" xmlns:mc="http://schemas.openxmlformats.org/markup-compatibility/2006" xmlns:p14="http://schemas.microsoft.com/office/powerpoint/2010/main" xmlns:a14="http://schemas.microsoft.com/office/drawing/2010/main" xmlns:p16="http://schemas.microsoft.com/office/powerpoint/2015/main" xmlns:adec="http://schemas.microsoft.com/office/drawing/2017/decorative" xmlns:a16="http://schemas.microsoft.com/office/drawing/2014/main" xmlns="" val="1"/>
            </a:ext>
          </a:extLst>
        </p:spPr>
        <p:txBody>
          <a:bodyPr wrap="square" lIns="0" tIns="0" rIns="0" bIns="0">
            <a:spAutoFit/>
            <a:scene3d>
              <a:camera prst="orthographicFront"/>
              <a:lightRig rig="threePt" dir="t"/>
            </a:scene3d>
            <a:sp3d extrusionH="57150">
              <a:bevelT w="38100" h="38100"/>
            </a:sp3d>
          </a:bodyPr>
          <a:lstStyle/>
          <a:p>
            <a:pPr lvl="0" algn="r" defTabSz="457200">
              <a:lnSpc>
                <a:spcPts val="3200"/>
              </a:lnSpc>
              <a:spcBef>
                <a:spcPts val="1200"/>
              </a:spcBef>
              <a:defRPr/>
            </a:pPr>
            <a:r>
              <a:rPr lang="zh-TW" altLang="en-US" sz="2800" b="1" kern="0" dirty="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按月編算指數</a:t>
            </a:r>
          </a:p>
          <a:p>
            <a:pPr lvl="0" algn="r" defTabSz="457200">
              <a:lnSpc>
                <a:spcPts val="3200"/>
              </a:lnSpc>
              <a:spcBef>
                <a:spcPts val="1200"/>
              </a:spcBef>
              <a:defRPr/>
            </a:pPr>
            <a:r>
              <a:rPr lang="zh-TW" altLang="en-US"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每月</a:t>
            </a:r>
            <a:r>
              <a:rPr lang="en-US" altLang="zh-TW" sz="2800" b="1" kern="0" dirty="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5</a:t>
            </a:r>
            <a:r>
              <a:rPr lang="zh-TW" altLang="en-US"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日發布</a:t>
            </a:r>
            <a:r>
              <a:rPr lang="en-US" altLang="zh-TW"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
            </a:r>
            <a:br>
              <a:rPr lang="en-US" altLang="zh-TW"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br>
            <a:r>
              <a:rPr lang="zh-TW" altLang="en-US"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新聞稿</a:t>
            </a:r>
            <a:endParaRPr lang="zh-TW" altLang="en-US" sz="2800" b="1" kern="0" dirty="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endParaRPr>
          </a:p>
          <a:p>
            <a:pPr lvl="0" algn="r" defTabSz="457200">
              <a:lnSpc>
                <a:spcPts val="3200"/>
              </a:lnSpc>
              <a:spcBef>
                <a:spcPts val="1200"/>
              </a:spcBef>
              <a:defRPr/>
            </a:pPr>
            <a:r>
              <a:rPr lang="zh-TW" altLang="en-US"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每月</a:t>
            </a:r>
            <a:r>
              <a:rPr lang="en-US" altLang="zh-TW"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15</a:t>
            </a:r>
            <a:r>
              <a:rPr lang="zh-TW" altLang="en-US" sz="2800" b="1" kern="0" dirty="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日</a:t>
            </a:r>
            <a:r>
              <a:rPr lang="zh-TW" altLang="en-US"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發布</a:t>
            </a:r>
            <a:r>
              <a:rPr lang="en-US" altLang="zh-TW"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
            </a:r>
            <a:br>
              <a:rPr lang="en-US" altLang="zh-TW"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br>
            <a:r>
              <a:rPr lang="zh-TW" altLang="en-US"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物價</a:t>
            </a:r>
            <a:r>
              <a:rPr lang="zh-TW" altLang="en-US" sz="2800" b="1" kern="0" dirty="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月報電子</a:t>
            </a:r>
            <a:r>
              <a:rPr lang="zh-TW" altLang="en-US" sz="2800" b="1" kern="0" dirty="0" smtClean="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rPr>
              <a:t>書</a:t>
            </a:r>
            <a:endParaRPr lang="en-US" altLang="zh-CN" sz="2000" kern="0" dirty="0">
              <a:solidFill>
                <a:schemeClr val="accent1">
                  <a:lumMod val="75000"/>
                </a:schemeClr>
              </a:solidFill>
              <a:effectLst>
                <a:glow rad="101600">
                  <a:schemeClr val="bg1">
                    <a:alpha val="40000"/>
                  </a:schemeClr>
                </a:glow>
              </a:effectLst>
              <a:latin typeface="標楷體" panose="03000509000000000000" pitchFamily="65" charset="-120"/>
              <a:ea typeface="標楷體" panose="03000509000000000000" pitchFamily="65" charset="-120"/>
            </a:endParaRPr>
          </a:p>
        </p:txBody>
      </p:sp>
      <p:sp>
        <p:nvSpPr>
          <p:cNvPr id="6" name="圓角矩形 5"/>
          <p:cNvSpPr/>
          <p:nvPr/>
        </p:nvSpPr>
        <p:spPr>
          <a:xfrm>
            <a:off x="4444777" y="2290995"/>
            <a:ext cx="2711302" cy="2466753"/>
          </a:xfrm>
          <a:prstGeom prst="roundRect">
            <a:avLst/>
          </a:prstGeom>
          <a:gradFill flip="none" rotWithShape="1">
            <a:gsLst>
              <a:gs pos="0">
                <a:schemeClr val="accent1">
                  <a:lumMod val="20000"/>
                  <a:lumOff val="80000"/>
                </a:schemeClr>
              </a:gs>
              <a:gs pos="100000">
                <a:schemeClr val="accent1">
                  <a:lumMod val="40000"/>
                  <a:lumOff val="60000"/>
                </a:schemeClr>
              </a:gs>
              <a:gs pos="58000">
                <a:schemeClr val="accent1"/>
              </a:gs>
            </a:gsLst>
            <a:lin ang="2700000" scaled="1"/>
            <a:tileRect/>
          </a:gradFill>
          <a:ln w="28575">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zh-TW" altLang="en-US" sz="2400" dirty="0">
              <a:latin typeface="標楷體" panose="03000509000000000000" pitchFamily="65" charset="-120"/>
              <a:ea typeface="標楷體" panose="03000509000000000000" pitchFamily="65" charset="-120"/>
            </a:endParaRPr>
          </a:p>
        </p:txBody>
      </p:sp>
      <p:sp>
        <p:nvSpPr>
          <p:cNvPr id="7" name="圓角矩形 6"/>
          <p:cNvSpPr/>
          <p:nvPr/>
        </p:nvSpPr>
        <p:spPr>
          <a:xfrm>
            <a:off x="4857388" y="2476607"/>
            <a:ext cx="1837203" cy="901136"/>
          </a:xfrm>
          <a:prstGeom prst="roundRect">
            <a:avLst/>
          </a:prstGeom>
          <a:solidFill>
            <a:schemeClr val="accent4">
              <a:lumMod val="20000"/>
              <a:lumOff val="80000"/>
            </a:schemeClr>
          </a:solidFill>
          <a:ln w="317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dirty="0" smtClean="0">
                <a:solidFill>
                  <a:schemeClr val="accent2">
                    <a:lumMod val="75000"/>
                  </a:schemeClr>
                </a:solidFill>
                <a:latin typeface="標楷體" panose="03000509000000000000" pitchFamily="65" charset="-120"/>
                <a:ea typeface="標楷體" panose="03000509000000000000" pitchFamily="65" charset="-120"/>
              </a:rPr>
              <a:t>消費者</a:t>
            </a:r>
            <a:r>
              <a:rPr lang="en-US" altLang="zh-TW" sz="2800" dirty="0" smtClean="0">
                <a:solidFill>
                  <a:schemeClr val="accent2">
                    <a:lumMod val="75000"/>
                  </a:schemeClr>
                </a:solidFill>
                <a:latin typeface="標楷體" panose="03000509000000000000" pitchFamily="65" charset="-120"/>
                <a:ea typeface="標楷體" panose="03000509000000000000" pitchFamily="65" charset="-120"/>
              </a:rPr>
              <a:t/>
            </a:r>
            <a:br>
              <a:rPr lang="en-US" altLang="zh-TW" sz="2800" dirty="0" smtClean="0">
                <a:solidFill>
                  <a:schemeClr val="accent2">
                    <a:lumMod val="75000"/>
                  </a:schemeClr>
                </a:solidFill>
                <a:latin typeface="標楷體" panose="03000509000000000000" pitchFamily="65" charset="-120"/>
                <a:ea typeface="標楷體" panose="03000509000000000000" pitchFamily="65" charset="-120"/>
              </a:rPr>
            </a:br>
            <a:r>
              <a:rPr lang="zh-TW" altLang="en-US" sz="2800" dirty="0" smtClean="0">
                <a:solidFill>
                  <a:schemeClr val="accent2">
                    <a:lumMod val="75000"/>
                  </a:schemeClr>
                </a:solidFill>
                <a:latin typeface="標楷體" panose="03000509000000000000" pitchFamily="65" charset="-120"/>
                <a:ea typeface="標楷體" panose="03000509000000000000" pitchFamily="65" charset="-120"/>
              </a:rPr>
              <a:t>物價調查</a:t>
            </a:r>
            <a:endParaRPr lang="zh-TW" altLang="en-US" sz="2800" dirty="0">
              <a:solidFill>
                <a:schemeClr val="accent2">
                  <a:lumMod val="75000"/>
                </a:schemeClr>
              </a:solidFill>
              <a:latin typeface="標楷體" panose="03000509000000000000" pitchFamily="65" charset="-120"/>
              <a:ea typeface="標楷體" panose="03000509000000000000" pitchFamily="65" charset="-120"/>
            </a:endParaRPr>
          </a:p>
        </p:txBody>
      </p:sp>
      <p:sp>
        <p:nvSpPr>
          <p:cNvPr id="43" name="圓角矩形 42"/>
          <p:cNvSpPr/>
          <p:nvPr/>
        </p:nvSpPr>
        <p:spPr>
          <a:xfrm>
            <a:off x="4906264" y="3686290"/>
            <a:ext cx="1788327" cy="914198"/>
          </a:xfrm>
          <a:prstGeom prst="roundRect">
            <a:avLst/>
          </a:prstGeom>
          <a:solidFill>
            <a:srgbClr val="FFCCFF"/>
          </a:solidFill>
          <a:ln w="28575">
            <a:solidFill>
              <a:srgbClr val="CC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dirty="0">
                <a:solidFill>
                  <a:srgbClr val="CC3399"/>
                </a:solidFill>
                <a:latin typeface="標楷體" panose="03000509000000000000" pitchFamily="65" charset="-120"/>
                <a:ea typeface="標楷體" panose="03000509000000000000" pitchFamily="65" charset="-120"/>
              </a:rPr>
              <a:t>營造工程</a:t>
            </a:r>
            <a:r>
              <a:rPr lang="zh-TW" altLang="en-US" sz="2800" dirty="0" smtClean="0">
                <a:solidFill>
                  <a:srgbClr val="CC3399"/>
                </a:solidFill>
                <a:latin typeface="標楷體" panose="03000509000000000000" pitchFamily="65" charset="-120"/>
                <a:ea typeface="標楷體" panose="03000509000000000000" pitchFamily="65" charset="-120"/>
              </a:rPr>
              <a:t>物價調查</a:t>
            </a:r>
            <a:endParaRPr lang="zh-TW" altLang="en-US" sz="2800" dirty="0">
              <a:solidFill>
                <a:srgbClr val="CC3399"/>
              </a:solidFill>
              <a:latin typeface="標楷體" panose="03000509000000000000" pitchFamily="65" charset="-120"/>
              <a:ea typeface="標楷體" panose="03000509000000000000" pitchFamily="65" charset="-120"/>
            </a:endParaRPr>
          </a:p>
        </p:txBody>
      </p:sp>
      <p:cxnSp>
        <p:nvCxnSpPr>
          <p:cNvPr id="9" name="弧形接點 8"/>
          <p:cNvCxnSpPr/>
          <p:nvPr/>
        </p:nvCxnSpPr>
        <p:spPr>
          <a:xfrm flipV="1">
            <a:off x="6694591" y="2699795"/>
            <a:ext cx="1220502" cy="252813"/>
          </a:xfrm>
          <a:prstGeom prst="curvedConnector3">
            <a:avLst>
              <a:gd name="adj1" fmla="val 50000"/>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0" name="圓角矩形 49"/>
          <p:cNvSpPr/>
          <p:nvPr/>
        </p:nvSpPr>
        <p:spPr>
          <a:xfrm>
            <a:off x="4574923" y="1471912"/>
            <a:ext cx="2402131" cy="483905"/>
          </a:xfrm>
          <a:prstGeom prst="roundRect">
            <a:avLst/>
          </a:prstGeom>
          <a:gradFill>
            <a:gsLst>
              <a:gs pos="0">
                <a:schemeClr val="accent1">
                  <a:lumMod val="20000"/>
                  <a:lumOff val="80000"/>
                </a:schemeClr>
              </a:gs>
              <a:gs pos="82000">
                <a:schemeClr val="accent1">
                  <a:lumMod val="40000"/>
                  <a:lumOff val="60000"/>
                </a:schemeClr>
              </a:gs>
              <a:gs pos="52000">
                <a:schemeClr val="accent1"/>
              </a:gs>
            </a:gsLst>
            <a:lin ang="2700000" scaled="1"/>
          </a:gradFill>
          <a:ln/>
        </p:spPr>
        <p:style>
          <a:lnRef idx="0">
            <a:schemeClr val="accent1"/>
          </a:lnRef>
          <a:fillRef idx="3">
            <a:schemeClr val="accent1"/>
          </a:fillRef>
          <a:effectRef idx="3">
            <a:schemeClr val="accent1"/>
          </a:effectRef>
          <a:fontRef idx="minor">
            <a:schemeClr val="lt1"/>
          </a:fontRef>
        </p:style>
        <p:txBody>
          <a:bodyPr rtlCol="0" anchor="ctr"/>
          <a:lstStyle/>
          <a:p>
            <a:pPr lvl="0" algn="just" defTabSz="914354">
              <a:lnSpc>
                <a:spcPts val="2800"/>
              </a:lnSpc>
              <a:spcAft>
                <a:spcPts val="1200"/>
              </a:spcAft>
              <a:defRPr sz="3000">
                <a:solidFill>
                  <a:srgbClr val="FFFFFF"/>
                </a:solidFill>
              </a:defRPr>
            </a:pPr>
            <a:r>
              <a:rPr lang="zh-TW" altLang="en-US" sz="2800" b="1" kern="0" dirty="0" smtClean="0">
                <a:solidFill>
                  <a:schemeClr val="accent5">
                    <a:lumMod val="75000"/>
                  </a:schemeClr>
                </a:solidFill>
                <a:latin typeface="標楷體" panose="03000509000000000000" pitchFamily="65" charset="-120"/>
                <a:ea typeface="標楷體" panose="03000509000000000000" pitchFamily="65" charset="-120"/>
              </a:rPr>
              <a:t>按旬調查價格</a:t>
            </a:r>
            <a:endParaRPr lang="zh-TW" altLang="en-US" sz="2800" b="1" kern="0" dirty="0">
              <a:solidFill>
                <a:schemeClr val="accent5">
                  <a:lumMod val="75000"/>
                </a:schemeClr>
              </a:solidFill>
              <a:latin typeface="標楷體" panose="03000509000000000000" pitchFamily="65" charset="-120"/>
              <a:ea typeface="標楷體" panose="03000509000000000000" pitchFamily="65" charset="-120"/>
            </a:endParaRPr>
          </a:p>
        </p:txBody>
      </p:sp>
      <p:sp>
        <p:nvSpPr>
          <p:cNvPr id="45" name="矩形 44"/>
          <p:cNvSpPr/>
          <p:nvPr/>
        </p:nvSpPr>
        <p:spPr>
          <a:xfrm>
            <a:off x="8346702" y="1687971"/>
            <a:ext cx="3557961" cy="1836400"/>
          </a:xfrm>
          <a:prstGeom prst="rect">
            <a:avLst/>
          </a:prstGeom>
        </p:spPr>
        <p:txBody>
          <a:bodyPr wrap="square">
            <a:spAutoFit/>
          </a:bodyPr>
          <a:lstStyle/>
          <a:p>
            <a:pPr marL="457200" lvl="0" indent="-457200" algn="just" defTabSz="914354">
              <a:lnSpc>
                <a:spcPts val="2800"/>
              </a:lnSpc>
              <a:spcAft>
                <a:spcPts val="1200"/>
              </a:spcAft>
              <a:buFont typeface="Wingdings" panose="05000000000000000000" pitchFamily="2" charset="2"/>
              <a:buChar char="Ø"/>
              <a:defRPr sz="3000">
                <a:solidFill>
                  <a:srgbClr val="FFFFFF"/>
                </a:solidFill>
              </a:defRPr>
            </a:pPr>
            <a:r>
              <a:rPr lang="zh-TW" altLang="en-US" sz="2800" kern="0" dirty="0" smtClean="0">
                <a:solidFill>
                  <a:schemeClr val="accent2">
                    <a:lumMod val="75000"/>
                  </a:schemeClr>
                </a:solidFill>
                <a:latin typeface="標楷體" panose="03000509000000000000" pitchFamily="65" charset="-120"/>
                <a:ea typeface="標楷體" panose="03000509000000000000" pitchFamily="65" charset="-120"/>
              </a:rPr>
              <a:t>一般零售</a:t>
            </a:r>
            <a:r>
              <a:rPr lang="zh-TW" altLang="en-US" sz="2800" kern="0" dirty="0">
                <a:solidFill>
                  <a:schemeClr val="accent2">
                    <a:lumMod val="75000"/>
                  </a:schemeClr>
                </a:solidFill>
                <a:latin typeface="標楷體" panose="03000509000000000000" pitchFamily="65" charset="-120"/>
                <a:ea typeface="標楷體" panose="03000509000000000000" pitchFamily="65" charset="-120"/>
              </a:rPr>
              <a:t>市場成交價格</a:t>
            </a:r>
            <a:endParaRPr lang="en-US" altLang="zh-TW" sz="2800" kern="0" dirty="0">
              <a:solidFill>
                <a:schemeClr val="accent2">
                  <a:lumMod val="75000"/>
                </a:schemeClr>
              </a:solidFill>
              <a:latin typeface="標楷體" panose="03000509000000000000" pitchFamily="65" charset="-120"/>
              <a:ea typeface="標楷體" panose="03000509000000000000" pitchFamily="65" charset="-120"/>
            </a:endParaRPr>
          </a:p>
          <a:p>
            <a:pPr marL="457200" lvl="0" indent="-457200" defTabSz="914354">
              <a:lnSpc>
                <a:spcPts val="2800"/>
              </a:lnSpc>
              <a:spcAft>
                <a:spcPts val="1200"/>
              </a:spcAft>
              <a:buFont typeface="Wingdings" panose="05000000000000000000" pitchFamily="2" charset="2"/>
              <a:buChar char="Ø"/>
              <a:defRPr sz="3000">
                <a:solidFill>
                  <a:srgbClr val="FFFFFF"/>
                </a:solidFill>
              </a:defRPr>
            </a:pPr>
            <a:r>
              <a:rPr lang="zh-TW" altLang="en-US" sz="2800" kern="0" dirty="0">
                <a:solidFill>
                  <a:schemeClr val="accent2">
                    <a:lumMod val="75000"/>
                  </a:schemeClr>
                </a:solidFill>
                <a:latin typeface="標楷體" panose="03000509000000000000" pitchFamily="65" charset="-120"/>
                <a:ea typeface="標楷體" panose="03000509000000000000" pitchFamily="65" charset="-120"/>
              </a:rPr>
              <a:t>分為</a:t>
            </a:r>
            <a:r>
              <a:rPr lang="en-US" altLang="zh-TW" sz="2800" kern="0" dirty="0">
                <a:solidFill>
                  <a:schemeClr val="accent2">
                    <a:lumMod val="75000"/>
                  </a:schemeClr>
                </a:solidFill>
                <a:latin typeface="標楷體" panose="03000509000000000000" pitchFamily="65" charset="-120"/>
                <a:ea typeface="標楷體" panose="03000509000000000000" pitchFamily="65" charset="-120"/>
              </a:rPr>
              <a:t>7</a:t>
            </a:r>
            <a:r>
              <a:rPr lang="zh-TW" altLang="en-US" sz="2800" kern="0" dirty="0">
                <a:solidFill>
                  <a:schemeClr val="accent2">
                    <a:lumMod val="75000"/>
                  </a:schemeClr>
                </a:solidFill>
                <a:latin typeface="標楷體" panose="03000509000000000000" pitchFamily="65" charset="-120"/>
                <a:ea typeface="標楷體" panose="03000509000000000000" pitchFamily="65" charset="-120"/>
              </a:rPr>
              <a:t>大類</a:t>
            </a:r>
          </a:p>
          <a:p>
            <a:pPr marL="457200" lvl="0" indent="-457200" defTabSz="914354">
              <a:lnSpc>
                <a:spcPts val="2800"/>
              </a:lnSpc>
              <a:spcAft>
                <a:spcPts val="1200"/>
              </a:spcAft>
              <a:buFont typeface="Wingdings" panose="05000000000000000000" pitchFamily="2" charset="2"/>
              <a:buChar char="Ø"/>
              <a:defRPr sz="3000">
                <a:solidFill>
                  <a:srgbClr val="FFFFFF"/>
                </a:solidFill>
              </a:defRPr>
            </a:pPr>
            <a:r>
              <a:rPr lang="zh-TW" altLang="en-US" sz="2800" kern="0" dirty="0">
                <a:solidFill>
                  <a:schemeClr val="accent2">
                    <a:lumMod val="75000"/>
                  </a:schemeClr>
                </a:solidFill>
                <a:latin typeface="標楷體" panose="03000509000000000000" pitchFamily="65" charset="-120"/>
                <a:ea typeface="標楷體" panose="03000509000000000000" pitchFamily="65" charset="-120"/>
              </a:rPr>
              <a:t>調查</a:t>
            </a:r>
            <a:r>
              <a:rPr lang="en-US" altLang="zh-TW" sz="2800" kern="0" dirty="0">
                <a:solidFill>
                  <a:schemeClr val="accent2">
                    <a:lumMod val="75000"/>
                  </a:schemeClr>
                </a:solidFill>
                <a:latin typeface="標楷體" panose="03000509000000000000" pitchFamily="65" charset="-120"/>
                <a:ea typeface="標楷體" panose="03000509000000000000" pitchFamily="65" charset="-120"/>
              </a:rPr>
              <a:t>3,949</a:t>
            </a:r>
            <a:r>
              <a:rPr lang="zh-TW" altLang="en-US" sz="2800" kern="0" dirty="0">
                <a:solidFill>
                  <a:schemeClr val="accent2">
                    <a:lumMod val="75000"/>
                  </a:schemeClr>
                </a:solidFill>
                <a:latin typeface="標楷體" panose="03000509000000000000" pitchFamily="65" charset="-120"/>
                <a:ea typeface="標楷體" panose="03000509000000000000" pitchFamily="65" charset="-120"/>
              </a:rPr>
              <a:t>項次</a:t>
            </a:r>
          </a:p>
        </p:txBody>
      </p:sp>
      <p:cxnSp>
        <p:nvCxnSpPr>
          <p:cNvPr id="54" name="直線接點 53"/>
          <p:cNvCxnSpPr/>
          <p:nvPr/>
        </p:nvCxnSpPr>
        <p:spPr>
          <a:xfrm>
            <a:off x="8046406" y="2131869"/>
            <a:ext cx="1" cy="900000"/>
          </a:xfrm>
          <a:prstGeom prst="line">
            <a:avLst/>
          </a:prstGeom>
          <a:ln w="28575">
            <a:solidFill>
              <a:schemeClr val="accent1"/>
            </a:solidFill>
            <a:prstDash val="dash"/>
          </a:ln>
        </p:spPr>
        <p:style>
          <a:lnRef idx="1">
            <a:schemeClr val="accent5"/>
          </a:lnRef>
          <a:fillRef idx="0">
            <a:schemeClr val="accent5"/>
          </a:fillRef>
          <a:effectRef idx="0">
            <a:schemeClr val="accent5"/>
          </a:effectRef>
          <a:fontRef idx="minor">
            <a:schemeClr val="tx1"/>
          </a:fontRef>
        </p:style>
      </p:cxnSp>
      <p:sp>
        <p:nvSpPr>
          <p:cNvPr id="59" name="弧形 58"/>
          <p:cNvSpPr/>
          <p:nvPr/>
        </p:nvSpPr>
        <p:spPr>
          <a:xfrm>
            <a:off x="8045726" y="1868306"/>
            <a:ext cx="601953" cy="567926"/>
          </a:xfrm>
          <a:prstGeom prst="arc">
            <a:avLst>
              <a:gd name="adj1" fmla="val 11015045"/>
              <a:gd name="adj2" fmla="val 16966927"/>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6" name="弧形 65"/>
          <p:cNvSpPr/>
          <p:nvPr/>
        </p:nvSpPr>
        <p:spPr>
          <a:xfrm flipV="1">
            <a:off x="8047087" y="2661140"/>
            <a:ext cx="601953" cy="567926"/>
          </a:xfrm>
          <a:prstGeom prst="arc">
            <a:avLst>
              <a:gd name="adj1" fmla="val 11015045"/>
              <a:gd name="adj2" fmla="val 16966927"/>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64" name="直線接點 63"/>
          <p:cNvCxnSpPr/>
          <p:nvPr/>
        </p:nvCxnSpPr>
        <p:spPr>
          <a:xfrm>
            <a:off x="8025895" y="2703672"/>
            <a:ext cx="360000" cy="0"/>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0" name="弧形接點 69"/>
          <p:cNvCxnSpPr/>
          <p:nvPr/>
        </p:nvCxnSpPr>
        <p:spPr>
          <a:xfrm>
            <a:off x="3368615" y="2726398"/>
            <a:ext cx="1099772" cy="803769"/>
          </a:xfrm>
          <a:prstGeom prst="curvedConnector3">
            <a:avLst>
              <a:gd name="adj1" fmla="val 50000"/>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8346702" y="3899372"/>
            <a:ext cx="3557961" cy="1836400"/>
          </a:xfrm>
          <a:prstGeom prst="rect">
            <a:avLst/>
          </a:prstGeom>
        </p:spPr>
        <p:txBody>
          <a:bodyPr wrap="square">
            <a:spAutoFit/>
          </a:bodyPr>
          <a:lstStyle/>
          <a:p>
            <a:pPr marL="457200" lvl="0" indent="-457200" algn="just" defTabSz="914354">
              <a:lnSpc>
                <a:spcPts val="2800"/>
              </a:lnSpc>
              <a:spcAft>
                <a:spcPts val="1200"/>
              </a:spcAft>
              <a:buFont typeface="Wingdings" panose="05000000000000000000" pitchFamily="2" charset="2"/>
              <a:buChar char="Ø"/>
              <a:defRPr sz="3000">
                <a:solidFill>
                  <a:srgbClr val="FFFFFF"/>
                </a:solidFill>
              </a:defRPr>
            </a:pPr>
            <a:r>
              <a:rPr lang="zh-TW" altLang="en-US" sz="2800" kern="0" dirty="0">
                <a:solidFill>
                  <a:srgbClr val="CC3399"/>
                </a:solidFill>
                <a:latin typeface="標楷體" panose="03000509000000000000" pitchFamily="65" charset="-120"/>
                <a:ea typeface="標楷體" panose="03000509000000000000" pitchFamily="65" charset="-120"/>
              </a:rPr>
              <a:t>建材製造及批發廠商實際交易價格</a:t>
            </a:r>
          </a:p>
          <a:p>
            <a:pPr marL="457200" lvl="0" indent="-457200" defTabSz="914354">
              <a:lnSpc>
                <a:spcPts val="2800"/>
              </a:lnSpc>
              <a:spcAft>
                <a:spcPts val="1200"/>
              </a:spcAft>
              <a:buFont typeface="Wingdings" panose="05000000000000000000" pitchFamily="2" charset="2"/>
              <a:buChar char="Ø"/>
              <a:defRPr sz="3000">
                <a:solidFill>
                  <a:srgbClr val="FFFFFF"/>
                </a:solidFill>
              </a:defRPr>
            </a:pPr>
            <a:r>
              <a:rPr lang="zh-TW" altLang="en-US" sz="2800" kern="0" dirty="0">
                <a:solidFill>
                  <a:srgbClr val="CC3399"/>
                </a:solidFill>
                <a:latin typeface="標楷體" panose="03000509000000000000" pitchFamily="65" charset="-120"/>
                <a:ea typeface="標楷體" panose="03000509000000000000" pitchFamily="65" charset="-120"/>
              </a:rPr>
              <a:t>分為</a:t>
            </a:r>
            <a:r>
              <a:rPr lang="en-US" altLang="zh-TW" sz="2800" kern="0" dirty="0">
                <a:solidFill>
                  <a:srgbClr val="CC3399"/>
                </a:solidFill>
                <a:latin typeface="標楷體" panose="03000509000000000000" pitchFamily="65" charset="-120"/>
                <a:ea typeface="標楷體" panose="03000509000000000000" pitchFamily="65" charset="-120"/>
              </a:rPr>
              <a:t>12</a:t>
            </a:r>
            <a:r>
              <a:rPr lang="zh-TW" altLang="en-US" sz="2800" kern="0" dirty="0">
                <a:solidFill>
                  <a:srgbClr val="CC3399"/>
                </a:solidFill>
                <a:latin typeface="標楷體" panose="03000509000000000000" pitchFamily="65" charset="-120"/>
                <a:ea typeface="標楷體" panose="03000509000000000000" pitchFamily="65" charset="-120"/>
              </a:rPr>
              <a:t>大類</a:t>
            </a:r>
          </a:p>
          <a:p>
            <a:pPr marL="457200" lvl="0" indent="-457200" defTabSz="914354">
              <a:lnSpc>
                <a:spcPts val="2800"/>
              </a:lnSpc>
              <a:spcAft>
                <a:spcPts val="1200"/>
              </a:spcAft>
              <a:buFont typeface="Wingdings" panose="05000000000000000000" pitchFamily="2" charset="2"/>
              <a:buChar char="Ø"/>
              <a:defRPr sz="3000">
                <a:solidFill>
                  <a:srgbClr val="FFFFFF"/>
                </a:solidFill>
              </a:defRPr>
            </a:pPr>
            <a:r>
              <a:rPr lang="zh-TW" altLang="en-US" sz="2800" kern="0" dirty="0">
                <a:solidFill>
                  <a:srgbClr val="CC3399"/>
                </a:solidFill>
                <a:latin typeface="標楷體" panose="03000509000000000000" pitchFamily="65" charset="-120"/>
                <a:ea typeface="標楷體" panose="03000509000000000000" pitchFamily="65" charset="-120"/>
              </a:rPr>
              <a:t>調查</a:t>
            </a:r>
            <a:r>
              <a:rPr lang="en-US" altLang="zh-TW" sz="2800" kern="0" dirty="0">
                <a:solidFill>
                  <a:srgbClr val="CC3399"/>
                </a:solidFill>
                <a:latin typeface="標楷體" panose="03000509000000000000" pitchFamily="65" charset="-120"/>
                <a:ea typeface="標楷體" panose="03000509000000000000" pitchFamily="65" charset="-120"/>
              </a:rPr>
              <a:t>1,015</a:t>
            </a:r>
            <a:r>
              <a:rPr lang="zh-TW" altLang="en-US" sz="2800" kern="0" dirty="0">
                <a:solidFill>
                  <a:srgbClr val="CC3399"/>
                </a:solidFill>
                <a:latin typeface="標楷體" panose="03000509000000000000" pitchFamily="65" charset="-120"/>
                <a:ea typeface="標楷體" panose="03000509000000000000" pitchFamily="65" charset="-120"/>
              </a:rPr>
              <a:t>項次</a:t>
            </a:r>
          </a:p>
        </p:txBody>
      </p:sp>
      <p:cxnSp>
        <p:nvCxnSpPr>
          <p:cNvPr id="72" name="直線接點 71"/>
          <p:cNvCxnSpPr/>
          <p:nvPr/>
        </p:nvCxnSpPr>
        <p:spPr>
          <a:xfrm>
            <a:off x="8046406" y="4343270"/>
            <a:ext cx="1" cy="900000"/>
          </a:xfrm>
          <a:prstGeom prst="line">
            <a:avLst/>
          </a:prstGeom>
          <a:ln w="28575">
            <a:solidFill>
              <a:schemeClr val="accent1"/>
            </a:solidFill>
            <a:prstDash val="dash"/>
          </a:ln>
        </p:spPr>
        <p:style>
          <a:lnRef idx="1">
            <a:schemeClr val="accent5"/>
          </a:lnRef>
          <a:fillRef idx="0">
            <a:schemeClr val="accent5"/>
          </a:fillRef>
          <a:effectRef idx="0">
            <a:schemeClr val="accent5"/>
          </a:effectRef>
          <a:fontRef idx="minor">
            <a:schemeClr val="tx1"/>
          </a:fontRef>
        </p:style>
      </p:cxnSp>
      <p:sp>
        <p:nvSpPr>
          <p:cNvPr id="73" name="弧形 72"/>
          <p:cNvSpPr/>
          <p:nvPr/>
        </p:nvSpPr>
        <p:spPr>
          <a:xfrm>
            <a:off x="8045726" y="4079707"/>
            <a:ext cx="601953" cy="567926"/>
          </a:xfrm>
          <a:prstGeom prst="arc">
            <a:avLst>
              <a:gd name="adj1" fmla="val 11015045"/>
              <a:gd name="adj2" fmla="val 16966927"/>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4" name="弧形 73"/>
          <p:cNvSpPr/>
          <p:nvPr/>
        </p:nvSpPr>
        <p:spPr>
          <a:xfrm flipV="1">
            <a:off x="8045725" y="4896630"/>
            <a:ext cx="601953" cy="567926"/>
          </a:xfrm>
          <a:prstGeom prst="arc">
            <a:avLst>
              <a:gd name="adj1" fmla="val 11015045"/>
              <a:gd name="adj2" fmla="val 16966927"/>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75" name="直線接點 74"/>
          <p:cNvCxnSpPr/>
          <p:nvPr/>
        </p:nvCxnSpPr>
        <p:spPr>
          <a:xfrm>
            <a:off x="8052255" y="4937270"/>
            <a:ext cx="360000" cy="0"/>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7" name="弧形接點 76"/>
          <p:cNvCxnSpPr/>
          <p:nvPr/>
        </p:nvCxnSpPr>
        <p:spPr>
          <a:xfrm>
            <a:off x="6737465" y="4103796"/>
            <a:ext cx="1308941" cy="833474"/>
          </a:xfrm>
          <a:prstGeom prst="curvedConnector3">
            <a:avLst>
              <a:gd name="adj1" fmla="val 50000"/>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79" name="直線接點 78"/>
          <p:cNvCxnSpPr/>
          <p:nvPr/>
        </p:nvCxnSpPr>
        <p:spPr>
          <a:xfrm flipH="1">
            <a:off x="3358990" y="2227223"/>
            <a:ext cx="1" cy="1260000"/>
          </a:xfrm>
          <a:prstGeom prst="line">
            <a:avLst/>
          </a:prstGeom>
          <a:ln w="28575">
            <a:solidFill>
              <a:schemeClr val="accent1"/>
            </a:solidFill>
            <a:prstDash val="dash"/>
          </a:ln>
        </p:spPr>
        <p:style>
          <a:lnRef idx="1">
            <a:schemeClr val="accent5"/>
          </a:lnRef>
          <a:fillRef idx="0">
            <a:schemeClr val="accent5"/>
          </a:fillRef>
          <a:effectRef idx="0">
            <a:schemeClr val="accent5"/>
          </a:effectRef>
          <a:fontRef idx="minor">
            <a:schemeClr val="tx1"/>
          </a:fontRef>
        </p:style>
      </p:cxnSp>
      <p:sp>
        <p:nvSpPr>
          <p:cNvPr id="80" name="弧形 79"/>
          <p:cNvSpPr/>
          <p:nvPr/>
        </p:nvSpPr>
        <p:spPr>
          <a:xfrm flipH="1">
            <a:off x="2746832" y="1963660"/>
            <a:ext cx="601953" cy="567926"/>
          </a:xfrm>
          <a:prstGeom prst="arc">
            <a:avLst>
              <a:gd name="adj1" fmla="val 11015045"/>
              <a:gd name="adj2" fmla="val 16966927"/>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1" name="弧形 80"/>
          <p:cNvSpPr/>
          <p:nvPr/>
        </p:nvSpPr>
        <p:spPr>
          <a:xfrm flipH="1" flipV="1">
            <a:off x="2746832" y="3224404"/>
            <a:ext cx="601953" cy="567926"/>
          </a:xfrm>
          <a:prstGeom prst="arc">
            <a:avLst>
              <a:gd name="adj1" fmla="val 11015045"/>
              <a:gd name="adj2" fmla="val 16966927"/>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82" name="直線接點 81"/>
          <p:cNvCxnSpPr/>
          <p:nvPr/>
        </p:nvCxnSpPr>
        <p:spPr>
          <a:xfrm flipH="1">
            <a:off x="2988104" y="2726398"/>
            <a:ext cx="360000" cy="0"/>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108" name="圖片 107"/>
          <p:cNvPicPr>
            <a:picLocks noChangeAspect="1"/>
          </p:cNvPicPr>
          <p:nvPr/>
        </p:nvPicPr>
        <p:blipFill>
          <a:blip r:embed="rId3"/>
          <a:stretch>
            <a:fillRect/>
          </a:stretch>
        </p:blipFill>
        <p:spPr>
          <a:xfrm rot="21135243">
            <a:off x="2267370" y="4158613"/>
            <a:ext cx="1330675" cy="1885658"/>
          </a:xfrm>
          <a:prstGeom prst="rect">
            <a:avLst/>
          </a:prstGeom>
          <a:ln>
            <a:noFill/>
          </a:ln>
          <a:effectLst>
            <a:outerShdw blurRad="292100" dist="139700" dir="2700000" algn="tl" rotWithShape="0">
              <a:srgbClr val="333333">
                <a:alpha val="65000"/>
              </a:srgbClr>
            </a:outerShdw>
          </a:effectLst>
        </p:spPr>
      </p:pic>
      <p:sp>
        <p:nvSpPr>
          <p:cNvPr id="27" name="文字方塊 26"/>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四、經濟統計</a:t>
            </a:r>
            <a:r>
              <a:rPr lang="en-US" altLang="zh-TW" sz="3600" b="1" dirty="0">
                <a:solidFill>
                  <a:prstClr val="black"/>
                </a:solidFill>
                <a:latin typeface="標楷體" panose="03000509000000000000" pitchFamily="65" charset="-120"/>
                <a:ea typeface="標楷體" panose="03000509000000000000" pitchFamily="65" charset="-120"/>
              </a:rPr>
              <a:t>(1/3)</a:t>
            </a:r>
            <a:endParaRPr lang="en-US" altLang="zh-TW" sz="3600" b="1" dirty="0">
              <a:latin typeface="標楷體" panose="03000509000000000000" pitchFamily="65" charset="-120"/>
              <a:ea typeface="標楷體" panose="03000509000000000000" pitchFamily="65" charset="-120"/>
            </a:endParaRPr>
          </a:p>
        </p:txBody>
      </p:sp>
      <p:sp>
        <p:nvSpPr>
          <p:cNvPr id="29" name="矩形 28"/>
          <p:cNvSpPr/>
          <p:nvPr/>
        </p:nvSpPr>
        <p:spPr>
          <a:xfrm>
            <a:off x="636887" y="756806"/>
            <a:ext cx="3082015"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一</a:t>
            </a:r>
            <a:r>
              <a:rPr lang="en-US" altLang="zh-TW" sz="2800" dirty="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辦理物價調查</a:t>
            </a:r>
          </a:p>
        </p:txBody>
      </p:sp>
    </p:spTree>
    <p:extLst>
      <p:ext uri="{BB962C8B-B14F-4D97-AF65-F5344CB8AC3E}">
        <p14:creationId xmlns:p14="http://schemas.microsoft.com/office/powerpoint/2010/main" val="3584949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9976">
              <a:srgbClr val="FFFFFF"/>
            </a:gs>
            <a:gs pos="84000">
              <a:schemeClr val="bg1"/>
            </a:gs>
            <a:gs pos="91000">
              <a:schemeClr val="bg1"/>
            </a:gs>
            <a:gs pos="100000">
              <a:srgbClr val="CCFFCC"/>
            </a:gs>
          </a:gsLst>
          <a:lin ang="5400000" scaled="1"/>
        </a:gradFill>
        <a:effectLst/>
      </p:bgPr>
    </p:bg>
    <p:spTree>
      <p:nvGrpSpPr>
        <p:cNvPr id="1" name=""/>
        <p:cNvGrpSpPr/>
        <p:nvPr/>
      </p:nvGrpSpPr>
      <p:grpSpPr>
        <a:xfrm>
          <a:off x="0" y="0"/>
          <a:ext cx="0" cy="0"/>
          <a:chOff x="0" y="0"/>
          <a:chExt cx="0" cy="0"/>
        </a:xfrm>
      </p:grpSpPr>
      <p:sp>
        <p:nvSpPr>
          <p:cNvPr id="3" name="TextBox 70"/>
          <p:cNvSpPr txBox="1"/>
          <p:nvPr/>
        </p:nvSpPr>
        <p:spPr>
          <a:xfrm>
            <a:off x="3955724" y="258888"/>
            <a:ext cx="4822541" cy="1015663"/>
          </a:xfrm>
          <a:prstGeom prst="rect">
            <a:avLst/>
          </a:prstGeom>
          <a:noFill/>
        </p:spPr>
        <p:txBody>
          <a:bodyPr wrap="square" lIns="0" tIns="0" rIns="0" bIns="0" rtlCol="0">
            <a:spAutoFit/>
          </a:bodyPr>
          <a:lstStyle/>
          <a:p>
            <a:pPr>
              <a:defRPr/>
            </a:pPr>
            <a:r>
              <a:rPr lang="zh-TW" altLang="en-US" sz="6600" dirty="0">
                <a:solidFill>
                  <a:srgbClr val="003300"/>
                </a:solidFill>
                <a:effectLst>
                  <a:glow rad="63500">
                    <a:schemeClr val="bg1">
                      <a:alpha val="40000"/>
                    </a:schemeClr>
                  </a:glow>
                </a:effectLst>
                <a:latin typeface="標楷體" panose="03000509000000000000" pitchFamily="65" charset="-120"/>
                <a:ea typeface="標楷體" panose="03000509000000000000" pitchFamily="65" charset="-120"/>
              </a:rPr>
              <a:t>報 告 綱 要</a:t>
            </a:r>
            <a:endParaRPr lang="zh-CN" altLang="en-US" sz="6600" dirty="0">
              <a:solidFill>
                <a:srgbClr val="003300"/>
              </a:solidFill>
              <a:effectLst>
                <a:glow rad="63500">
                  <a:schemeClr val="bg1">
                    <a:alpha val="40000"/>
                  </a:schemeClr>
                </a:glow>
              </a:effectLst>
              <a:latin typeface="標楷體" panose="03000509000000000000" pitchFamily="65" charset="-120"/>
              <a:ea typeface="標楷體" panose="03000509000000000000" pitchFamily="65" charset="-120"/>
            </a:endParaRPr>
          </a:p>
        </p:txBody>
      </p:sp>
      <p:sp>
        <p:nvSpPr>
          <p:cNvPr id="5" name="TextBox 141"/>
          <p:cNvSpPr txBox="1"/>
          <p:nvPr/>
        </p:nvSpPr>
        <p:spPr>
          <a:xfrm>
            <a:off x="4704374" y="1666409"/>
            <a:ext cx="6515606" cy="764336"/>
          </a:xfrm>
          <a:prstGeom prst="rect">
            <a:avLst/>
          </a:prstGeom>
          <a:noFill/>
        </p:spPr>
        <p:txBody>
          <a:bodyPr wrap="square" lIns="86383" tIns="43192" rIns="86383" bIns="43192" rtlCol="0">
            <a:spAutoFit/>
          </a:bodyPr>
          <a:lstStyle/>
          <a:p>
            <a:pPr lvl="0">
              <a:defRPr/>
            </a:pPr>
            <a:r>
              <a:rPr kumimoji="1" lang="zh-TW" altLang="en-US" sz="4400" b="1" dirty="0" smtClean="0">
                <a:solidFill>
                  <a:schemeClr val="accen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重要</a:t>
            </a:r>
            <a:r>
              <a:rPr kumimoji="1" lang="zh-TW" altLang="en-US" sz="4400" b="1" dirty="0">
                <a:solidFill>
                  <a:schemeClr val="accen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業務辦理情形</a:t>
            </a:r>
            <a:endParaRPr kumimoji="1" lang="ja-JP" altLang="en-US" sz="4400" b="1" dirty="0">
              <a:solidFill>
                <a:schemeClr val="accen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5" name="Freeform 13"/>
          <p:cNvSpPr/>
          <p:nvPr/>
        </p:nvSpPr>
        <p:spPr bwMode="auto">
          <a:xfrm>
            <a:off x="5382394" y="2046990"/>
            <a:ext cx="30162" cy="3175"/>
          </a:xfrm>
          <a:custGeom>
            <a:avLst/>
            <a:gdLst>
              <a:gd name="T0" fmla="*/ 0 w 43"/>
              <a:gd name="T1" fmla="*/ 0 h 5"/>
              <a:gd name="T2" fmla="*/ 1 w 43"/>
              <a:gd name="T3" fmla="*/ 5 h 5"/>
              <a:gd name="T4" fmla="*/ 43 w 43"/>
              <a:gd name="T5" fmla="*/ 3 h 5"/>
              <a:gd name="T6" fmla="*/ 0 w 43"/>
              <a:gd name="T7" fmla="*/ 0 h 5"/>
            </a:gdLst>
            <a:ahLst/>
            <a:cxnLst>
              <a:cxn ang="0">
                <a:pos x="T0" y="T1"/>
              </a:cxn>
              <a:cxn ang="0">
                <a:pos x="T2" y="T3"/>
              </a:cxn>
              <a:cxn ang="0">
                <a:pos x="T4" y="T5"/>
              </a:cxn>
              <a:cxn ang="0">
                <a:pos x="T6" y="T7"/>
              </a:cxn>
            </a:cxnLst>
            <a:rect l="0" t="0" r="r" b="b"/>
            <a:pathLst>
              <a:path w="43" h="5">
                <a:moveTo>
                  <a:pt x="0" y="0"/>
                </a:moveTo>
                <a:lnTo>
                  <a:pt x="1" y="5"/>
                </a:lnTo>
                <a:lnTo>
                  <a:pt x="43"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buFont typeface="Arial" panose="020B0604020202020204" pitchFamily="34" charset="0"/>
              <a:buNone/>
            </a:pPr>
            <a:endParaRPr lang="zh-CN" altLang="en-US">
              <a:solidFill>
                <a:srgbClr val="294A5A"/>
              </a:solidFill>
              <a:latin typeface="Arial" panose="020B0604020202020204" pitchFamily="34" charset="0"/>
            </a:endParaRPr>
          </a:p>
        </p:txBody>
      </p:sp>
      <p:sp>
        <p:nvSpPr>
          <p:cNvPr id="52" name="TextBox 141"/>
          <p:cNvSpPr txBox="1"/>
          <p:nvPr/>
        </p:nvSpPr>
        <p:spPr>
          <a:xfrm>
            <a:off x="4704374" y="4161309"/>
            <a:ext cx="6515606" cy="764336"/>
          </a:xfrm>
          <a:prstGeom prst="rect">
            <a:avLst/>
          </a:prstGeom>
          <a:noFill/>
        </p:spPr>
        <p:txBody>
          <a:bodyPr wrap="square" lIns="86383" tIns="43192" rIns="86383" bIns="43192" rtlCol="0">
            <a:spAutoFit/>
          </a:bodyPr>
          <a:lstStyle>
            <a:defPPr>
              <a:defRPr lang="zh-TW"/>
            </a:defPPr>
            <a:lvl1pPr lvl="0">
              <a:defRPr kumimoji="1" sz="4400" b="1">
                <a:solidFill>
                  <a:srgbClr val="003300"/>
                </a:solidFill>
                <a:latin typeface="標楷體" panose="03000509000000000000" pitchFamily="65" charset="-120"/>
                <a:ea typeface="標楷體" panose="03000509000000000000" pitchFamily="65" charset="-120"/>
              </a:defRPr>
            </a:lvl1pPr>
          </a:lstStyle>
          <a:p>
            <a:r>
              <a:rPr lang="zh-TW" altLang="en-US" dirty="0">
                <a:solidFill>
                  <a:schemeClr val="accent1"/>
                </a:solidFill>
                <a:effectLst>
                  <a:outerShdw blurRad="38100" dist="38100" dir="2700000" algn="tl">
                    <a:srgbClr val="000000">
                      <a:alpha val="43137"/>
                    </a:srgbClr>
                  </a:outerShdw>
                </a:effectLst>
              </a:rPr>
              <a:t>未來工作重點</a:t>
            </a:r>
            <a:endParaRPr lang="ja-JP" altLang="en-US" dirty="0">
              <a:solidFill>
                <a:schemeClr val="accent1"/>
              </a:solidFill>
              <a:effectLst>
                <a:outerShdw blurRad="38100" dist="38100" dir="2700000" algn="tl">
                  <a:srgbClr val="000000">
                    <a:alpha val="43137"/>
                  </a:srgbClr>
                </a:outerShdw>
              </a:effectLst>
            </a:endParaRPr>
          </a:p>
        </p:txBody>
      </p:sp>
      <p:sp>
        <p:nvSpPr>
          <p:cNvPr id="53" name="TextBox 141"/>
          <p:cNvSpPr txBox="1"/>
          <p:nvPr/>
        </p:nvSpPr>
        <p:spPr>
          <a:xfrm>
            <a:off x="4704374" y="5266693"/>
            <a:ext cx="6515606" cy="764336"/>
          </a:xfrm>
          <a:prstGeom prst="rect">
            <a:avLst/>
          </a:prstGeom>
          <a:noFill/>
        </p:spPr>
        <p:txBody>
          <a:bodyPr wrap="square" lIns="86383" tIns="43192" rIns="86383" bIns="43192" rtlCol="0">
            <a:spAutoFit/>
          </a:bodyPr>
          <a:lstStyle>
            <a:defPPr>
              <a:defRPr lang="zh-TW"/>
            </a:defPPr>
            <a:lvl1pPr lvl="0">
              <a:defRPr kumimoji="1" sz="4400" b="1">
                <a:solidFill>
                  <a:srgbClr val="003300"/>
                </a:solidFill>
                <a:latin typeface="標楷體" panose="03000509000000000000" pitchFamily="65" charset="-120"/>
                <a:ea typeface="標楷體" panose="03000509000000000000" pitchFamily="65" charset="-120"/>
              </a:defRPr>
            </a:lvl1pPr>
          </a:lstStyle>
          <a:p>
            <a:r>
              <a:rPr lang="zh-TW" altLang="en-US" dirty="0">
                <a:solidFill>
                  <a:schemeClr val="accent1"/>
                </a:solidFill>
                <a:effectLst>
                  <a:outerShdw blurRad="38100" dist="38100" dir="2700000" algn="tl">
                    <a:srgbClr val="000000">
                      <a:alpha val="43137"/>
                    </a:srgbClr>
                  </a:outerShdw>
                </a:effectLst>
              </a:rPr>
              <a:t>結語</a:t>
            </a:r>
            <a:endParaRPr lang="ja-JP" altLang="en-US" dirty="0">
              <a:solidFill>
                <a:schemeClr val="accent1"/>
              </a:solidFill>
              <a:effectLst>
                <a:outerShdw blurRad="38100" dist="38100" dir="2700000" algn="tl">
                  <a:srgbClr val="000000">
                    <a:alpha val="43137"/>
                  </a:srgbClr>
                </a:outerShdw>
              </a:effectLst>
            </a:endParaRPr>
          </a:p>
        </p:txBody>
      </p:sp>
      <p:sp>
        <p:nvSpPr>
          <p:cNvPr id="54" name="文字方塊 53"/>
          <p:cNvSpPr txBox="1"/>
          <p:nvPr/>
        </p:nvSpPr>
        <p:spPr>
          <a:xfrm>
            <a:off x="4925194" y="2609044"/>
            <a:ext cx="3455096" cy="646331"/>
          </a:xfrm>
          <a:prstGeom prst="rect">
            <a:avLst/>
          </a:prstGeom>
          <a:noFill/>
        </p:spPr>
        <p:txBody>
          <a:bodyPr wrap="square" rtlCol="0">
            <a:spAutoFit/>
          </a:bodyPr>
          <a:lstStyle/>
          <a:p>
            <a:pPr>
              <a:buSzPct val="90000"/>
            </a:pPr>
            <a:r>
              <a:rPr lang="zh-TW" altLang="en-US" sz="3600" dirty="0">
                <a:solidFill>
                  <a:srgbClr val="003300"/>
                </a:solidFill>
                <a:latin typeface="標楷體" panose="03000509000000000000" pitchFamily="65" charset="-120"/>
                <a:ea typeface="標楷體" panose="03000509000000000000" pitchFamily="65" charset="-120"/>
              </a:rPr>
              <a:t>一、預算業務</a:t>
            </a:r>
          </a:p>
        </p:txBody>
      </p:sp>
      <p:sp>
        <p:nvSpPr>
          <p:cNvPr id="56" name="文字方塊 55"/>
          <p:cNvSpPr txBox="1"/>
          <p:nvPr/>
        </p:nvSpPr>
        <p:spPr>
          <a:xfrm>
            <a:off x="4925194" y="3266968"/>
            <a:ext cx="3455096" cy="646331"/>
          </a:xfrm>
          <a:prstGeom prst="rect">
            <a:avLst/>
          </a:prstGeom>
          <a:noFill/>
        </p:spPr>
        <p:txBody>
          <a:bodyPr wrap="square" rtlCol="0">
            <a:spAutoFit/>
          </a:bodyPr>
          <a:lstStyle>
            <a:defPPr>
              <a:defRPr lang="zh-TW"/>
            </a:defPPr>
            <a:lvl1pPr>
              <a:buSzPct val="90000"/>
              <a:defRPr sz="3600">
                <a:solidFill>
                  <a:schemeClr val="accent6">
                    <a:lumMod val="75000"/>
                  </a:schemeClr>
                </a:solidFill>
                <a:latin typeface="標楷體" panose="03000509000000000000" pitchFamily="65" charset="-120"/>
                <a:ea typeface="標楷體" panose="03000509000000000000" pitchFamily="65" charset="-120"/>
              </a:defRPr>
            </a:lvl1pPr>
          </a:lstStyle>
          <a:p>
            <a:r>
              <a:rPr lang="zh-TW" altLang="en-US" dirty="0">
                <a:solidFill>
                  <a:srgbClr val="003300"/>
                </a:solidFill>
              </a:rPr>
              <a:t>二、會計業務</a:t>
            </a:r>
          </a:p>
        </p:txBody>
      </p:sp>
      <p:sp>
        <p:nvSpPr>
          <p:cNvPr id="57" name="文字方塊 56"/>
          <p:cNvSpPr txBox="1"/>
          <p:nvPr/>
        </p:nvSpPr>
        <p:spPr>
          <a:xfrm>
            <a:off x="8330933" y="2598534"/>
            <a:ext cx="3240343" cy="646331"/>
          </a:xfrm>
          <a:prstGeom prst="rect">
            <a:avLst/>
          </a:prstGeom>
          <a:noFill/>
        </p:spPr>
        <p:txBody>
          <a:bodyPr wrap="square" rtlCol="0">
            <a:spAutoFit/>
          </a:bodyPr>
          <a:lstStyle>
            <a:defPPr>
              <a:defRPr lang="zh-TW"/>
            </a:defPPr>
            <a:lvl1pPr>
              <a:buSzPct val="90000"/>
              <a:defRPr sz="3600">
                <a:solidFill>
                  <a:srgbClr val="003300"/>
                </a:solidFill>
                <a:latin typeface="標楷體" panose="03000509000000000000" pitchFamily="65" charset="-120"/>
                <a:ea typeface="標楷體" panose="03000509000000000000" pitchFamily="65" charset="-120"/>
              </a:defRPr>
            </a:lvl1pPr>
          </a:lstStyle>
          <a:p>
            <a:r>
              <a:rPr lang="zh-TW" altLang="en-US" dirty="0"/>
              <a:t>三、公務統計</a:t>
            </a:r>
          </a:p>
        </p:txBody>
      </p:sp>
      <p:sp>
        <p:nvSpPr>
          <p:cNvPr id="58" name="文字方塊 57"/>
          <p:cNvSpPr txBox="1"/>
          <p:nvPr/>
        </p:nvSpPr>
        <p:spPr>
          <a:xfrm>
            <a:off x="8330933" y="3256458"/>
            <a:ext cx="3240343" cy="646331"/>
          </a:xfrm>
          <a:prstGeom prst="rect">
            <a:avLst/>
          </a:prstGeom>
          <a:noFill/>
        </p:spPr>
        <p:txBody>
          <a:bodyPr wrap="square" rtlCol="0">
            <a:spAutoFit/>
          </a:bodyPr>
          <a:lstStyle>
            <a:defPPr>
              <a:defRPr lang="zh-TW"/>
            </a:defPPr>
            <a:lvl1pPr>
              <a:buSzPct val="90000"/>
              <a:defRPr sz="3600">
                <a:solidFill>
                  <a:schemeClr val="accent6">
                    <a:lumMod val="75000"/>
                  </a:schemeClr>
                </a:solidFill>
                <a:latin typeface="標楷體" panose="03000509000000000000" pitchFamily="65" charset="-120"/>
                <a:ea typeface="標楷體" panose="03000509000000000000" pitchFamily="65" charset="-120"/>
              </a:defRPr>
            </a:lvl1pPr>
          </a:lstStyle>
          <a:p>
            <a:r>
              <a:rPr lang="zh-TW" altLang="en-US" dirty="0">
                <a:solidFill>
                  <a:srgbClr val="003300"/>
                </a:solidFill>
              </a:rPr>
              <a:t>四、經濟統計</a:t>
            </a:r>
          </a:p>
        </p:txBody>
      </p:sp>
      <p:grpSp>
        <p:nvGrpSpPr>
          <p:cNvPr id="24" name="组合 67"/>
          <p:cNvGrpSpPr>
            <a:grpSpLocks noChangeAspect="1"/>
          </p:cNvGrpSpPr>
          <p:nvPr/>
        </p:nvGrpSpPr>
        <p:grpSpPr>
          <a:xfrm>
            <a:off x="3656974" y="4148571"/>
            <a:ext cx="964553" cy="829302"/>
            <a:chOff x="304800" y="673100"/>
            <a:chExt cx="4000500" cy="4000500"/>
          </a:xfr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a:outerShdw blurRad="444500" dist="254000" dir="8100000" algn="tr" rotWithShape="0">
              <a:prstClr val="black">
                <a:alpha val="50000"/>
              </a:prstClr>
            </a:outerShdw>
          </a:effectLst>
        </p:grpSpPr>
        <p:sp>
          <p:nvSpPr>
            <p:cNvPr id="25" name="同心圆 6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6" name="椭圆 69"/>
            <p:cNvSpPr/>
            <p:nvPr/>
          </p:nvSpPr>
          <p:spPr>
            <a:xfrm>
              <a:off x="392114" y="760413"/>
              <a:ext cx="3415621"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TextBox 156"/>
          <p:cNvSpPr txBox="1"/>
          <p:nvPr/>
        </p:nvSpPr>
        <p:spPr>
          <a:xfrm>
            <a:off x="3666664" y="4168795"/>
            <a:ext cx="870793" cy="677108"/>
          </a:xfrm>
          <a:prstGeom prst="rect">
            <a:avLst/>
          </a:prstGeom>
          <a:noFill/>
        </p:spPr>
        <p:txBody>
          <a:bodyPr wrap="square" lIns="0" tIns="0" rIns="0" bIns="0" rtlCol="0">
            <a:spAutoFit/>
          </a:bodyPr>
          <a:lstStyle>
            <a:defPPr>
              <a:defRPr lang="zh-TW"/>
            </a:defPPr>
            <a:lvl1pPr algn="ctr">
              <a:defRPr sz="4400" b="1">
                <a:solidFill>
                  <a:srgbClr val="003300"/>
                </a:solidFill>
                <a:latin typeface="標楷體" panose="03000509000000000000" pitchFamily="65" charset="-120"/>
                <a:ea typeface="標楷體" panose="03000509000000000000" pitchFamily="65" charset="-120"/>
              </a:defRPr>
            </a:lvl1pPr>
          </a:lstStyle>
          <a:p>
            <a:r>
              <a:rPr lang="zh-TW" altLang="en-US" dirty="0">
                <a:solidFill>
                  <a:schemeClr val="accent1"/>
                </a:solidFill>
                <a:effectLst>
                  <a:glow rad="101600">
                    <a:schemeClr val="accent6">
                      <a:satMod val="175000"/>
                      <a:alpha val="40000"/>
                    </a:schemeClr>
                  </a:glow>
                  <a:outerShdw blurRad="50800" dist="38100" algn="l" rotWithShape="0">
                    <a:srgbClr val="FFFF66">
                      <a:alpha val="40000"/>
                    </a:srgbClr>
                  </a:outerShdw>
                </a:effectLst>
              </a:rPr>
              <a:t>貳</a:t>
            </a:r>
            <a:endParaRPr lang="zh-CN" altLang="en-US" dirty="0">
              <a:solidFill>
                <a:schemeClr val="accent1"/>
              </a:solidFill>
              <a:effectLst>
                <a:glow rad="101600">
                  <a:schemeClr val="accent6">
                    <a:satMod val="175000"/>
                    <a:alpha val="40000"/>
                  </a:schemeClr>
                </a:glow>
                <a:outerShdw blurRad="50800" dist="38100" algn="l" rotWithShape="0">
                  <a:srgbClr val="FFFF66">
                    <a:alpha val="40000"/>
                  </a:srgbClr>
                </a:outerShdw>
              </a:effectLst>
            </a:endParaRPr>
          </a:p>
        </p:txBody>
      </p:sp>
      <p:grpSp>
        <p:nvGrpSpPr>
          <p:cNvPr id="28" name="组合 67"/>
          <p:cNvGrpSpPr>
            <a:grpSpLocks noChangeAspect="1"/>
          </p:cNvGrpSpPr>
          <p:nvPr/>
        </p:nvGrpSpPr>
        <p:grpSpPr>
          <a:xfrm>
            <a:off x="3656974" y="5253955"/>
            <a:ext cx="964553" cy="829302"/>
            <a:chOff x="304800" y="673100"/>
            <a:chExt cx="4000500" cy="4000500"/>
          </a:xfr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a:outerShdw blurRad="444500" dist="254000" dir="8100000" algn="tr" rotWithShape="0">
              <a:prstClr val="black">
                <a:alpha val="50000"/>
              </a:prstClr>
            </a:outerShdw>
          </a:effectLst>
        </p:grpSpPr>
        <p:sp>
          <p:nvSpPr>
            <p:cNvPr id="29" name="同心圆 6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椭圆 69"/>
            <p:cNvSpPr/>
            <p:nvPr/>
          </p:nvSpPr>
          <p:spPr>
            <a:xfrm>
              <a:off x="392114" y="760413"/>
              <a:ext cx="3415621"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TextBox 156"/>
          <p:cNvSpPr txBox="1"/>
          <p:nvPr/>
        </p:nvSpPr>
        <p:spPr>
          <a:xfrm>
            <a:off x="3653016" y="5307632"/>
            <a:ext cx="870793" cy="677108"/>
          </a:xfrm>
          <a:prstGeom prst="rect">
            <a:avLst/>
          </a:prstGeom>
          <a:noFill/>
        </p:spPr>
        <p:txBody>
          <a:bodyPr wrap="square" lIns="0" tIns="0" rIns="0" bIns="0" rtlCol="0">
            <a:spAutoFit/>
          </a:bodyPr>
          <a:lstStyle>
            <a:defPPr>
              <a:defRPr lang="zh-TW"/>
            </a:defPPr>
            <a:lvl1pPr algn="ctr">
              <a:defRPr sz="4400" b="1">
                <a:solidFill>
                  <a:srgbClr val="003300"/>
                </a:solidFill>
                <a:latin typeface="標楷體" panose="03000509000000000000" pitchFamily="65" charset="-120"/>
                <a:ea typeface="標楷體" panose="03000509000000000000" pitchFamily="65" charset="-120"/>
              </a:defRPr>
            </a:lvl1pPr>
          </a:lstStyle>
          <a:p>
            <a:r>
              <a:rPr lang="zh-TW" altLang="en-US" dirty="0">
                <a:solidFill>
                  <a:schemeClr val="accent1"/>
                </a:solidFill>
                <a:effectLst>
                  <a:glow rad="101600">
                    <a:schemeClr val="accent6">
                      <a:satMod val="175000"/>
                      <a:alpha val="40000"/>
                    </a:schemeClr>
                  </a:glow>
                  <a:outerShdw blurRad="50800" dist="38100" algn="l" rotWithShape="0">
                    <a:srgbClr val="FFFF00">
                      <a:alpha val="40000"/>
                    </a:srgbClr>
                  </a:outerShdw>
                </a:effectLst>
              </a:rPr>
              <a:t>參</a:t>
            </a:r>
            <a:endParaRPr lang="zh-CN" altLang="en-US" dirty="0">
              <a:solidFill>
                <a:schemeClr val="accent1"/>
              </a:solidFill>
              <a:effectLst>
                <a:glow rad="101600">
                  <a:schemeClr val="accent6">
                    <a:satMod val="175000"/>
                    <a:alpha val="40000"/>
                  </a:schemeClr>
                </a:glow>
                <a:outerShdw blurRad="50800" dist="38100" algn="l" rotWithShape="0">
                  <a:srgbClr val="FFFF00">
                    <a:alpha val="40000"/>
                  </a:srgbClr>
                </a:outerShdw>
              </a:effectLst>
            </a:endParaRPr>
          </a:p>
        </p:txBody>
      </p:sp>
      <p:sp>
        <p:nvSpPr>
          <p:cNvPr id="33" name="矩形 32"/>
          <p:cNvSpPr/>
          <p:nvPr/>
        </p:nvSpPr>
        <p:spPr>
          <a:xfrm>
            <a:off x="7377305" y="6623198"/>
            <a:ext cx="4591792" cy="316159"/>
          </a:xfrm>
          <a:prstGeom prst="rect">
            <a:avLst/>
          </a:prstGeom>
          <a:noFill/>
          <a:ln>
            <a:noFill/>
          </a:ln>
          <a:effectLst>
            <a:glow rad="215900">
              <a:schemeClr val="bg1"/>
            </a:glow>
            <a:outerShdw blurRad="50800" dist="38100" dir="2700000" algn="tl" rotWithShape="0">
              <a:schemeClr val="bg1">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00" b="0" dirty="0">
                <a:solidFill>
                  <a:schemeClr val="accent1">
                    <a:lumMod val="75000"/>
                  </a:schemeClr>
                </a:solidFill>
                <a:effectLst>
                  <a:glow rad="127000">
                    <a:schemeClr val="bg1">
                      <a:alpha val="50000"/>
                    </a:schemeClr>
                  </a:glow>
                </a:effectLst>
                <a:latin typeface="標楷體" panose="03000509000000000000" pitchFamily="65" charset="-120"/>
                <a:ea typeface="標楷體" panose="03000509000000000000" pitchFamily="65" charset="-120"/>
              </a:rPr>
              <a:t>高雄市政府主計處</a:t>
            </a:r>
            <a:endParaRPr lang="zh-TW" altLang="en-US" sz="1300" b="0" dirty="0">
              <a:solidFill>
                <a:schemeClr val="accent1">
                  <a:lumMod val="75000"/>
                </a:schemeClr>
              </a:solidFill>
              <a:effectLst>
                <a:glow rad="127000">
                  <a:schemeClr val="bg1">
                    <a:alpha val="50000"/>
                  </a:schemeClr>
                </a:glow>
              </a:effectLst>
            </a:endParaRPr>
          </a:p>
        </p:txBody>
      </p:sp>
      <p:sp>
        <p:nvSpPr>
          <p:cNvPr id="116" name="投影片編號版面配置區 5"/>
          <p:cNvSpPr txBox="1">
            <a:spLocks/>
          </p:cNvSpPr>
          <p:nvPr/>
        </p:nvSpPr>
        <p:spPr>
          <a:xfrm>
            <a:off x="11432001" y="6591338"/>
            <a:ext cx="864000" cy="365125"/>
          </a:xfrm>
          <a:prstGeom prst="rect">
            <a:avLst/>
          </a:prstGeom>
        </p:spPr>
        <p:txBody>
          <a:bodyPr vert="horz" lIns="91440" tIns="45720" rIns="91440" bIns="45720" rtlCol="0" anchor="ctr"/>
          <a:lstStyle>
            <a:defPPr>
              <a:defRPr lang="zh-TW"/>
            </a:defPPr>
            <a:lvl1pPr marL="0" algn="r" defTabSz="914400" rtl="0" eaLnBrk="1" latinLnBrk="0" hangingPunct="1">
              <a:defRPr sz="1600" kern="1200">
                <a:solidFill>
                  <a:srgbClr val="0033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126EF5F-E53D-4FCA-881D-13778645419F}" type="slidenum">
              <a:rPr lang="zh-TW" altLang="en-US" sz="1300" smtClean="0"/>
              <a:pPr algn="ctr"/>
              <a:t>1</a:t>
            </a:fld>
            <a:endParaRPr lang="zh-TW" altLang="en-US" sz="1300" dirty="0"/>
          </a:p>
        </p:txBody>
      </p:sp>
      <p:sp>
        <p:nvSpPr>
          <p:cNvPr id="117" name="矩形 116"/>
          <p:cNvSpPr/>
          <p:nvPr/>
        </p:nvSpPr>
        <p:spPr>
          <a:xfrm>
            <a:off x="1739900" y="6701790"/>
            <a:ext cx="10476000" cy="198000"/>
          </a:xfrm>
          <a:prstGeom prst="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投影片編號版面配置區 5"/>
          <p:cNvSpPr txBox="1">
            <a:spLocks/>
          </p:cNvSpPr>
          <p:nvPr/>
        </p:nvSpPr>
        <p:spPr>
          <a:xfrm>
            <a:off x="11432001" y="6591338"/>
            <a:ext cx="864000" cy="365125"/>
          </a:xfrm>
          <a:prstGeom prst="rect">
            <a:avLst/>
          </a:prstGeom>
        </p:spPr>
        <p:txBody>
          <a:bodyPr vert="horz" lIns="91440" tIns="45720" rIns="91440" bIns="45720" rtlCol="0" anchor="ctr"/>
          <a:lstStyle>
            <a:defPPr>
              <a:defRPr lang="zh-TW"/>
            </a:defPPr>
            <a:lvl1pPr marL="0" algn="r" defTabSz="914400" rtl="0" eaLnBrk="1" latinLnBrk="0" hangingPunct="1">
              <a:defRPr sz="1600" kern="1200">
                <a:solidFill>
                  <a:srgbClr val="00336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300" dirty="0" smtClean="0"/>
              <a:t>1</a:t>
            </a:r>
            <a:endParaRPr lang="zh-TW" altLang="en-US" sz="1300" dirty="0"/>
          </a:p>
        </p:txBody>
      </p:sp>
      <p:pic>
        <p:nvPicPr>
          <p:cNvPr id="119" name="圖片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411" y="6521133"/>
            <a:ext cx="360000" cy="360000"/>
          </a:xfrm>
          <a:prstGeom prst="rect">
            <a:avLst/>
          </a:prstGeom>
        </p:spPr>
      </p:pic>
      <p:sp>
        <p:nvSpPr>
          <p:cNvPr id="120" name="矩形 119"/>
          <p:cNvSpPr/>
          <p:nvPr/>
        </p:nvSpPr>
        <p:spPr>
          <a:xfrm>
            <a:off x="-17528" y="6765955"/>
            <a:ext cx="1800000" cy="126000"/>
          </a:xfrm>
          <a:prstGeom prst="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1" name="圖片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79" y="6496801"/>
            <a:ext cx="380133" cy="380133"/>
          </a:xfrm>
          <a:prstGeom prst="rect">
            <a:avLst/>
          </a:prstGeom>
        </p:spPr>
      </p:pic>
      <p:sp>
        <p:nvSpPr>
          <p:cNvPr id="122" name="平行四邊形 121"/>
          <p:cNvSpPr>
            <a:spLocks noChangeAspect="1"/>
          </p:cNvSpPr>
          <p:nvPr/>
        </p:nvSpPr>
        <p:spPr>
          <a:xfrm>
            <a:off x="1895171" y="6556263"/>
            <a:ext cx="135291" cy="144517"/>
          </a:xfrm>
          <a:prstGeom prst="parallelogram">
            <a:avLst>
              <a:gd name="adj" fmla="val 23127"/>
            </a:avLst>
          </a:prstGeom>
          <a:solidFill>
            <a:srgbClr val="85C3DE"/>
          </a:solidFill>
          <a:ln>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3" name="平行四邊形 122"/>
          <p:cNvSpPr>
            <a:spLocks noChangeAspect="1"/>
          </p:cNvSpPr>
          <p:nvPr/>
        </p:nvSpPr>
        <p:spPr>
          <a:xfrm rot="1222823">
            <a:off x="1806297" y="6506893"/>
            <a:ext cx="153354" cy="163812"/>
          </a:xfrm>
          <a:prstGeom prst="parallelogram">
            <a:avLst>
              <a:gd name="adj" fmla="val 231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矩形 123"/>
          <p:cNvSpPr>
            <a:spLocks noChangeAspect="1"/>
          </p:cNvSpPr>
          <p:nvPr/>
        </p:nvSpPr>
        <p:spPr>
          <a:xfrm rot="618266">
            <a:off x="1809480" y="6655444"/>
            <a:ext cx="122895" cy="73025"/>
          </a:xfrm>
          <a:prstGeom prst="rect">
            <a:avLst/>
          </a:prstGeom>
          <a:solidFill>
            <a:srgbClr val="85C3DE"/>
          </a:solidFill>
          <a:ln w="6350">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5" name="矩形 124"/>
          <p:cNvSpPr/>
          <p:nvPr/>
        </p:nvSpPr>
        <p:spPr>
          <a:xfrm rot="727632">
            <a:off x="1737844" y="6635784"/>
            <a:ext cx="81756" cy="45719"/>
          </a:xfrm>
          <a:prstGeom prst="rect">
            <a:avLst/>
          </a:prstGeom>
          <a:noFill/>
          <a:ln w="6350">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6" name="矩形 125"/>
          <p:cNvSpPr>
            <a:spLocks noChangeAspect="1"/>
          </p:cNvSpPr>
          <p:nvPr/>
        </p:nvSpPr>
        <p:spPr>
          <a:xfrm rot="727632">
            <a:off x="1757884" y="6646878"/>
            <a:ext cx="36000" cy="22860"/>
          </a:xfrm>
          <a:prstGeom prst="rect">
            <a:avLst/>
          </a:prstGeom>
          <a:solidFill>
            <a:srgbClr val="85C3DE"/>
          </a:solidFill>
          <a:ln w="6350">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7" name="直線接點 126"/>
          <p:cNvCxnSpPr/>
          <p:nvPr/>
        </p:nvCxnSpPr>
        <p:spPr>
          <a:xfrm>
            <a:off x="1731613" y="6673867"/>
            <a:ext cx="80456" cy="32093"/>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28" name="直線接點 127"/>
          <p:cNvCxnSpPr/>
          <p:nvPr/>
        </p:nvCxnSpPr>
        <p:spPr>
          <a:xfrm>
            <a:off x="1831733" y="6662840"/>
            <a:ext cx="66253" cy="9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直線接點 128"/>
          <p:cNvCxnSpPr/>
          <p:nvPr/>
        </p:nvCxnSpPr>
        <p:spPr>
          <a:xfrm>
            <a:off x="1827644" y="6676269"/>
            <a:ext cx="66253" cy="9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直線接點 129"/>
          <p:cNvCxnSpPr/>
          <p:nvPr/>
        </p:nvCxnSpPr>
        <p:spPr>
          <a:xfrm>
            <a:off x="1951942" y="6611620"/>
            <a:ext cx="43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1" name="直線接點 130"/>
          <p:cNvCxnSpPr/>
          <p:nvPr/>
        </p:nvCxnSpPr>
        <p:spPr>
          <a:xfrm>
            <a:off x="1942074" y="6630670"/>
            <a:ext cx="43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2" name="直線接點 131"/>
          <p:cNvCxnSpPr/>
          <p:nvPr/>
        </p:nvCxnSpPr>
        <p:spPr>
          <a:xfrm>
            <a:off x="1930170" y="6652434"/>
            <a:ext cx="4354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3" name="圖片 132" descr="一張含有 符號, 輪廓, 像素 的圖片&#10;&#10;自動產生的描述">
            <a:extLst>
              <a:ext uri="{FF2B5EF4-FFF2-40B4-BE49-F238E27FC236}">
                <a16:creationId xmlns="" xmlns:a16="http://schemas.microsoft.com/office/drawing/2014/main" id="{1E63A8C9-8B0C-C51D-CDDC-B28AD0F0E8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1973" y="6267475"/>
            <a:ext cx="534167" cy="476196"/>
          </a:xfrm>
          <a:prstGeom prst="rect">
            <a:avLst/>
          </a:prstGeom>
        </p:spPr>
      </p:pic>
      <p:pic>
        <p:nvPicPr>
          <p:cNvPr id="134" name="圖片 133" descr="一張含有 地圖, 設計 的圖片&#10;&#10;自動產生的描述">
            <a:extLst>
              <a:ext uri="{FF2B5EF4-FFF2-40B4-BE49-F238E27FC236}">
                <a16:creationId xmlns="" xmlns:a16="http://schemas.microsoft.com/office/drawing/2014/main" id="{8892B75F-2E8F-1A95-624E-5A432F9DC6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2367" y="6410421"/>
            <a:ext cx="486235" cy="317403"/>
          </a:xfrm>
          <a:prstGeom prst="rect">
            <a:avLst/>
          </a:prstGeom>
        </p:spPr>
      </p:pic>
      <p:pic>
        <p:nvPicPr>
          <p:cNvPr id="135" name="圖片 134" descr="一張含有 圓形, 符號, 行, 設計 的圖片&#10;&#10;自動產生的描述">
            <a:extLst>
              <a:ext uri="{FF2B5EF4-FFF2-40B4-BE49-F238E27FC236}">
                <a16:creationId xmlns="" xmlns:a16="http://schemas.microsoft.com/office/drawing/2014/main" id="{B299E38A-AC5C-B6FC-8640-68EE8511BC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5059" y="6321524"/>
            <a:ext cx="336752" cy="408154"/>
          </a:xfrm>
          <a:prstGeom prst="rect">
            <a:avLst/>
          </a:prstGeom>
        </p:spPr>
      </p:pic>
      <p:pic>
        <p:nvPicPr>
          <p:cNvPr id="136" name="圖片 1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6486" y="6529216"/>
            <a:ext cx="599335" cy="200460"/>
          </a:xfrm>
          <a:prstGeom prst="rect">
            <a:avLst/>
          </a:prstGeom>
        </p:spPr>
      </p:pic>
      <p:sp>
        <p:nvSpPr>
          <p:cNvPr id="137" name="矩形 136"/>
          <p:cNvSpPr/>
          <p:nvPr/>
        </p:nvSpPr>
        <p:spPr>
          <a:xfrm>
            <a:off x="4113732" y="6696041"/>
            <a:ext cx="3960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8" name="圖片 137" descr="一張含有 三角形 的圖片&#10;&#10;自動產生的描述">
            <a:extLst>
              <a:ext uri="{FF2B5EF4-FFF2-40B4-BE49-F238E27FC236}">
                <a16:creationId xmlns="" xmlns:a16="http://schemas.microsoft.com/office/drawing/2014/main" id="{F958D73E-5BC5-04C6-B915-8B3606D144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92683" y="6444169"/>
            <a:ext cx="436580" cy="284990"/>
          </a:xfrm>
          <a:prstGeom prst="rect">
            <a:avLst/>
          </a:prstGeom>
        </p:spPr>
      </p:pic>
      <p:pic>
        <p:nvPicPr>
          <p:cNvPr id="139" name="圖片 1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23943" y="6355391"/>
            <a:ext cx="505664" cy="364549"/>
          </a:xfrm>
          <a:prstGeom prst="rect">
            <a:avLst/>
          </a:prstGeom>
        </p:spPr>
      </p:pic>
      <p:pic>
        <p:nvPicPr>
          <p:cNvPr id="140" name="圖片 1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7757" y="6395181"/>
            <a:ext cx="124551" cy="321701"/>
          </a:xfrm>
          <a:prstGeom prst="rect">
            <a:avLst/>
          </a:prstGeom>
        </p:spPr>
      </p:pic>
      <p:pic>
        <p:nvPicPr>
          <p:cNvPr id="141" name="圖片 1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32547" y="6553432"/>
            <a:ext cx="564315" cy="191867"/>
          </a:xfrm>
          <a:prstGeom prst="rect">
            <a:avLst/>
          </a:prstGeom>
        </p:spPr>
      </p:pic>
      <p:pic>
        <p:nvPicPr>
          <p:cNvPr id="142" name="圖片 14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52360" y="6335702"/>
            <a:ext cx="235983" cy="376882"/>
          </a:xfrm>
          <a:prstGeom prst="rect">
            <a:avLst/>
          </a:prstGeom>
        </p:spPr>
      </p:pic>
      <p:sp>
        <p:nvSpPr>
          <p:cNvPr id="143" name="圓角矩形 142"/>
          <p:cNvSpPr/>
          <p:nvPr/>
        </p:nvSpPr>
        <p:spPr>
          <a:xfrm>
            <a:off x="2143250" y="6632360"/>
            <a:ext cx="272472" cy="218020"/>
          </a:xfrm>
          <a:prstGeom prst="roundRect">
            <a:avLst>
              <a:gd name="adj" fmla="val 50000"/>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4" name="圖片 1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759061" y="6574084"/>
            <a:ext cx="656048" cy="236393"/>
          </a:xfrm>
          <a:prstGeom prst="rect">
            <a:avLst/>
          </a:prstGeom>
        </p:spPr>
      </p:pic>
      <p:pic>
        <p:nvPicPr>
          <p:cNvPr id="145" name="圖片 14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511651" y="6544701"/>
            <a:ext cx="161998" cy="168610"/>
          </a:xfrm>
          <a:prstGeom prst="rect">
            <a:avLst/>
          </a:prstGeom>
        </p:spPr>
      </p:pic>
      <p:sp>
        <p:nvSpPr>
          <p:cNvPr id="146" name="圓角矩形 145"/>
          <p:cNvSpPr/>
          <p:nvPr/>
        </p:nvSpPr>
        <p:spPr>
          <a:xfrm>
            <a:off x="11106072" y="6485318"/>
            <a:ext cx="116379" cy="292996"/>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7" name="圓角矩形 146"/>
          <p:cNvSpPr/>
          <p:nvPr/>
        </p:nvSpPr>
        <p:spPr>
          <a:xfrm>
            <a:off x="11297344" y="6482902"/>
            <a:ext cx="116379" cy="292996"/>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8" name="圓角矩形 147"/>
          <p:cNvSpPr/>
          <p:nvPr/>
        </p:nvSpPr>
        <p:spPr>
          <a:xfrm>
            <a:off x="11125120" y="6456745"/>
            <a:ext cx="70876" cy="168818"/>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 name="圓角矩形 148"/>
          <p:cNvSpPr/>
          <p:nvPr/>
        </p:nvSpPr>
        <p:spPr>
          <a:xfrm>
            <a:off x="11315620" y="6461497"/>
            <a:ext cx="70876" cy="168818"/>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 name="圓角矩形 149"/>
          <p:cNvSpPr/>
          <p:nvPr/>
        </p:nvSpPr>
        <p:spPr>
          <a:xfrm>
            <a:off x="11207627" y="6607606"/>
            <a:ext cx="89717" cy="152033"/>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1" name="圓角矩形 150"/>
          <p:cNvSpPr/>
          <p:nvPr/>
        </p:nvSpPr>
        <p:spPr>
          <a:xfrm>
            <a:off x="11481559" y="6607606"/>
            <a:ext cx="89717" cy="152033"/>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2" name="剪去同側角落矩形 151"/>
          <p:cNvSpPr/>
          <p:nvPr/>
        </p:nvSpPr>
        <p:spPr>
          <a:xfrm>
            <a:off x="10713725" y="6607606"/>
            <a:ext cx="218435" cy="108000"/>
          </a:xfrm>
          <a:prstGeom prst="snip2Same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3" name="圓角矩形 152"/>
          <p:cNvSpPr/>
          <p:nvPr/>
        </p:nvSpPr>
        <p:spPr>
          <a:xfrm>
            <a:off x="10964498" y="6546218"/>
            <a:ext cx="89717" cy="180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4" name="圓角矩形 153"/>
          <p:cNvSpPr/>
          <p:nvPr/>
        </p:nvSpPr>
        <p:spPr>
          <a:xfrm>
            <a:off x="10364612" y="6586839"/>
            <a:ext cx="89717" cy="152033"/>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5" name="圓角矩形 154"/>
          <p:cNvSpPr/>
          <p:nvPr/>
        </p:nvSpPr>
        <p:spPr>
          <a:xfrm>
            <a:off x="10263610" y="6546312"/>
            <a:ext cx="89717" cy="180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6" name="圓角矩形 155"/>
          <p:cNvSpPr/>
          <p:nvPr/>
        </p:nvSpPr>
        <p:spPr>
          <a:xfrm>
            <a:off x="10149264" y="6646496"/>
            <a:ext cx="89717" cy="72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7" name="圓角矩形 156"/>
          <p:cNvSpPr/>
          <p:nvPr/>
        </p:nvSpPr>
        <p:spPr>
          <a:xfrm>
            <a:off x="10050023" y="6632360"/>
            <a:ext cx="89717" cy="72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8" name="圓角矩形 157"/>
          <p:cNvSpPr/>
          <p:nvPr/>
        </p:nvSpPr>
        <p:spPr>
          <a:xfrm>
            <a:off x="9600876" y="6647685"/>
            <a:ext cx="369046" cy="111954"/>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9" name="圓角矩形 158"/>
          <p:cNvSpPr/>
          <p:nvPr/>
        </p:nvSpPr>
        <p:spPr>
          <a:xfrm>
            <a:off x="9492881" y="6595013"/>
            <a:ext cx="152854" cy="131069"/>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0" name="圓角矩形 159"/>
          <p:cNvSpPr/>
          <p:nvPr/>
        </p:nvSpPr>
        <p:spPr>
          <a:xfrm>
            <a:off x="9386624" y="6624200"/>
            <a:ext cx="91532" cy="88384"/>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1" name="圓角矩形 160"/>
          <p:cNvSpPr/>
          <p:nvPr/>
        </p:nvSpPr>
        <p:spPr>
          <a:xfrm>
            <a:off x="8388113" y="6625094"/>
            <a:ext cx="91532" cy="88384"/>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2" name="圓角矩形 161"/>
          <p:cNvSpPr/>
          <p:nvPr/>
        </p:nvSpPr>
        <p:spPr>
          <a:xfrm>
            <a:off x="8264243" y="6578691"/>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3" name="圓角矩形 162"/>
          <p:cNvSpPr/>
          <p:nvPr/>
        </p:nvSpPr>
        <p:spPr>
          <a:xfrm>
            <a:off x="8178427" y="6618582"/>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4" name="圓角矩形 163"/>
          <p:cNvSpPr/>
          <p:nvPr/>
        </p:nvSpPr>
        <p:spPr>
          <a:xfrm>
            <a:off x="8045808" y="6588263"/>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5" name="圓角矩形 164"/>
          <p:cNvSpPr/>
          <p:nvPr/>
        </p:nvSpPr>
        <p:spPr>
          <a:xfrm>
            <a:off x="7903602" y="6474582"/>
            <a:ext cx="91532" cy="252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6" name="圓角矩形 165"/>
          <p:cNvSpPr/>
          <p:nvPr/>
        </p:nvSpPr>
        <p:spPr>
          <a:xfrm>
            <a:off x="7817786" y="6501611"/>
            <a:ext cx="91532" cy="252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7" name="圓角矩形 166"/>
          <p:cNvSpPr/>
          <p:nvPr/>
        </p:nvSpPr>
        <p:spPr>
          <a:xfrm>
            <a:off x="7980207" y="6638925"/>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8" name="圓角矩形 167"/>
          <p:cNvSpPr/>
          <p:nvPr/>
        </p:nvSpPr>
        <p:spPr>
          <a:xfrm>
            <a:off x="7642523" y="6632361"/>
            <a:ext cx="242216" cy="19068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9" name="圓角矩形 168"/>
          <p:cNvSpPr/>
          <p:nvPr/>
        </p:nvSpPr>
        <p:spPr>
          <a:xfrm>
            <a:off x="7370002" y="6597599"/>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0" name="圓角矩形 169"/>
          <p:cNvSpPr/>
          <p:nvPr/>
        </p:nvSpPr>
        <p:spPr>
          <a:xfrm>
            <a:off x="7274599" y="6646496"/>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1" name="圓角矩形 170"/>
          <p:cNvSpPr/>
          <p:nvPr/>
        </p:nvSpPr>
        <p:spPr>
          <a:xfrm>
            <a:off x="7436701" y="6578789"/>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2" name="圓角矩形 171"/>
          <p:cNvSpPr/>
          <p:nvPr/>
        </p:nvSpPr>
        <p:spPr>
          <a:xfrm>
            <a:off x="6151925" y="6513548"/>
            <a:ext cx="91532" cy="216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圓角矩形 172"/>
          <p:cNvSpPr/>
          <p:nvPr/>
        </p:nvSpPr>
        <p:spPr>
          <a:xfrm>
            <a:off x="6275463" y="6466084"/>
            <a:ext cx="91532" cy="288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4" name="圓角矩形 173"/>
          <p:cNvSpPr/>
          <p:nvPr/>
        </p:nvSpPr>
        <p:spPr>
          <a:xfrm>
            <a:off x="6494341" y="6483004"/>
            <a:ext cx="91532" cy="288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5" name="圓角矩形 174"/>
          <p:cNvSpPr/>
          <p:nvPr/>
        </p:nvSpPr>
        <p:spPr>
          <a:xfrm>
            <a:off x="6358848" y="6557093"/>
            <a:ext cx="91532" cy="144000"/>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6" name="圓角矩形 175"/>
          <p:cNvSpPr/>
          <p:nvPr/>
        </p:nvSpPr>
        <p:spPr>
          <a:xfrm>
            <a:off x="6092683" y="6634390"/>
            <a:ext cx="552518" cy="116657"/>
          </a:xfrm>
          <a:prstGeom prst="roundRect">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7" name="直線接點 176"/>
          <p:cNvCxnSpPr/>
          <p:nvPr/>
        </p:nvCxnSpPr>
        <p:spPr>
          <a:xfrm>
            <a:off x="4972049" y="6623591"/>
            <a:ext cx="540000" cy="0"/>
          </a:xfrm>
          <a:prstGeom prst="line">
            <a:avLst/>
          </a:prstGeom>
          <a:ln w="9525">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78" name="直線接點 177"/>
          <p:cNvCxnSpPr/>
          <p:nvPr/>
        </p:nvCxnSpPr>
        <p:spPr>
          <a:xfrm>
            <a:off x="4936334" y="6680840"/>
            <a:ext cx="576000" cy="0"/>
          </a:xfrm>
          <a:prstGeom prst="line">
            <a:avLst/>
          </a:prstGeom>
          <a:ln w="9525">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79" name="直線接點 178"/>
          <p:cNvCxnSpPr/>
          <p:nvPr/>
        </p:nvCxnSpPr>
        <p:spPr>
          <a:xfrm>
            <a:off x="4972049" y="662096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0" name="直線接點 179"/>
          <p:cNvCxnSpPr/>
          <p:nvPr/>
        </p:nvCxnSpPr>
        <p:spPr>
          <a:xfrm>
            <a:off x="5019675" y="662096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1" name="直線接點 180"/>
          <p:cNvCxnSpPr/>
          <p:nvPr/>
        </p:nvCxnSpPr>
        <p:spPr>
          <a:xfrm>
            <a:off x="5069679" y="662334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2" name="直線接點 181"/>
          <p:cNvCxnSpPr/>
          <p:nvPr/>
        </p:nvCxnSpPr>
        <p:spPr>
          <a:xfrm>
            <a:off x="5117300" y="662334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3" name="直線接點 182"/>
          <p:cNvCxnSpPr/>
          <p:nvPr/>
        </p:nvCxnSpPr>
        <p:spPr>
          <a:xfrm>
            <a:off x="5169687" y="662334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4" name="直線接點 183"/>
          <p:cNvCxnSpPr/>
          <p:nvPr/>
        </p:nvCxnSpPr>
        <p:spPr>
          <a:xfrm>
            <a:off x="5222074" y="662096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5" name="直線接點 184"/>
          <p:cNvCxnSpPr/>
          <p:nvPr/>
        </p:nvCxnSpPr>
        <p:spPr>
          <a:xfrm>
            <a:off x="5274462" y="6623346"/>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6" name="直線接點 185"/>
          <p:cNvCxnSpPr/>
          <p:nvPr/>
        </p:nvCxnSpPr>
        <p:spPr>
          <a:xfrm>
            <a:off x="5329233" y="6623343"/>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7" name="直線接點 186"/>
          <p:cNvCxnSpPr/>
          <p:nvPr/>
        </p:nvCxnSpPr>
        <p:spPr>
          <a:xfrm>
            <a:off x="5386384" y="6623345"/>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cxnSp>
        <p:nvCxnSpPr>
          <p:cNvPr id="188" name="直線接點 187"/>
          <p:cNvCxnSpPr/>
          <p:nvPr/>
        </p:nvCxnSpPr>
        <p:spPr>
          <a:xfrm>
            <a:off x="5438771" y="6620964"/>
            <a:ext cx="0" cy="62258"/>
          </a:xfrm>
          <a:prstGeom prst="line">
            <a:avLst/>
          </a:prstGeom>
          <a:ln>
            <a:solidFill>
              <a:srgbClr val="85C3DE"/>
            </a:solidFill>
          </a:ln>
        </p:spPr>
        <p:style>
          <a:lnRef idx="1">
            <a:schemeClr val="accent1"/>
          </a:lnRef>
          <a:fillRef idx="0">
            <a:schemeClr val="accent1"/>
          </a:fillRef>
          <a:effectRef idx="0">
            <a:schemeClr val="accent1"/>
          </a:effectRef>
          <a:fontRef idx="minor">
            <a:schemeClr val="tx1"/>
          </a:fontRef>
        </p:style>
      </p:cxnSp>
      <p:sp>
        <p:nvSpPr>
          <p:cNvPr id="189" name="圓角矩形 188"/>
          <p:cNvSpPr/>
          <p:nvPr/>
        </p:nvSpPr>
        <p:spPr>
          <a:xfrm>
            <a:off x="4556192" y="6662840"/>
            <a:ext cx="280683" cy="106884"/>
          </a:xfrm>
          <a:prstGeom prst="roundRect">
            <a:avLst/>
          </a:prstGeom>
          <a:noFill/>
          <a:ln>
            <a:solidFill>
              <a:srgbClr val="85C3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0" name="剪去同側角落矩形 189"/>
          <p:cNvSpPr/>
          <p:nvPr/>
        </p:nvSpPr>
        <p:spPr>
          <a:xfrm>
            <a:off x="3570617" y="6617873"/>
            <a:ext cx="183575" cy="230605"/>
          </a:xfrm>
          <a:prstGeom prst="snip2SameRect">
            <a:avLst>
              <a:gd name="adj1" fmla="val 31958"/>
              <a:gd name="adj2" fmla="val 0"/>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1" name="剪去同側角落矩形 190"/>
          <p:cNvSpPr/>
          <p:nvPr/>
        </p:nvSpPr>
        <p:spPr>
          <a:xfrm>
            <a:off x="3752835" y="6617474"/>
            <a:ext cx="183575" cy="230605"/>
          </a:xfrm>
          <a:prstGeom prst="snip2SameRect">
            <a:avLst>
              <a:gd name="adj1" fmla="val 31958"/>
              <a:gd name="adj2" fmla="val 0"/>
            </a:avLst>
          </a:prstGeom>
          <a:solidFill>
            <a:srgbClr val="8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2" name="圖片 19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96444" y="6552321"/>
            <a:ext cx="161998" cy="168610"/>
          </a:xfrm>
          <a:prstGeom prst="rect">
            <a:avLst/>
          </a:prstGeom>
        </p:spPr>
      </p:pic>
      <p:pic>
        <p:nvPicPr>
          <p:cNvPr id="193" name="圖片 19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96892" y="6551898"/>
            <a:ext cx="161998" cy="168610"/>
          </a:xfrm>
          <a:prstGeom prst="rect">
            <a:avLst/>
          </a:prstGeom>
        </p:spPr>
      </p:pic>
      <p:grpSp>
        <p:nvGrpSpPr>
          <p:cNvPr id="104" name="组合 67"/>
          <p:cNvGrpSpPr>
            <a:grpSpLocks noChangeAspect="1"/>
          </p:cNvGrpSpPr>
          <p:nvPr/>
        </p:nvGrpSpPr>
        <p:grpSpPr>
          <a:xfrm>
            <a:off x="3665207" y="1691506"/>
            <a:ext cx="964553" cy="829302"/>
            <a:chOff x="304800" y="673100"/>
            <a:chExt cx="4000500" cy="4000500"/>
          </a:xfr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a:outerShdw blurRad="444500" dist="254000" dir="8100000" algn="tr" rotWithShape="0">
              <a:prstClr val="black">
                <a:alpha val="50000"/>
              </a:prstClr>
            </a:outerShdw>
          </a:effectLst>
        </p:grpSpPr>
        <p:sp>
          <p:nvSpPr>
            <p:cNvPr id="105" name="同心圆 68"/>
            <p:cNvSpPr/>
            <p:nvPr/>
          </p:nvSpPr>
          <p:spPr>
            <a:xfrm>
              <a:off x="304800" y="673100"/>
              <a:ext cx="4000500" cy="4000500"/>
            </a:xfrm>
            <a:prstGeom prst="donut">
              <a:avLst>
                <a:gd name="adj" fmla="val 487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6" name="椭圆 69"/>
            <p:cNvSpPr/>
            <p:nvPr/>
          </p:nvSpPr>
          <p:spPr>
            <a:xfrm>
              <a:off x="392114" y="760413"/>
              <a:ext cx="3415621" cy="38258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7" name="TextBox 156"/>
          <p:cNvSpPr txBox="1"/>
          <p:nvPr/>
        </p:nvSpPr>
        <p:spPr>
          <a:xfrm>
            <a:off x="3674897" y="1711730"/>
            <a:ext cx="870793" cy="677108"/>
          </a:xfrm>
          <a:prstGeom prst="rect">
            <a:avLst/>
          </a:prstGeom>
          <a:noFill/>
        </p:spPr>
        <p:txBody>
          <a:bodyPr wrap="square" lIns="0" tIns="0" rIns="0" bIns="0" rtlCol="0">
            <a:spAutoFit/>
          </a:bodyPr>
          <a:lstStyle>
            <a:defPPr>
              <a:defRPr lang="zh-TW"/>
            </a:defPPr>
            <a:lvl1pPr algn="ctr">
              <a:defRPr sz="4400" b="1">
                <a:solidFill>
                  <a:srgbClr val="003300"/>
                </a:solidFill>
                <a:latin typeface="標楷體" panose="03000509000000000000" pitchFamily="65" charset="-120"/>
                <a:ea typeface="標楷體" panose="03000509000000000000" pitchFamily="65" charset="-120"/>
              </a:defRPr>
            </a:lvl1pPr>
          </a:lstStyle>
          <a:p>
            <a:r>
              <a:rPr lang="zh-TW" altLang="en-US" dirty="0" smtClean="0">
                <a:solidFill>
                  <a:schemeClr val="accent1"/>
                </a:solidFill>
                <a:effectLst>
                  <a:glow rad="101600">
                    <a:schemeClr val="accent6">
                      <a:satMod val="175000"/>
                      <a:alpha val="40000"/>
                    </a:schemeClr>
                  </a:glow>
                  <a:outerShdw blurRad="50800" dist="38100" algn="l" rotWithShape="0">
                    <a:srgbClr val="FFFF66">
                      <a:alpha val="40000"/>
                    </a:srgbClr>
                  </a:outerShdw>
                </a:effectLst>
              </a:rPr>
              <a:t>壹</a:t>
            </a:r>
            <a:endParaRPr lang="zh-CN" altLang="en-US" dirty="0">
              <a:solidFill>
                <a:schemeClr val="accent1"/>
              </a:solidFill>
              <a:effectLst>
                <a:glow rad="101600">
                  <a:schemeClr val="accent6">
                    <a:satMod val="175000"/>
                    <a:alpha val="40000"/>
                  </a:schemeClr>
                </a:glow>
                <a:outerShdw blurRad="50800" dist="38100" algn="l" rotWithShape="0">
                  <a:srgbClr val="FFFF66">
                    <a:alpha val="40000"/>
                  </a:srgbClr>
                </a:outerShdw>
              </a:effectLst>
            </a:endParaRPr>
          </a:p>
        </p:txBody>
      </p:sp>
    </p:spTree>
    <p:extLst>
      <p:ext uri="{BB962C8B-B14F-4D97-AF65-F5344CB8AC3E}">
        <p14:creationId xmlns:p14="http://schemas.microsoft.com/office/powerpoint/2010/main" val="1016845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右中括弧 85"/>
          <p:cNvSpPr/>
          <p:nvPr/>
        </p:nvSpPr>
        <p:spPr>
          <a:xfrm>
            <a:off x="3583173" y="3938210"/>
            <a:ext cx="525568" cy="1537509"/>
          </a:xfrm>
          <a:prstGeom prst="rightBracket">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2" name="圖片 1"/>
          <p:cNvPicPr>
            <a:picLocks noChangeAspect="1"/>
          </p:cNvPicPr>
          <p:nvPr/>
        </p:nvPicPr>
        <p:blipFill>
          <a:blip r:embed="rId3" cstate="print">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tretch>
            <a:fillRect/>
          </a:stretch>
        </p:blipFill>
        <p:spPr>
          <a:xfrm>
            <a:off x="682015" y="871882"/>
            <a:ext cx="3012119" cy="3012119"/>
          </a:xfrm>
          <a:prstGeom prst="rect">
            <a:avLst/>
          </a:prstGeom>
        </p:spPr>
      </p:pic>
      <p:sp>
        <p:nvSpPr>
          <p:cNvPr id="3" name="圓角矩形 2"/>
          <p:cNvSpPr/>
          <p:nvPr/>
        </p:nvSpPr>
        <p:spPr>
          <a:xfrm>
            <a:off x="4523102" y="2034888"/>
            <a:ext cx="3477067" cy="3547724"/>
          </a:xfrm>
          <a:prstGeom prst="roundRect">
            <a:avLst/>
          </a:prstGeom>
          <a:gradFill flip="none" rotWithShape="1">
            <a:gsLst>
              <a:gs pos="21000">
                <a:schemeClr val="accent1">
                  <a:lumMod val="20000"/>
                  <a:lumOff val="80000"/>
                </a:schemeClr>
              </a:gs>
              <a:gs pos="98000">
                <a:schemeClr val="accent1">
                  <a:lumMod val="40000"/>
                  <a:lumOff val="60000"/>
                </a:schemeClr>
              </a:gs>
              <a:gs pos="60000">
                <a:schemeClr val="accent1"/>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tIns="288000" rtlCol="0" anchor="t" anchorCtr="0"/>
          <a:lstStyle/>
          <a:p>
            <a:pPr marL="342900" indent="-342900">
              <a:spcBef>
                <a:spcPts val="600"/>
              </a:spcBef>
              <a:buFont typeface="Arial" panose="020B0604020202020204" pitchFamily="34" charset="0"/>
              <a:buChar char="•"/>
            </a:pPr>
            <a:r>
              <a:rPr lang="zh-TW" altLang="en-US" sz="2500" dirty="0" smtClean="0">
                <a:solidFill>
                  <a:schemeClr val="accent5">
                    <a:lumMod val="75000"/>
                  </a:schemeClr>
                </a:solidFill>
                <a:latin typeface="標楷體" panose="03000509000000000000" pitchFamily="65" charset="-120"/>
                <a:ea typeface="標楷體" panose="03000509000000000000" pitchFamily="65" charset="-120"/>
              </a:rPr>
              <a:t>按年辦理</a:t>
            </a:r>
            <a:endParaRPr lang="en-US" altLang="zh-TW" sz="2500" dirty="0" smtClean="0">
              <a:solidFill>
                <a:schemeClr val="accent5">
                  <a:lumMod val="75000"/>
                </a:schemeClr>
              </a:solidFill>
              <a:latin typeface="標楷體" panose="03000509000000000000" pitchFamily="65" charset="-120"/>
              <a:ea typeface="標楷體" panose="03000509000000000000" pitchFamily="65" charset="-120"/>
            </a:endParaRPr>
          </a:p>
          <a:p>
            <a:pPr marL="342900" indent="-342900">
              <a:spcBef>
                <a:spcPts val="600"/>
              </a:spcBef>
              <a:buFont typeface="Arial" panose="020B0604020202020204" pitchFamily="34" charset="0"/>
              <a:buChar char="•"/>
            </a:pPr>
            <a:r>
              <a:rPr lang="zh-TW" altLang="en-US" sz="2500" dirty="0" smtClean="0">
                <a:solidFill>
                  <a:schemeClr val="accent5">
                    <a:lumMod val="75000"/>
                  </a:schemeClr>
                </a:solidFill>
                <a:latin typeface="標楷體" panose="03000509000000000000" pitchFamily="65" charset="-120"/>
                <a:ea typeface="標楷體" panose="03000509000000000000" pitchFamily="65" charset="-120"/>
              </a:rPr>
              <a:t>抽查</a:t>
            </a:r>
            <a:r>
              <a:rPr lang="en-US" altLang="zh-TW" sz="2500" dirty="0">
                <a:solidFill>
                  <a:schemeClr val="accent5">
                    <a:lumMod val="75000"/>
                  </a:schemeClr>
                </a:solidFill>
                <a:latin typeface="標楷體" panose="03000509000000000000" pitchFamily="65" charset="-120"/>
                <a:ea typeface="標楷體" panose="03000509000000000000" pitchFamily="65" charset="-120"/>
              </a:rPr>
              <a:t>2,200</a:t>
            </a:r>
            <a:r>
              <a:rPr lang="zh-TW" altLang="en-US" sz="2500" dirty="0">
                <a:solidFill>
                  <a:schemeClr val="accent5">
                    <a:lumMod val="75000"/>
                  </a:schemeClr>
                </a:solidFill>
                <a:latin typeface="標楷體" panose="03000509000000000000" pitchFamily="65" charset="-120"/>
                <a:ea typeface="標楷體" panose="03000509000000000000" pitchFamily="65" charset="-120"/>
              </a:rPr>
              <a:t>戶</a:t>
            </a:r>
          </a:p>
          <a:p>
            <a:pPr marL="342900" indent="-342900">
              <a:spcBef>
                <a:spcPts val="600"/>
              </a:spcBef>
              <a:buFont typeface="Arial" panose="020B0604020202020204" pitchFamily="34" charset="0"/>
              <a:buChar char="•"/>
            </a:pPr>
            <a:r>
              <a:rPr lang="en-US" altLang="zh-TW" sz="2500" dirty="0" smtClean="0">
                <a:solidFill>
                  <a:schemeClr val="accent5">
                    <a:lumMod val="75000"/>
                  </a:schemeClr>
                </a:solidFill>
                <a:latin typeface="標楷體" panose="03000509000000000000" pitchFamily="65" charset="-120"/>
                <a:ea typeface="標楷體" panose="03000509000000000000" pitchFamily="65" charset="-120"/>
              </a:rPr>
              <a:t>113</a:t>
            </a:r>
            <a:r>
              <a:rPr lang="zh-TW" altLang="en-US" sz="2500" dirty="0" smtClean="0">
                <a:solidFill>
                  <a:schemeClr val="accent5">
                    <a:lumMod val="75000"/>
                  </a:schemeClr>
                </a:solidFill>
                <a:latin typeface="標楷體" panose="03000509000000000000" pitchFamily="65" charset="-120"/>
                <a:ea typeface="標楷體" panose="03000509000000000000" pitchFamily="65" charset="-120"/>
              </a:rPr>
              <a:t>年</a:t>
            </a:r>
            <a:r>
              <a:rPr lang="en-US" altLang="zh-TW" sz="2500" dirty="0">
                <a:solidFill>
                  <a:schemeClr val="accent5">
                    <a:lumMod val="75000"/>
                  </a:schemeClr>
                </a:solidFill>
                <a:latin typeface="標楷體" panose="03000509000000000000" pitchFamily="65" charset="-120"/>
                <a:ea typeface="標楷體" panose="03000509000000000000" pitchFamily="65" charset="-120"/>
              </a:rPr>
              <a:t>8</a:t>
            </a:r>
            <a:r>
              <a:rPr lang="zh-TW" altLang="en-US" sz="2500" dirty="0">
                <a:solidFill>
                  <a:schemeClr val="accent5">
                    <a:lumMod val="75000"/>
                  </a:schemeClr>
                </a:solidFill>
                <a:latin typeface="標楷體" panose="03000509000000000000" pitchFamily="65" charset="-120"/>
                <a:ea typeface="標楷體" panose="03000509000000000000" pitchFamily="65" charset="-120"/>
              </a:rPr>
              <a:t>月</a:t>
            </a:r>
            <a:r>
              <a:rPr lang="en-US" altLang="zh-TW" sz="2500" dirty="0">
                <a:solidFill>
                  <a:schemeClr val="accent5">
                    <a:lumMod val="75000"/>
                  </a:schemeClr>
                </a:solidFill>
                <a:latin typeface="標楷體" panose="03000509000000000000" pitchFamily="65" charset="-120"/>
                <a:ea typeface="標楷體" panose="03000509000000000000" pitchFamily="65" charset="-120"/>
              </a:rPr>
              <a:t>16</a:t>
            </a:r>
            <a:r>
              <a:rPr lang="zh-TW" altLang="en-US" sz="2500" dirty="0">
                <a:solidFill>
                  <a:schemeClr val="accent5">
                    <a:lumMod val="75000"/>
                  </a:schemeClr>
                </a:solidFill>
                <a:latin typeface="標楷體" panose="03000509000000000000" pitchFamily="65" charset="-120"/>
                <a:ea typeface="標楷體" panose="03000509000000000000" pitchFamily="65" charset="-120"/>
              </a:rPr>
              <a:t>日</a:t>
            </a:r>
            <a:r>
              <a:rPr lang="zh-TW" altLang="en-US" sz="2500" dirty="0" smtClean="0">
                <a:solidFill>
                  <a:schemeClr val="accent5">
                    <a:lumMod val="75000"/>
                  </a:schemeClr>
                </a:solidFill>
                <a:latin typeface="標楷體" panose="03000509000000000000" pitchFamily="65" charset="-120"/>
                <a:ea typeface="標楷體" panose="03000509000000000000" pitchFamily="65" charset="-120"/>
              </a:rPr>
              <a:t>公布</a:t>
            </a:r>
            <a:endParaRPr lang="en-US" altLang="zh-TW" sz="2500" dirty="0" smtClean="0">
              <a:solidFill>
                <a:schemeClr val="accent5">
                  <a:lumMod val="75000"/>
                </a:schemeClr>
              </a:solidFill>
              <a:latin typeface="標楷體" panose="03000509000000000000" pitchFamily="65" charset="-120"/>
              <a:ea typeface="標楷體" panose="03000509000000000000" pitchFamily="65" charset="-120"/>
            </a:endParaRPr>
          </a:p>
          <a:p>
            <a:pPr marL="342900" indent="-342900">
              <a:spcBef>
                <a:spcPts val="600"/>
              </a:spcBef>
              <a:buFont typeface="Arial" panose="020B0604020202020204" pitchFamily="34" charset="0"/>
              <a:buChar char="•"/>
            </a:pPr>
            <a:r>
              <a:rPr lang="zh-TW" altLang="en-US" sz="2500" dirty="0" smtClean="0">
                <a:solidFill>
                  <a:schemeClr val="accent5">
                    <a:lumMod val="75000"/>
                  </a:schemeClr>
                </a:solidFill>
                <a:latin typeface="標楷體" panose="03000509000000000000" pitchFamily="65" charset="-120"/>
                <a:ea typeface="標楷體" panose="03000509000000000000" pitchFamily="65" charset="-120"/>
              </a:rPr>
              <a:t>於</a:t>
            </a:r>
            <a:r>
              <a:rPr lang="en-US" altLang="zh-TW" sz="2500" dirty="0">
                <a:solidFill>
                  <a:schemeClr val="accent5">
                    <a:lumMod val="75000"/>
                  </a:schemeClr>
                </a:solidFill>
                <a:latin typeface="標楷體" panose="03000509000000000000" pitchFamily="65" charset="-120"/>
                <a:ea typeface="標楷體" panose="03000509000000000000" pitchFamily="65" charset="-120"/>
              </a:rPr>
              <a:t>10</a:t>
            </a:r>
            <a:r>
              <a:rPr lang="zh-TW" altLang="en-US" sz="2500" dirty="0">
                <a:solidFill>
                  <a:schemeClr val="accent5">
                    <a:lumMod val="75000"/>
                  </a:schemeClr>
                </a:solidFill>
                <a:latin typeface="標楷體" panose="03000509000000000000" pitchFamily="65" charset="-120"/>
                <a:ea typeface="標楷體" panose="03000509000000000000" pitchFamily="65" charset="-120"/>
              </a:rPr>
              <a:t>月編印「家庭收支調查報告」</a:t>
            </a:r>
          </a:p>
        </p:txBody>
      </p:sp>
      <p:sp>
        <p:nvSpPr>
          <p:cNvPr id="7" name="圓角矩形 6"/>
          <p:cNvSpPr/>
          <p:nvPr/>
        </p:nvSpPr>
        <p:spPr>
          <a:xfrm>
            <a:off x="8331356" y="2034887"/>
            <a:ext cx="3591700" cy="3547725"/>
          </a:xfrm>
          <a:prstGeom prst="roundRect">
            <a:avLst/>
          </a:prstGeom>
          <a:gradFill>
            <a:gsLst>
              <a:gs pos="19000">
                <a:schemeClr val="accent4">
                  <a:lumMod val="20000"/>
                  <a:lumOff val="80000"/>
                </a:schemeClr>
              </a:gs>
              <a:gs pos="87000">
                <a:schemeClr val="accent4">
                  <a:lumMod val="20000"/>
                  <a:lumOff val="80000"/>
                </a:schemeClr>
              </a:gs>
              <a:gs pos="50000">
                <a:schemeClr val="accent4">
                  <a:lumMod val="60000"/>
                  <a:lumOff val="40000"/>
                </a:schemeClr>
              </a:gs>
            </a:gsLst>
            <a:lin ang="2700000" scaled="1"/>
          </a:gra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288000" bIns="0" rtlCol="0" anchor="b" anchorCtr="0"/>
          <a:lstStyle/>
          <a:p>
            <a:pPr marL="457200" indent="-457200">
              <a:buFont typeface="Arial" panose="020B0604020202020204" pitchFamily="34" charset="0"/>
              <a:buChar char="•"/>
            </a:pPr>
            <a:endParaRPr lang="en-US" altLang="zh-TW" sz="2800" dirty="0" smtClean="0">
              <a:solidFill>
                <a:srgbClr val="FF9900"/>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500" dirty="0" smtClean="0">
                <a:solidFill>
                  <a:schemeClr val="accent2"/>
                </a:solidFill>
                <a:latin typeface="標楷體" panose="03000509000000000000" pitchFamily="65" charset="-120"/>
                <a:ea typeface="標楷體" panose="03000509000000000000" pitchFamily="65" charset="-120"/>
              </a:rPr>
              <a:t>按月辦理</a:t>
            </a:r>
            <a:endParaRPr lang="en-US" altLang="zh-TW" sz="2500" dirty="0" smtClean="0">
              <a:solidFill>
                <a:schemeClr val="accent2"/>
              </a:solidFill>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en-US" altLang="zh-TW" sz="2500" dirty="0" smtClean="0">
                <a:solidFill>
                  <a:schemeClr val="accent2"/>
                </a:solidFill>
                <a:latin typeface="標楷體" panose="03000509000000000000" pitchFamily="65" charset="-120"/>
                <a:ea typeface="標楷體" panose="03000509000000000000" pitchFamily="65" charset="-120"/>
              </a:rPr>
              <a:t>165</a:t>
            </a:r>
            <a:r>
              <a:rPr lang="zh-TW" altLang="en-US" sz="2500" dirty="0">
                <a:solidFill>
                  <a:schemeClr val="accent2"/>
                </a:solidFill>
                <a:latin typeface="標楷體" panose="03000509000000000000" pitchFamily="65" charset="-120"/>
                <a:ea typeface="標楷體" panose="03000509000000000000" pitchFamily="65" charset="-120"/>
              </a:rPr>
              <a:t>戶記帳</a:t>
            </a:r>
            <a:r>
              <a:rPr lang="zh-TW" altLang="en-US" sz="2500" dirty="0" smtClean="0">
                <a:solidFill>
                  <a:schemeClr val="accent2"/>
                </a:solidFill>
                <a:latin typeface="標楷體" panose="03000509000000000000" pitchFamily="65" charset="-120"/>
                <a:ea typeface="標楷體" panose="03000509000000000000" pitchFamily="65" charset="-120"/>
              </a:rPr>
              <a:t>戶每日</a:t>
            </a:r>
            <a:r>
              <a:rPr lang="zh-TW" altLang="en-US" sz="2500" dirty="0">
                <a:solidFill>
                  <a:schemeClr val="accent2"/>
                </a:solidFill>
                <a:latin typeface="標楷體" panose="03000509000000000000" pitchFamily="65" charset="-120"/>
                <a:ea typeface="標楷體" panose="03000509000000000000" pitchFamily="65" charset="-120"/>
              </a:rPr>
              <a:t>收支項目金額</a:t>
            </a:r>
          </a:p>
          <a:p>
            <a:pPr marL="457200" indent="-457200">
              <a:buFont typeface="Arial" panose="020B0604020202020204" pitchFamily="34" charset="0"/>
              <a:buChar char="•"/>
            </a:pPr>
            <a:r>
              <a:rPr lang="zh-TW" altLang="en-US" sz="2500" dirty="0">
                <a:solidFill>
                  <a:schemeClr val="accent2"/>
                </a:solidFill>
                <a:latin typeface="標楷體" panose="03000509000000000000" pitchFamily="65" charset="-120"/>
                <a:ea typeface="標楷體" panose="03000509000000000000" pitchFamily="65" charset="-120"/>
              </a:rPr>
              <a:t>統計結果按月提供主計總處彙編國民所得統計</a:t>
            </a:r>
          </a:p>
          <a:p>
            <a:pPr marL="457200" indent="-457200">
              <a:buFont typeface="Arial" panose="020B0604020202020204" pitchFamily="34" charset="0"/>
              <a:buChar char="•"/>
            </a:pPr>
            <a:r>
              <a:rPr lang="zh-TW" altLang="en-US" sz="2500" dirty="0">
                <a:solidFill>
                  <a:schemeClr val="accent2"/>
                </a:solidFill>
                <a:latin typeface="標楷體" panose="03000509000000000000" pitchFamily="65" charset="-120"/>
                <a:ea typeface="標楷體" panose="03000509000000000000" pitchFamily="65" charset="-120"/>
              </a:rPr>
              <a:t>本市編製</a:t>
            </a:r>
            <a:r>
              <a:rPr lang="en-US" altLang="zh-TW" sz="2500" dirty="0">
                <a:solidFill>
                  <a:schemeClr val="accent2"/>
                </a:solidFill>
                <a:latin typeface="標楷體" panose="03000509000000000000" pitchFamily="65" charset="-120"/>
                <a:ea typeface="標楷體" panose="03000509000000000000" pitchFamily="65" charset="-120"/>
              </a:rPr>
              <a:t>CPI</a:t>
            </a:r>
            <a:r>
              <a:rPr lang="zh-TW" altLang="en-US" sz="2500" dirty="0">
                <a:solidFill>
                  <a:schemeClr val="accent2"/>
                </a:solidFill>
                <a:latin typeface="標楷體" panose="03000509000000000000" pitchFamily="65" charset="-120"/>
                <a:ea typeface="標楷體" panose="03000509000000000000" pitchFamily="65" charset="-120"/>
              </a:rPr>
              <a:t>權數參考</a:t>
            </a:r>
          </a:p>
        </p:txBody>
      </p:sp>
      <p:sp>
        <p:nvSpPr>
          <p:cNvPr id="53" name="圆角矩形 6"/>
          <p:cNvSpPr/>
          <p:nvPr/>
        </p:nvSpPr>
        <p:spPr>
          <a:xfrm>
            <a:off x="4250991" y="1365583"/>
            <a:ext cx="2804656" cy="850736"/>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chemeClr val="accent5"/>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4" name="燕尾形 20"/>
          <p:cNvSpPr/>
          <p:nvPr/>
        </p:nvSpPr>
        <p:spPr>
          <a:xfrm>
            <a:off x="4472117" y="1095205"/>
            <a:ext cx="191009" cy="196693"/>
          </a:xfrm>
          <a:prstGeom prst="chevron">
            <a:avLst/>
          </a:prstGeom>
          <a:solidFill>
            <a:srgbClr val="F79646">
              <a:lumMod val="75000"/>
            </a:srgbClr>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5" name="燕尾形 21"/>
          <p:cNvSpPr/>
          <p:nvPr/>
        </p:nvSpPr>
        <p:spPr>
          <a:xfrm>
            <a:off x="4718081" y="1095205"/>
            <a:ext cx="191009" cy="196693"/>
          </a:xfrm>
          <a:prstGeom prst="chevron">
            <a:avLst/>
          </a:prstGeom>
          <a:solidFill>
            <a:srgbClr val="00B0F0"/>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7" name="TextBox 31"/>
          <p:cNvSpPr txBox="1"/>
          <p:nvPr/>
        </p:nvSpPr>
        <p:spPr>
          <a:xfrm>
            <a:off x="4858668" y="1529341"/>
            <a:ext cx="1781662" cy="52322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smtClean="0">
                <a:ln>
                  <a:noFill/>
                </a:ln>
                <a:solidFill>
                  <a:sysClr val="windowText" lastClr="000000">
                    <a:lumMod val="65000"/>
                    <a:lumOff val="35000"/>
                  </a:sysClr>
                </a:solidFill>
                <a:effectLst/>
                <a:uLnTx/>
                <a:uFillTx/>
                <a:latin typeface="標楷體" panose="03000509000000000000" pitchFamily="65" charset="-120"/>
                <a:ea typeface="標楷體" panose="03000509000000000000" pitchFamily="65" charset="-120"/>
                <a:cs typeface="Arial" pitchFamily="34" charset="0"/>
              </a:rPr>
              <a:t>訪問調查</a:t>
            </a:r>
            <a:r>
              <a:rPr kumimoji="0" lang="en-US" altLang="zh-CN" sz="2800" b="0" i="0" u="none" strike="noStrike" kern="0" cap="none" spc="0" normalizeH="0" baseline="0" noProof="0" dirty="0" smtClean="0">
                <a:ln>
                  <a:noFill/>
                </a:ln>
                <a:solidFill>
                  <a:sysClr val="windowText" lastClr="000000">
                    <a:lumMod val="65000"/>
                    <a:lumOff val="35000"/>
                  </a:sysClr>
                </a:solidFill>
                <a:effectLst/>
                <a:uLnTx/>
                <a:uFillTx/>
                <a:latin typeface="標楷體" panose="03000509000000000000" pitchFamily="65" charset="-120"/>
                <a:ea typeface="標楷體" panose="03000509000000000000" pitchFamily="65" charset="-120"/>
                <a:cs typeface="Arial" pitchFamily="34" charset="0"/>
              </a:rPr>
              <a:t> </a:t>
            </a:r>
          </a:p>
        </p:txBody>
      </p:sp>
      <p:sp>
        <p:nvSpPr>
          <p:cNvPr id="62" name="圆角矩形 6"/>
          <p:cNvSpPr/>
          <p:nvPr/>
        </p:nvSpPr>
        <p:spPr>
          <a:xfrm>
            <a:off x="8050876" y="1365583"/>
            <a:ext cx="2804656" cy="850736"/>
          </a:xfrm>
          <a:custGeom>
            <a:avLst/>
            <a:gdLst>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288082 w 5969768"/>
              <a:gd name="connsiteY24" fmla="*/ 80739 h 1872208"/>
              <a:gd name="connsiteX25" fmla="*/ 1289248 w 5969768"/>
              <a:gd name="connsiteY25" fmla="*/ 0 h 1872208"/>
              <a:gd name="connsiteX0" fmla="*/ 1289248 w 5969768"/>
              <a:gd name="connsiteY0" fmla="*/ 0 h 1872208"/>
              <a:gd name="connsiteX1" fmla="*/ 5346173 w 5969768"/>
              <a:gd name="connsiteY1" fmla="*/ 0 h 1872208"/>
              <a:gd name="connsiteX2" fmla="*/ 5969768 w 5969768"/>
              <a:gd name="connsiteY2" fmla="*/ 623595 h 1872208"/>
              <a:gd name="connsiteX3" fmla="*/ 5969768 w 5969768"/>
              <a:gd name="connsiteY3" fmla="*/ 1248613 h 1872208"/>
              <a:gd name="connsiteX4" fmla="*/ 5346173 w 5969768"/>
              <a:gd name="connsiteY4" fmla="*/ 1872208 h 1872208"/>
              <a:gd name="connsiteX5" fmla="*/ 1368152 w 5969768"/>
              <a:gd name="connsiteY5" fmla="*/ 1872208 h 1872208"/>
              <a:gd name="connsiteX6" fmla="*/ 1289248 w 5969768"/>
              <a:gd name="connsiteY6" fmla="*/ 1872208 h 1872208"/>
              <a:gd name="connsiteX7" fmla="*/ 407735 w 5969768"/>
              <a:gd name="connsiteY7" fmla="*/ 1872208 h 1872208"/>
              <a:gd name="connsiteX8" fmla="*/ 0 w 5969768"/>
              <a:gd name="connsiteY8" fmla="*/ 1464473 h 1872208"/>
              <a:gd name="connsiteX9" fmla="*/ 0 w 5969768"/>
              <a:gd name="connsiteY9" fmla="*/ 1055807 h 1872208"/>
              <a:gd name="connsiteX10" fmla="*/ 407735 w 5969768"/>
              <a:gd name="connsiteY10" fmla="*/ 648072 h 1872208"/>
              <a:gd name="connsiteX11" fmla="*/ 1368152 w 5969768"/>
              <a:gd name="connsiteY11" fmla="*/ 648072 h 1872208"/>
              <a:gd name="connsiteX12" fmla="*/ 1368152 w 5969768"/>
              <a:gd name="connsiteY12" fmla="*/ 850487 h 1872208"/>
              <a:gd name="connsiteX13" fmla="*/ 488918 w 5969768"/>
              <a:gd name="connsiteY13" fmla="*/ 850487 h 1872208"/>
              <a:gd name="connsiteX14" fmla="*/ 216024 w 5969768"/>
              <a:gd name="connsiteY14" fmla="*/ 1123381 h 1872208"/>
              <a:gd name="connsiteX15" fmla="*/ 216024 w 5969768"/>
              <a:gd name="connsiteY15" fmla="*/ 1396898 h 1872208"/>
              <a:gd name="connsiteX16" fmla="*/ 488918 w 5969768"/>
              <a:gd name="connsiteY16" fmla="*/ 1669792 h 1872208"/>
              <a:gd name="connsiteX17" fmla="*/ 1368152 w 5969768"/>
              <a:gd name="connsiteY17" fmla="*/ 1669792 h 1872208"/>
              <a:gd name="connsiteX18" fmla="*/ 1368152 w 5969768"/>
              <a:gd name="connsiteY18" fmla="*/ 1670095 h 1872208"/>
              <a:gd name="connsiteX19" fmla="*/ 5264789 w 5969768"/>
              <a:gd name="connsiteY19" fmla="*/ 1670095 h 1872208"/>
              <a:gd name="connsiteX20" fmla="*/ 5753744 w 5969768"/>
              <a:gd name="connsiteY20" fmla="*/ 1181140 h 1872208"/>
              <a:gd name="connsiteX21" fmla="*/ 5753744 w 5969768"/>
              <a:gd name="connsiteY21" fmla="*/ 691068 h 1872208"/>
              <a:gd name="connsiteX22" fmla="*/ 5264789 w 5969768"/>
              <a:gd name="connsiteY22" fmla="*/ 202113 h 1872208"/>
              <a:gd name="connsiteX23" fmla="*/ 1289248 w 5969768"/>
              <a:gd name="connsiteY23" fmla="*/ 202113 h 1872208"/>
              <a:gd name="connsiteX24" fmla="*/ 1421432 w 5969768"/>
              <a:gd name="connsiteY24" fmla="*/ 109314 h 1872208"/>
              <a:gd name="connsiteX25" fmla="*/ 1289248 w 5969768"/>
              <a:gd name="connsiteY2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9768" h="1872208">
                <a:moveTo>
                  <a:pt x="1289248" y="0"/>
                </a:moveTo>
                <a:lnTo>
                  <a:pt x="5346173" y="0"/>
                </a:lnTo>
                <a:cubicBezTo>
                  <a:pt x="5690575" y="0"/>
                  <a:pt x="5969768" y="279193"/>
                  <a:pt x="5969768" y="623595"/>
                </a:cubicBezTo>
                <a:lnTo>
                  <a:pt x="5969768" y="1248613"/>
                </a:lnTo>
                <a:cubicBezTo>
                  <a:pt x="5969768" y="1593015"/>
                  <a:pt x="5690575" y="1872208"/>
                  <a:pt x="5346173" y="1872208"/>
                </a:cubicBezTo>
                <a:lnTo>
                  <a:pt x="1368152" y="1872208"/>
                </a:lnTo>
                <a:lnTo>
                  <a:pt x="1289248" y="1872208"/>
                </a:lnTo>
                <a:lnTo>
                  <a:pt x="407735" y="1872208"/>
                </a:lnTo>
                <a:cubicBezTo>
                  <a:pt x="182549" y="1872208"/>
                  <a:pt x="0" y="1689659"/>
                  <a:pt x="0" y="1464473"/>
                </a:cubicBezTo>
                <a:lnTo>
                  <a:pt x="0" y="1055807"/>
                </a:lnTo>
                <a:cubicBezTo>
                  <a:pt x="0" y="830621"/>
                  <a:pt x="182549" y="648072"/>
                  <a:pt x="407735" y="648072"/>
                </a:cubicBezTo>
                <a:lnTo>
                  <a:pt x="1368152" y="648072"/>
                </a:lnTo>
                <a:lnTo>
                  <a:pt x="1368152" y="850487"/>
                </a:lnTo>
                <a:lnTo>
                  <a:pt x="488918" y="850487"/>
                </a:lnTo>
                <a:cubicBezTo>
                  <a:pt x="338203" y="850487"/>
                  <a:pt x="216024" y="972666"/>
                  <a:pt x="216024" y="1123381"/>
                </a:cubicBezTo>
                <a:lnTo>
                  <a:pt x="216024" y="1396898"/>
                </a:lnTo>
                <a:cubicBezTo>
                  <a:pt x="216024" y="1547613"/>
                  <a:pt x="338203" y="1669792"/>
                  <a:pt x="488918" y="1669792"/>
                </a:cubicBezTo>
                <a:lnTo>
                  <a:pt x="1368152" y="1669792"/>
                </a:lnTo>
                <a:lnTo>
                  <a:pt x="1368152" y="1670095"/>
                </a:lnTo>
                <a:lnTo>
                  <a:pt x="5264789" y="1670095"/>
                </a:lnTo>
                <a:cubicBezTo>
                  <a:pt x="5534831" y="1670095"/>
                  <a:pt x="5753744" y="1451182"/>
                  <a:pt x="5753744" y="1181140"/>
                </a:cubicBezTo>
                <a:lnTo>
                  <a:pt x="5753744" y="691068"/>
                </a:lnTo>
                <a:cubicBezTo>
                  <a:pt x="5753744" y="421026"/>
                  <a:pt x="5534831" y="202113"/>
                  <a:pt x="5264789" y="202113"/>
                </a:cubicBezTo>
                <a:lnTo>
                  <a:pt x="1289248" y="202113"/>
                </a:lnTo>
                <a:cubicBezTo>
                  <a:pt x="1288859" y="161655"/>
                  <a:pt x="1421821" y="149772"/>
                  <a:pt x="1421432" y="109314"/>
                </a:cubicBezTo>
                <a:cubicBezTo>
                  <a:pt x="1421821" y="82401"/>
                  <a:pt x="1288859" y="26913"/>
                  <a:pt x="1289248" y="0"/>
                </a:cubicBezTo>
                <a:close/>
              </a:path>
            </a:pathLst>
          </a:custGeom>
          <a:solidFill>
            <a:srgbClr val="FFC000"/>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3" name="燕尾形 20"/>
          <p:cNvSpPr/>
          <p:nvPr/>
        </p:nvSpPr>
        <p:spPr>
          <a:xfrm>
            <a:off x="8272002" y="1310353"/>
            <a:ext cx="191009" cy="196693"/>
          </a:xfrm>
          <a:prstGeom prst="chevron">
            <a:avLst/>
          </a:prstGeom>
          <a:solidFill>
            <a:srgbClr val="F79646">
              <a:lumMod val="75000"/>
            </a:srgbClr>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4" name="燕尾形 21"/>
          <p:cNvSpPr/>
          <p:nvPr/>
        </p:nvSpPr>
        <p:spPr>
          <a:xfrm>
            <a:off x="8517966" y="1310353"/>
            <a:ext cx="191009" cy="196693"/>
          </a:xfrm>
          <a:prstGeom prst="chevron">
            <a:avLst/>
          </a:prstGeom>
          <a:solidFill>
            <a:srgbClr val="00B0F0"/>
          </a:solidFill>
          <a:ln w="28575" cap="flat" cmpd="sng" algn="ctr">
            <a:solidFill>
              <a:sysClr val="window" lastClr="FFFFFF"/>
            </a:solidFill>
            <a:prstDash val="solid"/>
          </a:ln>
          <a:effectLst>
            <a:outerShdw dist="38100" dir="2700000" algn="tl"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5" name="TextBox 31"/>
          <p:cNvSpPr txBox="1"/>
          <p:nvPr/>
        </p:nvSpPr>
        <p:spPr>
          <a:xfrm>
            <a:off x="8663851" y="1529341"/>
            <a:ext cx="1781662" cy="52322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zh-TW" altLang="en-US" sz="2800" kern="0" dirty="0">
                <a:solidFill>
                  <a:sysClr val="windowText" lastClr="000000">
                    <a:lumMod val="65000"/>
                    <a:lumOff val="35000"/>
                  </a:sysClr>
                </a:solidFill>
                <a:latin typeface="標楷體" panose="03000509000000000000" pitchFamily="65" charset="-120"/>
                <a:ea typeface="標楷體" panose="03000509000000000000" pitchFamily="65" charset="-120"/>
                <a:cs typeface="Arial" pitchFamily="34" charset="0"/>
              </a:rPr>
              <a:t>記帳</a:t>
            </a:r>
            <a:r>
              <a:rPr kumimoji="0" lang="zh-TW" altLang="en-US" sz="2800" b="0" i="0" u="none" strike="noStrike" kern="0" cap="none" spc="0" normalizeH="0" baseline="0" noProof="0" dirty="0" smtClean="0">
                <a:ln>
                  <a:noFill/>
                </a:ln>
                <a:solidFill>
                  <a:sysClr val="windowText" lastClr="000000">
                    <a:lumMod val="65000"/>
                    <a:lumOff val="35000"/>
                  </a:sysClr>
                </a:solidFill>
                <a:effectLst/>
                <a:uLnTx/>
                <a:uFillTx/>
                <a:latin typeface="標楷體" panose="03000509000000000000" pitchFamily="65" charset="-120"/>
                <a:ea typeface="標楷體" panose="03000509000000000000" pitchFamily="65" charset="-120"/>
                <a:cs typeface="Arial" pitchFamily="34" charset="0"/>
              </a:rPr>
              <a:t>調查</a:t>
            </a:r>
            <a:r>
              <a:rPr kumimoji="0" lang="en-US" altLang="zh-CN" sz="2800" b="0" i="0" u="none" strike="noStrike" kern="0" cap="none" spc="0" normalizeH="0" baseline="0" noProof="0" dirty="0" smtClean="0">
                <a:ln>
                  <a:noFill/>
                </a:ln>
                <a:solidFill>
                  <a:sysClr val="windowText" lastClr="000000">
                    <a:lumMod val="65000"/>
                    <a:lumOff val="35000"/>
                  </a:sysClr>
                </a:solidFill>
                <a:effectLst/>
                <a:uLnTx/>
                <a:uFillTx/>
                <a:latin typeface="標楷體" panose="03000509000000000000" pitchFamily="65" charset="-120"/>
                <a:ea typeface="標楷體" panose="03000509000000000000" pitchFamily="65" charset="-120"/>
                <a:cs typeface="Arial" pitchFamily="34" charset="0"/>
              </a:rPr>
              <a:t> </a:t>
            </a:r>
          </a:p>
        </p:txBody>
      </p:sp>
      <p:pic>
        <p:nvPicPr>
          <p:cNvPr id="12" name="圖片 11"/>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295" r="37936" b="13721"/>
          <a:stretch/>
        </p:blipFill>
        <p:spPr>
          <a:xfrm>
            <a:off x="-21391" y="4389076"/>
            <a:ext cx="4053774" cy="1767114"/>
          </a:xfrm>
          <a:prstGeom prst="rect">
            <a:avLst/>
          </a:prstGeom>
        </p:spPr>
      </p:pic>
      <p:sp>
        <p:nvSpPr>
          <p:cNvPr id="14" name="圓角矩形 13"/>
          <p:cNvSpPr/>
          <p:nvPr/>
        </p:nvSpPr>
        <p:spPr>
          <a:xfrm>
            <a:off x="230329" y="3480787"/>
            <a:ext cx="3802054" cy="9569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288000" rIns="0" rtlCol="0" anchor="ctr"/>
          <a:lstStyle/>
          <a:p>
            <a:r>
              <a:rPr lang="zh-TW" altLang="en-US" sz="2300" dirty="0" smtClean="0">
                <a:latin typeface="標楷體" panose="03000509000000000000" pitchFamily="65" charset="-120"/>
                <a:ea typeface="標楷體" panose="03000509000000000000" pitchFamily="65" charset="-120"/>
              </a:rPr>
              <a:t>增幅</a:t>
            </a:r>
            <a:r>
              <a:rPr lang="en-US" altLang="zh-TW" sz="2300" dirty="0">
                <a:latin typeface="標楷體" panose="03000509000000000000" pitchFamily="65" charset="-120"/>
                <a:ea typeface="標楷體" panose="03000509000000000000" pitchFamily="65" charset="-120"/>
              </a:rPr>
              <a:t>5.38</a:t>
            </a:r>
            <a:r>
              <a:rPr lang="en-US" altLang="zh-TW" sz="2300" dirty="0" smtClean="0">
                <a:latin typeface="標楷體" panose="03000509000000000000" pitchFamily="65" charset="-120"/>
                <a:ea typeface="標楷體" panose="03000509000000000000" pitchFamily="65" charset="-120"/>
              </a:rPr>
              <a:t>%(</a:t>
            </a:r>
            <a:r>
              <a:rPr lang="en-US" altLang="zh-TW" sz="2300" dirty="0">
                <a:latin typeface="標楷體" panose="03000509000000000000" pitchFamily="65" charset="-120"/>
                <a:ea typeface="標楷體" panose="03000509000000000000" pitchFamily="65" charset="-120"/>
              </a:rPr>
              <a:t>5</a:t>
            </a:r>
            <a:r>
              <a:rPr lang="zh-TW" altLang="en-US" sz="2300" dirty="0">
                <a:latin typeface="標楷體" panose="03000509000000000000" pitchFamily="65" charset="-120"/>
                <a:ea typeface="標楷體" panose="03000509000000000000" pitchFamily="65" charset="-120"/>
              </a:rPr>
              <a:t>萬</a:t>
            </a:r>
            <a:r>
              <a:rPr lang="en-US" altLang="zh-TW" sz="2300" dirty="0">
                <a:latin typeface="標楷體" panose="03000509000000000000" pitchFamily="65" charset="-120"/>
                <a:ea typeface="標楷體" panose="03000509000000000000" pitchFamily="65" charset="-120"/>
              </a:rPr>
              <a:t>5,658</a:t>
            </a:r>
            <a:r>
              <a:rPr lang="zh-TW" altLang="en-US" sz="2300" dirty="0" smtClean="0">
                <a:latin typeface="標楷體" panose="03000509000000000000" pitchFamily="65" charset="-120"/>
                <a:ea typeface="標楷體" panose="03000509000000000000" pitchFamily="65" charset="-120"/>
              </a:rPr>
              <a:t>元</a:t>
            </a:r>
            <a:r>
              <a:rPr lang="en-US" altLang="zh-TW" sz="2300" dirty="0" smtClean="0">
                <a:latin typeface="標楷體" panose="03000509000000000000" pitchFamily="65" charset="-120"/>
                <a:ea typeface="標楷體" panose="03000509000000000000" pitchFamily="65" charset="-120"/>
              </a:rPr>
              <a:t>)</a:t>
            </a:r>
          </a:p>
          <a:p>
            <a:r>
              <a:rPr lang="zh-TW" altLang="en-US" sz="2300" dirty="0" smtClean="0">
                <a:latin typeface="標楷體" panose="03000509000000000000" pitchFamily="65" charset="-120"/>
                <a:ea typeface="標楷體" panose="03000509000000000000" pitchFamily="65" charset="-120"/>
              </a:rPr>
              <a:t>，居</a:t>
            </a:r>
            <a:r>
              <a:rPr lang="en-US" altLang="zh-TW" sz="2300" dirty="0" smtClean="0">
                <a:latin typeface="標楷體" panose="03000509000000000000" pitchFamily="65" charset="-120"/>
                <a:ea typeface="標楷體" panose="03000509000000000000" pitchFamily="65" charset="-120"/>
              </a:rPr>
              <a:t>6</a:t>
            </a:r>
            <a:r>
              <a:rPr lang="zh-TW" altLang="en-US" sz="2300" dirty="0" smtClean="0">
                <a:latin typeface="標楷體" panose="03000509000000000000" pitchFamily="65" charset="-120"/>
                <a:ea typeface="標楷體" panose="03000509000000000000" pitchFamily="65" charset="-120"/>
              </a:rPr>
              <a:t>都</a:t>
            </a:r>
            <a:r>
              <a:rPr lang="zh-TW" altLang="en-US" sz="2300" dirty="0">
                <a:latin typeface="標楷體" panose="03000509000000000000" pitchFamily="65" charset="-120"/>
                <a:ea typeface="標楷體" panose="03000509000000000000" pitchFamily="65" charset="-120"/>
              </a:rPr>
              <a:t>第</a:t>
            </a:r>
            <a:r>
              <a:rPr lang="en-US" altLang="zh-TW" sz="2300" dirty="0">
                <a:latin typeface="標楷體" panose="03000509000000000000" pitchFamily="65" charset="-120"/>
                <a:ea typeface="標楷體" panose="03000509000000000000" pitchFamily="65" charset="-120"/>
              </a:rPr>
              <a:t>1</a:t>
            </a:r>
          </a:p>
        </p:txBody>
      </p:sp>
      <p:pic>
        <p:nvPicPr>
          <p:cNvPr id="37" name="Graphic 14" descr="Research">
            <a:extLst>
              <a:ext uri="{FF2B5EF4-FFF2-40B4-BE49-F238E27FC236}">
                <a16:creationId xmlns="" xmlns:a16="http://schemas.microsoft.com/office/drawing/2014/main" id="{B621AFF5-782E-7E4C-8E88-7CC88097A05B}"/>
              </a:ext>
            </a:extLst>
          </p:cNvPr>
          <p:cNvPicPr>
            <a:picLocks noChangeAspect="1"/>
          </p:cNvPicPr>
          <p:nvPr/>
        </p:nvPicPr>
        <p:blipFill>
          <a:blip r:embed="rId6">
            <a:duotone>
              <a:prstClr val="black"/>
              <a:schemeClr val="accent1">
                <a:tint val="45000"/>
                <a:satMod val="400000"/>
              </a:schemeClr>
            </a:duotone>
            <a:extLst>
              <a:ext uri="{96DAC541-7B7A-43D3-8B79-37D633B846F1}">
                <asvg:svgBlip xmlns="" xmlns:asvg="http://schemas.microsoft.com/office/drawing/2016/SVG/main" r:embed="rId7"/>
              </a:ext>
            </a:extLst>
          </a:blip>
          <a:stretch>
            <a:fillRect/>
          </a:stretch>
        </p:blipFill>
        <p:spPr>
          <a:xfrm>
            <a:off x="3215928" y="3964833"/>
            <a:ext cx="499505" cy="499505"/>
          </a:xfrm>
          <a:prstGeom prst="rect">
            <a:avLst/>
          </a:prstGeom>
        </p:spPr>
      </p:pic>
      <p:sp>
        <p:nvSpPr>
          <p:cNvPr id="87" name="矩形 86"/>
          <p:cNvSpPr/>
          <p:nvPr/>
        </p:nvSpPr>
        <p:spPr>
          <a:xfrm>
            <a:off x="5117740" y="5812609"/>
            <a:ext cx="7156138" cy="461665"/>
          </a:xfrm>
          <a:prstGeom prst="rect">
            <a:avLst/>
          </a:prstGeom>
        </p:spPr>
        <p:txBody>
          <a:bodyPr wrap="square">
            <a:spAutoFit/>
          </a:bodyPr>
          <a:lstStyle/>
          <a:p>
            <a:r>
              <a:rPr lang="en-US" altLang="zh-TW" sz="2400" b="1" u="sng" kern="100" dirty="0">
                <a:solidFill>
                  <a:srgbClr val="EF6803"/>
                </a:solidFill>
                <a:latin typeface="標楷體" panose="03000509000000000000" pitchFamily="65" charset="-120"/>
                <a:ea typeface="標楷體" panose="03000509000000000000" pitchFamily="65" charset="-120"/>
              </a:rPr>
              <a:t>112</a:t>
            </a:r>
            <a:r>
              <a:rPr lang="zh-TW" altLang="zh-TW" sz="2400" b="1" u="sng" kern="100" dirty="0">
                <a:solidFill>
                  <a:srgbClr val="EF6803"/>
                </a:solidFill>
                <a:latin typeface="標楷體" panose="03000509000000000000" pitchFamily="65" charset="-120"/>
                <a:ea typeface="標楷體" panose="03000509000000000000" pitchFamily="65" charset="-120"/>
                <a:cs typeface="Times New Roman" panose="02020603050405020304" pitchFamily="18" charset="0"/>
              </a:rPr>
              <a:t>年各市縣家庭收支調查</a:t>
            </a:r>
            <a:r>
              <a:rPr lang="zh-TW" altLang="zh-TW" sz="2400" b="1" u="sng" kern="100" dirty="0" smtClean="0">
                <a:solidFill>
                  <a:srgbClr val="EF6803"/>
                </a:solidFill>
                <a:latin typeface="標楷體" panose="03000509000000000000" pitchFamily="65" charset="-120"/>
                <a:ea typeface="標楷體" panose="03000509000000000000" pitchFamily="65" charset="-120"/>
                <a:cs typeface="Times New Roman" panose="02020603050405020304" pitchFamily="18" charset="0"/>
              </a:rPr>
              <a:t>工作績</a:t>
            </a:r>
            <a:r>
              <a:rPr lang="zh-TW" altLang="en-US" sz="2400" b="1" u="sng" kern="100" dirty="0" smtClean="0">
                <a:solidFill>
                  <a:srgbClr val="EF6803"/>
                </a:solidFill>
                <a:latin typeface="標楷體" panose="03000509000000000000" pitchFamily="65" charset="-120"/>
                <a:ea typeface="標楷體" panose="03000509000000000000" pitchFamily="65" charset="-120"/>
                <a:cs typeface="Times New Roman" panose="02020603050405020304" pitchFamily="18" charset="0"/>
              </a:rPr>
              <a:t>效</a:t>
            </a:r>
            <a:r>
              <a:rPr lang="zh-TW" altLang="zh-TW" sz="2400" b="1" u="sng" kern="100" dirty="0" smtClean="0">
                <a:solidFill>
                  <a:srgbClr val="EF6803"/>
                </a:solidFill>
                <a:latin typeface="標楷體" panose="03000509000000000000" pitchFamily="65" charset="-120"/>
                <a:ea typeface="標楷體" panose="03000509000000000000" pitchFamily="65" charset="-120"/>
                <a:cs typeface="Times New Roman" panose="02020603050405020304" pitchFamily="18" charset="0"/>
              </a:rPr>
              <a:t>榮獲</a:t>
            </a:r>
            <a:r>
              <a:rPr lang="zh-TW" altLang="zh-TW" sz="2400" b="1" u="sng" kern="100" dirty="0">
                <a:solidFill>
                  <a:srgbClr val="EF6803"/>
                </a:solidFill>
                <a:latin typeface="標楷體" panose="03000509000000000000" pitchFamily="65" charset="-120"/>
                <a:ea typeface="標楷體" panose="03000509000000000000" pitchFamily="65" charset="-120"/>
                <a:cs typeface="Times New Roman" panose="02020603050405020304" pitchFamily="18" charset="0"/>
              </a:rPr>
              <a:t>全國第</a:t>
            </a:r>
            <a:r>
              <a:rPr lang="en-US" altLang="zh-TW" sz="2400" b="1" u="sng" kern="100" dirty="0">
                <a:solidFill>
                  <a:srgbClr val="EF6803"/>
                </a:solidFill>
                <a:latin typeface="標楷體" panose="03000509000000000000" pitchFamily="65" charset="-120"/>
                <a:ea typeface="標楷體" panose="03000509000000000000" pitchFamily="65" charset="-120"/>
              </a:rPr>
              <a:t>1</a:t>
            </a:r>
            <a:r>
              <a:rPr lang="zh-TW" altLang="zh-TW" sz="2400" b="1" u="sng" kern="100" dirty="0" smtClean="0">
                <a:solidFill>
                  <a:srgbClr val="EF6803"/>
                </a:solidFill>
                <a:latin typeface="標楷體" panose="03000509000000000000" pitchFamily="65" charset="-120"/>
                <a:ea typeface="標楷體" panose="03000509000000000000" pitchFamily="65" charset="-120"/>
                <a:cs typeface="Times New Roman" panose="02020603050405020304" pitchFamily="18" charset="0"/>
              </a:rPr>
              <a:t>名</a:t>
            </a:r>
            <a:endParaRPr lang="zh-TW" altLang="en-US" sz="2400" b="1" u="sng" dirty="0">
              <a:solidFill>
                <a:srgbClr val="EF6803"/>
              </a:solidFill>
              <a:latin typeface="標楷體" panose="03000509000000000000" pitchFamily="65" charset="-120"/>
              <a:ea typeface="標楷體" panose="03000509000000000000" pitchFamily="65" charset="-120"/>
            </a:endParaRPr>
          </a:p>
        </p:txBody>
      </p:sp>
      <p:pic>
        <p:nvPicPr>
          <p:cNvPr id="88" name="圖片 8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771499">
            <a:off x="4136112" y="5545829"/>
            <a:ext cx="1048999" cy="1048999"/>
          </a:xfrm>
          <a:prstGeom prst="rect">
            <a:avLst/>
          </a:prstGeom>
          <a:effectLst>
            <a:outerShdw blurRad="50800" dist="38100" dir="2700000" algn="tl" rotWithShape="0">
              <a:prstClr val="black">
                <a:alpha val="40000"/>
              </a:prstClr>
            </a:outerShdw>
          </a:effectLst>
        </p:spPr>
      </p:pic>
      <p:sp>
        <p:nvSpPr>
          <p:cNvPr id="23" name="文字方塊 22"/>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四、經濟統計</a:t>
            </a:r>
            <a:r>
              <a:rPr lang="en-US" altLang="zh-TW" sz="3600" b="1" dirty="0">
                <a:solidFill>
                  <a:prstClr val="black"/>
                </a:solidFill>
                <a:latin typeface="標楷體" panose="03000509000000000000" pitchFamily="65" charset="-120"/>
                <a:ea typeface="標楷體" panose="03000509000000000000" pitchFamily="65" charset="-120"/>
              </a:rPr>
              <a:t>(2/3)</a:t>
            </a:r>
            <a:endParaRPr lang="en-US" altLang="zh-TW" sz="3600" b="1" dirty="0">
              <a:latin typeface="標楷體" panose="03000509000000000000" pitchFamily="65" charset="-120"/>
              <a:ea typeface="標楷體" panose="03000509000000000000" pitchFamily="65" charset="-120"/>
            </a:endParaRPr>
          </a:p>
        </p:txBody>
      </p:sp>
      <p:sp>
        <p:nvSpPr>
          <p:cNvPr id="25" name="矩形 24"/>
          <p:cNvSpPr/>
          <p:nvPr/>
        </p:nvSpPr>
        <p:spPr>
          <a:xfrm>
            <a:off x="627082" y="757089"/>
            <a:ext cx="3803777"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二</a:t>
            </a:r>
            <a:r>
              <a:rPr lang="en-US" altLang="zh-TW" sz="2800" dirty="0" smtClean="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辦理家庭收支調查</a:t>
            </a:r>
          </a:p>
        </p:txBody>
      </p:sp>
    </p:spTree>
    <p:extLst>
      <p:ext uri="{BB962C8B-B14F-4D97-AF65-F5344CB8AC3E}">
        <p14:creationId xmlns:p14="http://schemas.microsoft.com/office/powerpoint/2010/main" val="33419918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51"/>
          <p:cNvGrpSpPr/>
          <p:nvPr/>
        </p:nvGrpSpPr>
        <p:grpSpPr>
          <a:xfrm flipH="1">
            <a:off x="523498" y="2084099"/>
            <a:ext cx="2731637" cy="2841756"/>
            <a:chOff x="4618038" y="1849244"/>
            <a:chExt cx="2968442" cy="2587632"/>
          </a:xfrm>
          <a:gradFill flip="none" rotWithShape="1">
            <a:gsLst>
              <a:gs pos="0">
                <a:schemeClr val="accent5">
                  <a:lumMod val="20000"/>
                  <a:lumOff val="80000"/>
                </a:schemeClr>
              </a:gs>
              <a:gs pos="67000">
                <a:schemeClr val="accent5">
                  <a:lumMod val="60000"/>
                  <a:lumOff val="40000"/>
                </a:schemeClr>
              </a:gs>
              <a:gs pos="88000">
                <a:schemeClr val="accent5">
                  <a:lumMod val="40000"/>
                  <a:lumOff val="60000"/>
                </a:schemeClr>
              </a:gs>
              <a:gs pos="33000">
                <a:schemeClr val="accent5"/>
              </a:gs>
            </a:gsLst>
            <a:lin ang="2700000" scaled="1"/>
            <a:tileRect/>
          </a:gradFill>
        </p:grpSpPr>
        <p:sp>
          <p:nvSpPr>
            <p:cNvPr id="48" name="椭圆 52"/>
            <p:cNvSpPr/>
            <p:nvPr/>
          </p:nvSpPr>
          <p:spPr>
            <a:xfrm rot="197558">
              <a:off x="4618038" y="1849244"/>
              <a:ext cx="2968442" cy="2523901"/>
            </a:xfrm>
            <a:prstGeom prst="ellipse">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椭圆 20"/>
            <p:cNvSpPr/>
            <p:nvPr/>
          </p:nvSpPr>
          <p:spPr>
            <a:xfrm rot="3681412">
              <a:off x="4500236" y="2568117"/>
              <a:ext cx="2440603" cy="1296915"/>
            </a:xfrm>
            <a:custGeom>
              <a:avLst/>
              <a:gdLst/>
              <a:ahLst/>
              <a:cxnLst/>
              <a:rect l="l" t="t" r="r" b="b"/>
              <a:pathLst>
                <a:path w="2440603" h="1296915">
                  <a:moveTo>
                    <a:pt x="0" y="227448"/>
                  </a:moveTo>
                  <a:cubicBezTo>
                    <a:pt x="25678" y="293739"/>
                    <a:pt x="58916" y="357865"/>
                    <a:pt x="98728" y="419543"/>
                  </a:cubicBezTo>
                  <a:cubicBezTo>
                    <a:pt x="465376" y="987560"/>
                    <a:pt x="1250831" y="1132882"/>
                    <a:pt x="1853093" y="744130"/>
                  </a:cubicBezTo>
                  <a:cubicBezTo>
                    <a:pt x="2136008" y="561511"/>
                    <a:pt x="2328171" y="293524"/>
                    <a:pt x="2413029" y="1382"/>
                  </a:cubicBezTo>
                  <a:lnTo>
                    <a:pt x="2437050" y="0"/>
                  </a:lnTo>
                  <a:cubicBezTo>
                    <a:pt x="2439934" y="23226"/>
                    <a:pt x="2440603" y="46715"/>
                    <a:pt x="2440603" y="70360"/>
                  </a:cubicBezTo>
                  <a:cubicBezTo>
                    <a:pt x="2440603" y="747768"/>
                    <a:pt x="1891456" y="1296915"/>
                    <a:pt x="1214048" y="1296915"/>
                  </a:cubicBezTo>
                  <a:cubicBezTo>
                    <a:pt x="589939" y="1296915"/>
                    <a:pt x="74701" y="830783"/>
                    <a:pt x="0" y="227448"/>
                  </a:cubicBezTo>
                  <a:close/>
                </a:path>
              </a:pathLst>
            </a:cu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38" name="椭圆 70"/>
          <p:cNvSpPr/>
          <p:nvPr/>
        </p:nvSpPr>
        <p:spPr>
          <a:xfrm rot="2982495" flipH="1">
            <a:off x="4306096" y="1402620"/>
            <a:ext cx="1004391" cy="1004394"/>
          </a:xfrm>
          <a:prstGeom prst="ellipse">
            <a:avLst/>
          </a:prstGeom>
          <a:gradFill>
            <a:gsLst>
              <a:gs pos="0">
                <a:schemeClr val="accent5">
                  <a:lumMod val="20000"/>
                  <a:lumOff val="80000"/>
                </a:schemeClr>
              </a:gs>
              <a:gs pos="67000">
                <a:schemeClr val="accent5">
                  <a:lumMod val="60000"/>
                  <a:lumOff val="40000"/>
                </a:schemeClr>
              </a:gs>
              <a:gs pos="88000">
                <a:schemeClr val="accent5">
                  <a:lumMod val="40000"/>
                  <a:lumOff val="60000"/>
                </a:schemeClr>
              </a:gs>
              <a:gs pos="33000">
                <a:schemeClr val="accent5"/>
              </a:gs>
            </a:gsLst>
            <a:lin ang="27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9" name="椭圆 70"/>
          <p:cNvSpPr/>
          <p:nvPr/>
        </p:nvSpPr>
        <p:spPr>
          <a:xfrm rot="2982495" flipH="1">
            <a:off x="4540829" y="2649925"/>
            <a:ext cx="1004391" cy="1004394"/>
          </a:xfrm>
          <a:prstGeom prst="ellipse">
            <a:avLst/>
          </a:prstGeom>
          <a:gradFill>
            <a:gsLst>
              <a:gs pos="0">
                <a:schemeClr val="accent5">
                  <a:lumMod val="20000"/>
                  <a:lumOff val="80000"/>
                </a:schemeClr>
              </a:gs>
              <a:gs pos="67000">
                <a:schemeClr val="accent5">
                  <a:lumMod val="60000"/>
                  <a:lumOff val="40000"/>
                </a:schemeClr>
              </a:gs>
              <a:gs pos="88000">
                <a:schemeClr val="accent5">
                  <a:lumMod val="40000"/>
                  <a:lumOff val="60000"/>
                </a:schemeClr>
              </a:gs>
              <a:gs pos="33000">
                <a:schemeClr val="accent5"/>
              </a:gs>
            </a:gsLst>
            <a:lin ang="27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 name="TextBox 64"/>
          <p:cNvSpPr txBox="1"/>
          <p:nvPr/>
        </p:nvSpPr>
        <p:spPr>
          <a:xfrm flipH="1">
            <a:off x="4469555" y="2647723"/>
            <a:ext cx="1152107" cy="93871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solidFill>
                    <a:srgbClr val="FFC000"/>
                  </a:solidFill>
                </a:ln>
                <a:solidFill>
                  <a:srgbClr val="FFE697"/>
                </a:solidFill>
                <a:effectLst>
                  <a:innerShdw blurRad="114300" dist="50800" dir="16200000">
                    <a:srgbClr val="604900"/>
                  </a:innerShdw>
                </a:effectLst>
                <a:uLnTx/>
                <a:uFillTx/>
                <a:latin typeface="Adidas Unity" pitchFamily="2" charset="0"/>
                <a:ea typeface="微软雅黑" pitchFamily="34" charset="-122"/>
                <a:cs typeface="Calibri" pitchFamily="34" charset="0"/>
              </a:defRPr>
            </a:lvl1pPr>
          </a:lstStyle>
          <a:p>
            <a:pPr marL="0" marR="0" lvl="0" indent="0" algn="ctr" defTabSz="914400" eaLnBrk="1" fontAlgn="auto" latinLnBrk="0" hangingPunct="1">
              <a:lnSpc>
                <a:spcPts val="3300"/>
              </a:lnSpc>
              <a:spcBef>
                <a:spcPts val="0"/>
              </a:spcBef>
              <a:spcAft>
                <a:spcPts val="0"/>
              </a:spcAft>
              <a:buClrTx/>
              <a:buSzTx/>
              <a:buFontTx/>
              <a:buNone/>
              <a:tabLst/>
              <a:defRPr/>
            </a:pPr>
            <a:r>
              <a:rPr kumimoji="0" lang="zh-TW" altLang="en-US" sz="3200" b="1" i="0" u="none" strike="noStrike" kern="0" cap="none" spc="0" normalizeH="0" baseline="0" noProof="0" dirty="0" smtClean="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rPr>
              <a:t>季</a:t>
            </a:r>
            <a:r>
              <a:rPr kumimoji="0" lang="en-US" altLang="zh-TW" sz="3200" b="1" i="0" u="none" strike="noStrike" kern="0" cap="none" spc="0" normalizeH="0" baseline="0" noProof="0" dirty="0" smtClean="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rPr>
              <a:t/>
            </a:r>
            <a:br>
              <a:rPr kumimoji="0" lang="en-US" altLang="zh-TW" sz="3200" b="1" i="0" u="none" strike="noStrike" kern="0" cap="none" spc="0" normalizeH="0" baseline="0" noProof="0" dirty="0" smtClean="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rPr>
            </a:br>
            <a:r>
              <a:rPr kumimoji="0" lang="zh-TW" altLang="en-US" sz="3200" b="1" i="0" u="none" strike="noStrike" kern="0" cap="none" spc="0" normalizeH="0" baseline="0" noProof="0" dirty="0" smtClean="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rPr>
              <a:t>半年</a:t>
            </a:r>
            <a:endParaRPr kumimoji="0" lang="zh-CN" altLang="en-US" sz="3200" b="1" i="0" u="none" strike="noStrike" kern="0" cap="none" spc="0" normalizeH="0" baseline="0" noProof="0" dirty="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endParaRPr>
          </a:p>
        </p:txBody>
      </p:sp>
      <p:pic>
        <p:nvPicPr>
          <p:cNvPr id="7" name="圖片 6"/>
          <p:cNvPicPr>
            <a:picLocks noChangeAspect="1"/>
          </p:cNvPicPr>
          <p:nvPr/>
        </p:nvPicPr>
        <p:blipFill>
          <a:blip r:embed="rId3"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3445" y="1735666"/>
            <a:ext cx="3468632" cy="3468632"/>
          </a:xfrm>
          <a:prstGeom prst="rect">
            <a:avLst/>
          </a:prstGeom>
        </p:spPr>
      </p:pic>
      <p:sp>
        <p:nvSpPr>
          <p:cNvPr id="29" name="TextBox 45"/>
          <p:cNvSpPr txBox="1"/>
          <p:nvPr/>
        </p:nvSpPr>
        <p:spPr>
          <a:xfrm flipH="1">
            <a:off x="4251548" y="1576786"/>
            <a:ext cx="1191288"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solidFill>
                    <a:srgbClr val="FFC000"/>
                  </a:solidFill>
                </a:ln>
                <a:solidFill>
                  <a:srgbClr val="FFE697"/>
                </a:solidFill>
                <a:effectLst>
                  <a:innerShdw blurRad="114300" dist="50800" dir="16200000">
                    <a:srgbClr val="604900"/>
                  </a:innerShdw>
                </a:effectLst>
                <a:uLnTx/>
                <a:uFillTx/>
                <a:latin typeface="Adidas Unity" pitchFamily="2" charset="0"/>
                <a:ea typeface="微软雅黑" pitchFamily="34" charset="-122"/>
                <a:cs typeface="Calibri"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rPr>
              <a:t>按月</a:t>
            </a:r>
            <a:endParaRPr kumimoji="0" lang="zh-CN" altLang="en-US" sz="3200" b="1" i="0" u="none" strike="noStrike" kern="0" cap="none" spc="0" normalizeH="0" baseline="0" noProof="0" dirty="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endParaRPr>
          </a:p>
        </p:txBody>
      </p:sp>
      <p:cxnSp>
        <p:nvCxnSpPr>
          <p:cNvPr id="35" name="直接连接符 47"/>
          <p:cNvCxnSpPr/>
          <p:nvPr/>
        </p:nvCxnSpPr>
        <p:spPr>
          <a:xfrm flipH="1">
            <a:off x="2981759" y="2081783"/>
            <a:ext cx="1398706" cy="800727"/>
          </a:xfrm>
          <a:prstGeom prst="line">
            <a:avLst/>
          </a:prstGeom>
          <a:noFill/>
          <a:ln w="12700" cap="flat" cmpd="sng" algn="ctr">
            <a:solidFill>
              <a:srgbClr val="966F00"/>
            </a:solidFill>
            <a:prstDash val="sysDash"/>
          </a:ln>
          <a:effectLst>
            <a:outerShdw dist="12700" dir="5400000" algn="t" rotWithShape="0">
              <a:sysClr val="window" lastClr="FFFFFF">
                <a:alpha val="83000"/>
              </a:sysClr>
            </a:outerShdw>
          </a:effectLst>
        </p:spPr>
      </p:cxnSp>
      <p:cxnSp>
        <p:nvCxnSpPr>
          <p:cNvPr id="36" name="直接连接符 48"/>
          <p:cNvCxnSpPr/>
          <p:nvPr/>
        </p:nvCxnSpPr>
        <p:spPr>
          <a:xfrm flipH="1">
            <a:off x="3381142" y="3228627"/>
            <a:ext cx="1161973" cy="448967"/>
          </a:xfrm>
          <a:prstGeom prst="line">
            <a:avLst/>
          </a:prstGeom>
          <a:noFill/>
          <a:ln w="12700" cap="flat" cmpd="sng" algn="ctr">
            <a:solidFill>
              <a:srgbClr val="966F00"/>
            </a:solidFill>
            <a:prstDash val="sysDash"/>
          </a:ln>
          <a:effectLst>
            <a:outerShdw dist="12700" dir="5400000" algn="t" rotWithShape="0">
              <a:sysClr val="window" lastClr="FFFFFF">
                <a:alpha val="83000"/>
              </a:sysClr>
            </a:outerShdw>
          </a:effectLst>
        </p:spPr>
      </p:cxnSp>
      <p:cxnSp>
        <p:nvCxnSpPr>
          <p:cNvPr id="37" name="直接连接符 49"/>
          <p:cNvCxnSpPr/>
          <p:nvPr/>
        </p:nvCxnSpPr>
        <p:spPr>
          <a:xfrm flipH="1" flipV="1">
            <a:off x="3168004" y="4322380"/>
            <a:ext cx="1301551" cy="133111"/>
          </a:xfrm>
          <a:prstGeom prst="line">
            <a:avLst/>
          </a:prstGeom>
          <a:noFill/>
          <a:ln w="12700" cap="flat" cmpd="sng" algn="ctr">
            <a:solidFill>
              <a:srgbClr val="966F00"/>
            </a:solidFill>
            <a:prstDash val="sysDash"/>
          </a:ln>
          <a:effectLst>
            <a:outerShdw dist="12700" dir="5400000" algn="t" rotWithShape="0">
              <a:sysClr val="window" lastClr="FFFFFF">
                <a:alpha val="83000"/>
              </a:sysClr>
            </a:outerShdw>
          </a:effectLst>
        </p:spPr>
      </p:cxnSp>
      <p:sp>
        <p:nvSpPr>
          <p:cNvPr id="67" name="椭圆 70"/>
          <p:cNvSpPr/>
          <p:nvPr/>
        </p:nvSpPr>
        <p:spPr>
          <a:xfrm rot="2982495" flipH="1">
            <a:off x="4427740" y="3935250"/>
            <a:ext cx="1004391" cy="1004394"/>
          </a:xfrm>
          <a:prstGeom prst="ellipse">
            <a:avLst/>
          </a:prstGeom>
          <a:gradFill>
            <a:gsLst>
              <a:gs pos="0">
                <a:schemeClr val="accent5">
                  <a:lumMod val="20000"/>
                  <a:lumOff val="80000"/>
                </a:schemeClr>
              </a:gs>
              <a:gs pos="67000">
                <a:schemeClr val="accent5">
                  <a:lumMod val="60000"/>
                  <a:lumOff val="40000"/>
                </a:schemeClr>
              </a:gs>
              <a:gs pos="88000">
                <a:schemeClr val="accent5">
                  <a:lumMod val="40000"/>
                  <a:lumOff val="60000"/>
                </a:schemeClr>
              </a:gs>
              <a:gs pos="33000">
                <a:schemeClr val="accent5"/>
              </a:gs>
            </a:gsLst>
            <a:lin ang="2700000" scaled="1"/>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椭圆 74"/>
          <p:cNvSpPr/>
          <p:nvPr/>
        </p:nvSpPr>
        <p:spPr>
          <a:xfrm flipH="1">
            <a:off x="329915" y="1901075"/>
            <a:ext cx="3079539" cy="3122289"/>
          </a:xfrm>
          <a:prstGeom prst="ellipse">
            <a:avLst/>
          </a:prstGeom>
          <a:noFill/>
          <a:ln w="12700" cap="flat" cmpd="sng" algn="ctr">
            <a:solidFill>
              <a:schemeClr val="accent5">
                <a:lumMod val="50000"/>
              </a:schemeClr>
            </a:solidFill>
            <a:prstDash val="sysDash"/>
          </a:ln>
          <a:effectLst>
            <a:outerShdw dist="12700" dir="5400000" algn="t" rotWithShape="0">
              <a:sysClr val="window" lastClr="FFFFFF">
                <a:alpha val="83000"/>
              </a:sys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2" name="TextBox 75"/>
          <p:cNvSpPr txBox="1"/>
          <p:nvPr/>
        </p:nvSpPr>
        <p:spPr>
          <a:xfrm flipH="1">
            <a:off x="5307330" y="1395478"/>
            <a:ext cx="3880823" cy="907941"/>
          </a:xfrm>
          <a:prstGeom prst="rect">
            <a:avLst/>
          </a:prstGeom>
          <a:noFill/>
        </p:spPr>
        <p:txBody>
          <a:bodyPr wrap="square" rtlCol="0">
            <a:spAutoFit/>
          </a:bodyPr>
          <a:lstStyle/>
          <a:p>
            <a:pPr marL="285750" indent="-285750">
              <a:spcBef>
                <a:spcPts val="600"/>
              </a:spcBef>
              <a:buBlip>
                <a:blip r:embed="rId4"/>
              </a:buBlip>
            </a:pPr>
            <a:r>
              <a:rPr lang="zh-TW" altLang="en-US" sz="2300" dirty="0" smtClean="0">
                <a:solidFill>
                  <a:srgbClr val="421E06"/>
                </a:solidFill>
                <a:latin typeface="標楷體" panose="03000509000000000000" pitchFamily="65" charset="-120"/>
                <a:ea typeface="標楷體" panose="03000509000000000000" pitchFamily="65" charset="-120"/>
              </a:rPr>
              <a:t>人力資源調查</a:t>
            </a:r>
            <a:endParaRPr lang="en-US" altLang="zh-TW" sz="2300" dirty="0" smtClean="0">
              <a:solidFill>
                <a:srgbClr val="421E06"/>
              </a:solidFill>
              <a:latin typeface="標楷體" panose="03000509000000000000" pitchFamily="65" charset="-120"/>
              <a:ea typeface="標楷體" panose="03000509000000000000" pitchFamily="65" charset="-120"/>
            </a:endParaRPr>
          </a:p>
          <a:p>
            <a:pPr marL="285750" indent="-285750">
              <a:spcBef>
                <a:spcPts val="600"/>
              </a:spcBef>
              <a:buBlip>
                <a:blip r:embed="rId4"/>
              </a:buBlip>
            </a:pPr>
            <a:r>
              <a:rPr lang="zh-TW" altLang="en-US" sz="2300" dirty="0">
                <a:solidFill>
                  <a:srgbClr val="421E06"/>
                </a:solidFill>
                <a:latin typeface="標楷體" panose="03000509000000000000" pitchFamily="65" charset="-120"/>
                <a:ea typeface="標楷體" panose="03000509000000000000" pitchFamily="65" charset="-120"/>
              </a:rPr>
              <a:t>受僱員工薪資</a:t>
            </a:r>
            <a:r>
              <a:rPr lang="zh-TW" altLang="en-US" sz="2300" dirty="0" smtClean="0">
                <a:solidFill>
                  <a:srgbClr val="421E06"/>
                </a:solidFill>
                <a:latin typeface="標楷體" panose="03000509000000000000" pitchFamily="65" charset="-120"/>
                <a:ea typeface="標楷體" panose="03000509000000000000" pitchFamily="65" charset="-120"/>
              </a:rPr>
              <a:t>調查</a:t>
            </a:r>
            <a:endParaRPr lang="en-US" altLang="zh-TW" sz="2300" dirty="0">
              <a:solidFill>
                <a:srgbClr val="421E06"/>
              </a:solidFill>
              <a:latin typeface="標楷體" panose="03000509000000000000" pitchFamily="65" charset="-120"/>
              <a:ea typeface="標楷體" panose="03000509000000000000" pitchFamily="65" charset="-120"/>
            </a:endParaRPr>
          </a:p>
        </p:txBody>
      </p:sp>
      <p:sp>
        <p:nvSpPr>
          <p:cNvPr id="74" name="TextBox 77"/>
          <p:cNvSpPr txBox="1"/>
          <p:nvPr/>
        </p:nvSpPr>
        <p:spPr>
          <a:xfrm flipH="1">
            <a:off x="5344805" y="3760522"/>
            <a:ext cx="4691800" cy="1154162"/>
          </a:xfrm>
          <a:prstGeom prst="rect">
            <a:avLst/>
          </a:prstGeom>
          <a:noFill/>
        </p:spPr>
        <p:txBody>
          <a:bodyPr wrap="square" rtlCol="0">
            <a:spAutoFit/>
          </a:bodyPr>
          <a:lstStyle>
            <a:defPPr>
              <a:defRPr lang="zh-TW"/>
            </a:defPPr>
            <a:lvl1pPr marL="285750" indent="-285750">
              <a:buBlip>
                <a:blip r:embed="rId4"/>
              </a:buBlip>
              <a:defRPr sz="2400">
                <a:solidFill>
                  <a:srgbClr val="421E06"/>
                </a:solidFill>
                <a:latin typeface="標楷體" panose="03000509000000000000" pitchFamily="65" charset="-120"/>
                <a:ea typeface="標楷體" panose="03000509000000000000" pitchFamily="65" charset="-120"/>
              </a:defRPr>
            </a:lvl1pPr>
          </a:lstStyle>
          <a:p>
            <a:r>
              <a:rPr lang="zh-TW" altLang="en-US" sz="2300" dirty="0"/>
              <a:t>人力運用調查</a:t>
            </a:r>
          </a:p>
          <a:p>
            <a:r>
              <a:rPr lang="zh-TW" altLang="en-US" sz="2300" dirty="0"/>
              <a:t>服務業營運及投資概況調查</a:t>
            </a:r>
          </a:p>
          <a:p>
            <a:r>
              <a:rPr lang="zh-TW" altLang="en-US" sz="2300" dirty="0"/>
              <a:t>職類別薪資調查</a:t>
            </a:r>
            <a:endParaRPr lang="en-US" altLang="zh-TW" sz="2300" dirty="0"/>
          </a:p>
        </p:txBody>
      </p:sp>
      <p:sp>
        <p:nvSpPr>
          <p:cNvPr id="14" name="矩形 13"/>
          <p:cNvSpPr/>
          <p:nvPr/>
        </p:nvSpPr>
        <p:spPr>
          <a:xfrm>
            <a:off x="5517540" y="2829138"/>
            <a:ext cx="4120938" cy="830997"/>
          </a:xfrm>
          <a:prstGeom prst="rect">
            <a:avLst/>
          </a:prstGeom>
          <a:noFill/>
        </p:spPr>
        <p:txBody>
          <a:bodyPr wrap="square" rtlCol="0">
            <a:spAutoFit/>
          </a:bodyPr>
          <a:lstStyle/>
          <a:p>
            <a:pPr marL="285750" indent="-285750">
              <a:buBlip>
                <a:blip r:embed="rId4"/>
              </a:buBlip>
            </a:pPr>
            <a:r>
              <a:rPr lang="zh-TW" altLang="en-US" sz="2300" dirty="0">
                <a:solidFill>
                  <a:srgbClr val="421E06"/>
                </a:solidFill>
                <a:latin typeface="標楷體" panose="03000509000000000000" pitchFamily="65" charset="-120"/>
                <a:ea typeface="標楷體" panose="03000509000000000000" pitchFamily="65" charset="-120"/>
              </a:rPr>
              <a:t>事業人力僱用狀況調查</a:t>
            </a:r>
            <a:endParaRPr lang="en-US" altLang="zh-TW" sz="2300" dirty="0">
              <a:solidFill>
                <a:srgbClr val="421E06"/>
              </a:solidFill>
              <a:latin typeface="標楷體" panose="03000509000000000000" pitchFamily="65" charset="-120"/>
              <a:ea typeface="標楷體" panose="03000509000000000000" pitchFamily="65" charset="-120"/>
            </a:endParaRPr>
          </a:p>
          <a:p>
            <a:pPr marL="285750" indent="-285750">
              <a:buBlip>
                <a:blip r:embed="rId4"/>
              </a:buBlip>
            </a:pPr>
            <a:r>
              <a:rPr lang="zh-TW" altLang="en-US" sz="2300" dirty="0">
                <a:solidFill>
                  <a:srgbClr val="421E06"/>
                </a:solidFill>
                <a:latin typeface="標楷體" panose="03000509000000000000" pitchFamily="65" charset="-120"/>
                <a:ea typeface="標楷體" panose="03000509000000000000" pitchFamily="65" charset="-120"/>
              </a:rPr>
              <a:t>汽車貨運調查</a:t>
            </a:r>
          </a:p>
        </p:txBody>
      </p:sp>
      <p:sp>
        <p:nvSpPr>
          <p:cNvPr id="76" name="TextBox 64"/>
          <p:cNvSpPr txBox="1"/>
          <p:nvPr/>
        </p:nvSpPr>
        <p:spPr>
          <a:xfrm flipH="1">
            <a:off x="4347592" y="4123812"/>
            <a:ext cx="1152107" cy="58477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kern="0" cap="none" spc="0" normalizeH="0" baseline="0">
                <a:ln>
                  <a:solidFill>
                    <a:srgbClr val="FFC000"/>
                  </a:solidFill>
                </a:ln>
                <a:solidFill>
                  <a:srgbClr val="FFE697"/>
                </a:solidFill>
                <a:effectLst>
                  <a:innerShdw blurRad="114300" dist="50800" dir="16200000">
                    <a:srgbClr val="604900"/>
                  </a:innerShdw>
                </a:effectLst>
                <a:uLnTx/>
                <a:uFillTx/>
                <a:latin typeface="Adidas Unity" pitchFamily="2" charset="0"/>
                <a:ea typeface="微软雅黑" pitchFamily="34" charset="-122"/>
                <a:cs typeface="Calibri"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3200" b="1" i="0" u="none" strike="noStrike" kern="0" cap="none" spc="0" normalizeH="0" baseline="0" noProof="0" dirty="0" smtClean="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rPr>
              <a:t>按年</a:t>
            </a:r>
            <a:endParaRPr kumimoji="0" lang="zh-CN" altLang="en-US" sz="3200" b="1" i="0" u="none" strike="noStrike" kern="0" cap="none" spc="0" normalizeH="0" baseline="0" noProof="0" dirty="0">
              <a:ln w="12700">
                <a:solidFill>
                  <a:schemeClr val="tx1">
                    <a:lumMod val="50000"/>
                    <a:lumOff val="50000"/>
                  </a:schemeClr>
                </a:solidFill>
              </a:ln>
              <a:solidFill>
                <a:sysClr val="window" lastClr="FFFFFF">
                  <a:alpha val="91000"/>
                </a:sysClr>
              </a:solidFill>
              <a:effectLst>
                <a:innerShdw blurRad="114300" dist="50800" dir="16200000">
                  <a:srgbClr val="604900"/>
                </a:innerShdw>
              </a:effectLst>
              <a:uLnTx/>
              <a:uFillTx/>
              <a:latin typeface="標楷體" panose="03000509000000000000" pitchFamily="65" charset="-120"/>
              <a:ea typeface="標楷體" panose="03000509000000000000" pitchFamily="65" charset="-120"/>
            </a:endParaRPr>
          </a:p>
        </p:txBody>
      </p:sp>
      <p:pic>
        <p:nvPicPr>
          <p:cNvPr id="77" name="圖片 7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1832" y="5049307"/>
            <a:ext cx="6384910" cy="1439915"/>
          </a:xfrm>
          <a:prstGeom prst="rect">
            <a:avLst/>
          </a:prstGeom>
        </p:spPr>
      </p:pic>
      <p:pic>
        <p:nvPicPr>
          <p:cNvPr id="79" name="圖片 78"/>
          <p:cNvPicPr>
            <a:picLocks noChangeAspect="1"/>
          </p:cNvPicPr>
          <p:nvPr/>
        </p:nvPicPr>
        <p:blipFill rotWithShape="1">
          <a:blip r:embed="rId6"/>
          <a:srcRect l="681" t="2481" r="1561" b="379"/>
          <a:stretch/>
        </p:blipFill>
        <p:spPr>
          <a:xfrm>
            <a:off x="8461059" y="630169"/>
            <a:ext cx="3372356" cy="2054008"/>
          </a:xfrm>
          <a:prstGeom prst="rect">
            <a:avLst/>
          </a:prstGeom>
          <a:ln w="28575">
            <a:solidFill>
              <a:schemeClr val="accent1">
                <a:lumMod val="40000"/>
                <a:lumOff val="60000"/>
              </a:schemeClr>
            </a:solidFill>
          </a:ln>
          <a:effectLst>
            <a:outerShdw blurRad="190500" algn="tl" rotWithShape="0">
              <a:srgbClr val="000000">
                <a:alpha val="70000"/>
              </a:srgbClr>
            </a:outerShdw>
          </a:effectLst>
        </p:spPr>
      </p:pic>
      <p:sp>
        <p:nvSpPr>
          <p:cNvPr id="81" name="圓角矩形 80"/>
          <p:cNvSpPr/>
          <p:nvPr/>
        </p:nvSpPr>
        <p:spPr>
          <a:xfrm>
            <a:off x="9331585" y="3244637"/>
            <a:ext cx="2638995" cy="1682768"/>
          </a:xfrm>
          <a:prstGeom prst="roundRect">
            <a:avLst/>
          </a:prstGeom>
          <a:solidFill>
            <a:schemeClr val="accent1">
              <a:lumMod val="40000"/>
              <a:lumOff val="60000"/>
            </a:schemeClr>
          </a:solidFill>
          <a:ln w="28575">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300" dirty="0">
                <a:solidFill>
                  <a:schemeClr val="accent1">
                    <a:lumMod val="50000"/>
                  </a:schemeClr>
                </a:solidFill>
                <a:latin typeface="標楷體" panose="03000509000000000000" pitchFamily="65" charset="-120"/>
                <a:ea typeface="標楷體" panose="03000509000000000000" pitchFamily="65" charset="-120"/>
              </a:rPr>
              <a:t>本市</a:t>
            </a:r>
            <a:r>
              <a:rPr lang="en-US" altLang="zh-TW" sz="2300" dirty="0">
                <a:solidFill>
                  <a:schemeClr val="accent1">
                    <a:lumMod val="50000"/>
                  </a:schemeClr>
                </a:solidFill>
                <a:latin typeface="標楷體" panose="03000509000000000000" pitchFamily="65" charset="-120"/>
                <a:ea typeface="標楷體" panose="03000509000000000000" pitchFamily="65" charset="-120"/>
              </a:rPr>
              <a:t>113</a:t>
            </a:r>
            <a:r>
              <a:rPr lang="zh-TW" altLang="en-US" sz="2300" dirty="0">
                <a:solidFill>
                  <a:schemeClr val="accent1">
                    <a:lumMod val="50000"/>
                  </a:schemeClr>
                </a:solidFill>
                <a:latin typeface="標楷體" panose="03000509000000000000" pitchFamily="65" charset="-120"/>
                <a:ea typeface="標楷體" panose="03000509000000000000" pitchFamily="65" charset="-120"/>
              </a:rPr>
              <a:t>年上半年失業率</a:t>
            </a:r>
            <a:r>
              <a:rPr lang="en-US" altLang="zh-TW" sz="2300" dirty="0">
                <a:solidFill>
                  <a:schemeClr val="accent1">
                    <a:lumMod val="50000"/>
                  </a:schemeClr>
                </a:solidFill>
                <a:latin typeface="標楷體" panose="03000509000000000000" pitchFamily="65" charset="-120"/>
                <a:ea typeface="標楷體" panose="03000509000000000000" pitchFamily="65" charset="-120"/>
              </a:rPr>
              <a:t>3.3%</a:t>
            </a:r>
            <a:r>
              <a:rPr lang="zh-TW" altLang="en-US" sz="2300" dirty="0">
                <a:solidFill>
                  <a:schemeClr val="accent1">
                    <a:lumMod val="50000"/>
                  </a:schemeClr>
                </a:solidFill>
                <a:latin typeface="標楷體" panose="03000509000000000000" pitchFamily="65" charset="-120"/>
                <a:ea typeface="標楷體" panose="03000509000000000000" pitchFamily="65" charset="-120"/>
              </a:rPr>
              <a:t>，</a:t>
            </a:r>
            <a:r>
              <a:rPr lang="en-US" altLang="zh-TW" sz="2300" dirty="0">
                <a:solidFill>
                  <a:schemeClr val="accent1">
                    <a:lumMod val="50000"/>
                  </a:schemeClr>
                </a:solidFill>
                <a:latin typeface="標楷體" panose="03000509000000000000" pitchFamily="65" charset="-120"/>
                <a:ea typeface="標楷體" panose="03000509000000000000" pitchFamily="65" charset="-120"/>
              </a:rPr>
              <a:t>6</a:t>
            </a:r>
            <a:r>
              <a:rPr lang="zh-TW" altLang="en-US" sz="2300" dirty="0">
                <a:solidFill>
                  <a:schemeClr val="accent1">
                    <a:lumMod val="50000"/>
                  </a:schemeClr>
                </a:solidFill>
                <a:latin typeface="標楷體" panose="03000509000000000000" pitchFamily="65" charset="-120"/>
                <a:ea typeface="標楷體" panose="03000509000000000000" pitchFamily="65" charset="-120"/>
              </a:rPr>
              <a:t>都</a:t>
            </a:r>
            <a:r>
              <a:rPr lang="zh-TW" altLang="en-US" sz="2300" dirty="0" smtClean="0">
                <a:solidFill>
                  <a:schemeClr val="accent1">
                    <a:lumMod val="50000"/>
                  </a:schemeClr>
                </a:solidFill>
                <a:latin typeface="標楷體" panose="03000509000000000000" pitchFamily="65" charset="-120"/>
                <a:ea typeface="標楷體" panose="03000509000000000000" pitchFamily="65" charset="-120"/>
              </a:rPr>
              <a:t>最低，再</a:t>
            </a:r>
            <a:r>
              <a:rPr lang="zh-TW" altLang="en-US" sz="2300" dirty="0">
                <a:solidFill>
                  <a:schemeClr val="accent1">
                    <a:lumMod val="50000"/>
                  </a:schemeClr>
                </a:solidFill>
                <a:latin typeface="標楷體" panose="03000509000000000000" pitchFamily="65" charset="-120"/>
                <a:ea typeface="標楷體" panose="03000509000000000000" pitchFamily="65" charset="-120"/>
              </a:rPr>
              <a:t>創</a:t>
            </a:r>
            <a:r>
              <a:rPr lang="en-US" altLang="zh-TW" sz="2300" dirty="0">
                <a:solidFill>
                  <a:schemeClr val="accent1">
                    <a:lumMod val="50000"/>
                  </a:schemeClr>
                </a:solidFill>
                <a:latin typeface="標楷體" panose="03000509000000000000" pitchFamily="65" charset="-120"/>
                <a:ea typeface="標楷體" panose="03000509000000000000" pitchFamily="65" charset="-120"/>
              </a:rPr>
              <a:t>100</a:t>
            </a:r>
            <a:r>
              <a:rPr lang="zh-TW" altLang="en-US" sz="2300" dirty="0" smtClean="0">
                <a:solidFill>
                  <a:schemeClr val="accent1">
                    <a:lumMod val="50000"/>
                  </a:schemeClr>
                </a:solidFill>
                <a:latin typeface="標楷體" panose="03000509000000000000" pitchFamily="65" charset="-120"/>
                <a:ea typeface="標楷體" panose="03000509000000000000" pitchFamily="65" charset="-120"/>
              </a:rPr>
              <a:t>年以來</a:t>
            </a:r>
            <a:r>
              <a:rPr lang="zh-TW" altLang="en-US" sz="2300" dirty="0">
                <a:solidFill>
                  <a:schemeClr val="accent1">
                    <a:lumMod val="50000"/>
                  </a:schemeClr>
                </a:solidFill>
                <a:latin typeface="標楷體" panose="03000509000000000000" pitchFamily="65" charset="-120"/>
                <a:ea typeface="標楷體" panose="03000509000000000000" pitchFamily="65" charset="-120"/>
              </a:rPr>
              <a:t>最低水準。</a:t>
            </a:r>
          </a:p>
        </p:txBody>
      </p:sp>
      <p:cxnSp>
        <p:nvCxnSpPr>
          <p:cNvPr id="85" name="弧形接點 84"/>
          <p:cNvCxnSpPr>
            <a:stCxn id="79" idx="2"/>
            <a:endCxn id="81" idx="0"/>
          </p:cNvCxnSpPr>
          <p:nvPr/>
        </p:nvCxnSpPr>
        <p:spPr>
          <a:xfrm rot="16200000" flipH="1">
            <a:off x="10118930" y="2712484"/>
            <a:ext cx="560460" cy="503846"/>
          </a:xfrm>
          <a:prstGeom prst="curvedConnector3">
            <a:avLst>
              <a:gd name="adj1" fmla="val 50000"/>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7" name="弧形接點 86"/>
          <p:cNvCxnSpPr/>
          <p:nvPr/>
        </p:nvCxnSpPr>
        <p:spPr>
          <a:xfrm flipV="1">
            <a:off x="7462727" y="1177052"/>
            <a:ext cx="883050" cy="450271"/>
          </a:xfrm>
          <a:prstGeom prst="curvedConnector3">
            <a:avLst>
              <a:gd name="adj1" fmla="val 50000"/>
            </a:avLst>
          </a:prstGeom>
          <a:ln w="28575">
            <a:prstDash val="dash"/>
          </a:ln>
        </p:spPr>
        <p:style>
          <a:lnRef idx="1">
            <a:schemeClr val="accent1"/>
          </a:lnRef>
          <a:fillRef idx="0">
            <a:schemeClr val="accent1"/>
          </a:fillRef>
          <a:effectRef idx="0">
            <a:schemeClr val="accent1"/>
          </a:effectRef>
          <a:fontRef idx="minor">
            <a:schemeClr val="tx1"/>
          </a:fontRef>
        </p:style>
      </p:cxnSp>
      <p:sp>
        <p:nvSpPr>
          <p:cNvPr id="41" name="文字方塊 40"/>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四、經濟統計</a:t>
            </a:r>
            <a:r>
              <a:rPr lang="en-US" altLang="zh-TW" sz="3600" b="1" dirty="0">
                <a:solidFill>
                  <a:prstClr val="black"/>
                </a:solidFill>
                <a:latin typeface="標楷體" panose="03000509000000000000" pitchFamily="65" charset="-120"/>
                <a:ea typeface="標楷體" panose="03000509000000000000" pitchFamily="65" charset="-120"/>
              </a:rPr>
              <a:t>(3/3)</a:t>
            </a:r>
            <a:endParaRPr lang="en-US" altLang="zh-TW" sz="3600" b="1" dirty="0">
              <a:latin typeface="標楷體" panose="03000509000000000000" pitchFamily="65" charset="-120"/>
              <a:ea typeface="標楷體" panose="03000509000000000000" pitchFamily="65" charset="-120"/>
            </a:endParaRPr>
          </a:p>
        </p:txBody>
      </p:sp>
      <p:sp>
        <p:nvSpPr>
          <p:cNvPr id="43" name="矩形 42"/>
          <p:cNvSpPr/>
          <p:nvPr/>
        </p:nvSpPr>
        <p:spPr>
          <a:xfrm>
            <a:off x="623793" y="755307"/>
            <a:ext cx="3803777"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三</a:t>
            </a:r>
            <a:r>
              <a:rPr lang="en-US" altLang="zh-TW" sz="2800" dirty="0" smtClean="0">
                <a:solidFill>
                  <a:schemeClr val="tx1"/>
                </a:solidFill>
                <a:latin typeface="標楷體" pitchFamily="65" charset="-120"/>
                <a:ea typeface="標楷體" pitchFamily="65" charset="-120"/>
              </a:rPr>
              <a:t>)</a:t>
            </a:r>
            <a:r>
              <a:rPr lang="zh-TW" altLang="en-US" sz="2800" b="1" dirty="0">
                <a:solidFill>
                  <a:prstClr val="black"/>
                </a:solidFill>
                <a:latin typeface="標楷體" panose="03000509000000000000" pitchFamily="65" charset="-120"/>
                <a:ea typeface="標楷體" panose="03000509000000000000" pitchFamily="65" charset="-120"/>
              </a:rPr>
              <a:t>配合中央辦理調查</a:t>
            </a:r>
            <a:endParaRPr lang="en-US" altLang="zh-TW" sz="28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84619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duotone>
              <a:schemeClr val="accent6">
                <a:shade val="45000"/>
                <a:satMod val="135000"/>
              </a:schemeClr>
              <a:prstClr val="white"/>
            </a:duotone>
            <a:lum bright="12000"/>
            <a:extLst>
              <a:ext uri="{28A0092B-C50C-407E-A947-70E740481C1C}">
                <a14:useLocalDpi xmlns:a14="http://schemas.microsoft.com/office/drawing/2010/main" val="0"/>
              </a:ext>
            </a:extLst>
          </a:blip>
          <a:srcRect b="27885"/>
          <a:stretch/>
        </p:blipFill>
        <p:spPr>
          <a:xfrm>
            <a:off x="27260" y="54431"/>
            <a:ext cx="12192000" cy="6868886"/>
          </a:xfrm>
          <a:prstGeom prst="rect">
            <a:avLst/>
          </a:prstGeom>
          <a:noFill/>
          <a:effectLst>
            <a:glow rad="127000">
              <a:schemeClr val="accent6">
                <a:lumMod val="20000"/>
                <a:lumOff val="80000"/>
              </a:schemeClr>
            </a:glow>
          </a:effectLst>
        </p:spPr>
      </p:pic>
      <p:sp>
        <p:nvSpPr>
          <p:cNvPr id="40" name="矩形 47"/>
          <p:cNvSpPr>
            <a:spLocks noChangeArrowheads="1"/>
          </p:cNvSpPr>
          <p:nvPr/>
        </p:nvSpPr>
        <p:spPr bwMode="auto">
          <a:xfrm>
            <a:off x="1432610" y="5000703"/>
            <a:ext cx="10310777" cy="1066959"/>
          </a:xfrm>
          <a:prstGeom prst="rect">
            <a:avLst/>
          </a:prstGeom>
          <a:extLst/>
        </p:spPr>
        <p:txBody>
          <a:bodyPr wrap="square">
            <a:spAutoFit/>
          </a:bodyPr>
          <a:lstStyle/>
          <a:p>
            <a:pPr>
              <a:lnSpc>
                <a:spcPts val="3840"/>
              </a:lnSpc>
            </a:pPr>
            <a:r>
              <a:rPr lang="zh-TW" altLang="en-US" sz="3200" b="1" dirty="0">
                <a:latin typeface="標楷體" panose="03000509000000000000" pitchFamily="65" charset="-120"/>
                <a:ea typeface="標楷體" panose="03000509000000000000" pitchFamily="65" charset="-120"/>
              </a:rPr>
              <a:t>提升各項統計調查作業品質，精進市政統計分析，供施政參考。</a:t>
            </a:r>
          </a:p>
        </p:txBody>
      </p:sp>
      <p:sp>
        <p:nvSpPr>
          <p:cNvPr id="41" name="矩形 47"/>
          <p:cNvSpPr>
            <a:spLocks noChangeArrowheads="1"/>
          </p:cNvSpPr>
          <p:nvPr/>
        </p:nvSpPr>
        <p:spPr bwMode="auto">
          <a:xfrm>
            <a:off x="1423646" y="3067728"/>
            <a:ext cx="10328704" cy="1066959"/>
          </a:xfrm>
          <a:prstGeom prst="rect">
            <a:avLst/>
          </a:prstGeom>
          <a:extLst/>
        </p:spPr>
        <p:txBody>
          <a:bodyPr wrap="square">
            <a:spAutoFit/>
          </a:bodyPr>
          <a:lstStyle/>
          <a:p>
            <a:pPr defTabSz="914273">
              <a:lnSpc>
                <a:spcPts val="3840"/>
              </a:lnSpc>
              <a:spcBef>
                <a:spcPct val="0"/>
              </a:spcBef>
            </a:pPr>
            <a:r>
              <a:rPr lang="zh-TW" altLang="zh-TW" sz="3200" b="1" dirty="0">
                <a:latin typeface="標楷體" panose="03000509000000000000" pitchFamily="65" charset="-120"/>
                <a:ea typeface="標楷體" panose="03000509000000000000" pitchFamily="65" charset="-120"/>
              </a:rPr>
              <a:t>運用資訊</a:t>
            </a:r>
            <a:r>
              <a:rPr lang="zh-TW" altLang="zh-TW" sz="3200" b="1" dirty="0" smtClean="0">
                <a:latin typeface="標楷體" panose="03000509000000000000" pitchFamily="65" charset="-120"/>
                <a:ea typeface="標楷體" panose="03000509000000000000" pitchFamily="65" charset="-120"/>
              </a:rPr>
              <a:t>加速</a:t>
            </a:r>
            <a:r>
              <a:rPr lang="zh-TW" altLang="en-US" sz="3200" b="1" dirty="0" smtClean="0">
                <a:latin typeface="標楷體" panose="03000509000000000000" pitchFamily="65" charset="-120"/>
                <a:ea typeface="標楷體" panose="03000509000000000000" pitchFamily="65" charset="-120"/>
              </a:rPr>
              <a:t>會計</a:t>
            </a:r>
            <a:r>
              <a:rPr lang="zh-TW" altLang="zh-TW" sz="3200" b="1" dirty="0">
                <a:latin typeface="標楷體" panose="03000509000000000000" pitchFamily="65" charset="-120"/>
                <a:ea typeface="標楷體" panose="03000509000000000000" pitchFamily="65" charset="-120"/>
              </a:rPr>
              <a:t>審核，發揮財務管理功能，達成施政</a:t>
            </a:r>
            <a:r>
              <a:rPr lang="zh-TW" altLang="zh-TW" sz="3200" b="1" dirty="0" smtClean="0">
                <a:latin typeface="標楷體" panose="03000509000000000000" pitchFamily="65" charset="-120"/>
                <a:ea typeface="標楷體" panose="03000509000000000000" pitchFamily="65" charset="-120"/>
              </a:rPr>
              <a:t>目標</a:t>
            </a:r>
            <a:r>
              <a:rPr lang="zh-TW" altLang="en-US" sz="3200" b="1" dirty="0" smtClean="0">
                <a:latin typeface="標楷體" panose="03000509000000000000" pitchFamily="65" charset="-120"/>
                <a:ea typeface="標楷體" panose="03000509000000000000" pitchFamily="65" charset="-120"/>
                <a:sym typeface="微软雅黑" pitchFamily="34" charset="-122"/>
              </a:rPr>
              <a:t>。</a:t>
            </a:r>
            <a:endParaRPr lang="zh-TW" altLang="en-US" sz="3200" b="1" dirty="0">
              <a:latin typeface="標楷體" panose="03000509000000000000" pitchFamily="65" charset="-120"/>
              <a:ea typeface="標楷體" panose="03000509000000000000" pitchFamily="65" charset="-120"/>
              <a:sym typeface="微软雅黑" pitchFamily="34" charset="-122"/>
            </a:endParaRPr>
          </a:p>
        </p:txBody>
      </p:sp>
      <p:sp>
        <p:nvSpPr>
          <p:cNvPr id="42" name="矩形 47"/>
          <p:cNvSpPr>
            <a:spLocks noChangeArrowheads="1"/>
          </p:cNvSpPr>
          <p:nvPr/>
        </p:nvSpPr>
        <p:spPr bwMode="auto">
          <a:xfrm>
            <a:off x="1432610" y="4219362"/>
            <a:ext cx="10440000" cy="579646"/>
          </a:xfrm>
          <a:prstGeom prst="rect">
            <a:avLst/>
          </a:prstGeom>
          <a:extLst/>
        </p:spPr>
        <p:txBody>
          <a:bodyPr wrap="square">
            <a:spAutoFit/>
          </a:bodyPr>
          <a:lstStyle/>
          <a:p>
            <a:pPr>
              <a:lnSpc>
                <a:spcPts val="3840"/>
              </a:lnSpc>
            </a:pPr>
            <a:r>
              <a:rPr lang="zh-TW" altLang="en-US" sz="3200" b="1" dirty="0">
                <a:latin typeface="標楷體" panose="03000509000000000000" pitchFamily="65" charset="-120"/>
                <a:ea typeface="標楷體" panose="03000509000000000000" pitchFamily="65" charset="-120"/>
              </a:rPr>
              <a:t>運用大數據及統計資訊技術，提升支援決策效能。</a:t>
            </a:r>
          </a:p>
        </p:txBody>
      </p:sp>
      <p:sp>
        <p:nvSpPr>
          <p:cNvPr id="43" name="矩形 47"/>
          <p:cNvSpPr>
            <a:spLocks noChangeArrowheads="1"/>
          </p:cNvSpPr>
          <p:nvPr/>
        </p:nvSpPr>
        <p:spPr bwMode="auto">
          <a:xfrm>
            <a:off x="1432594" y="1975526"/>
            <a:ext cx="10163647" cy="1066959"/>
          </a:xfrm>
          <a:prstGeom prst="rect">
            <a:avLst/>
          </a:prstGeom>
          <a:extLst/>
        </p:spPr>
        <p:txBody>
          <a:bodyPr wrap="square">
            <a:spAutoFit/>
          </a:bodyPr>
          <a:lstStyle/>
          <a:p>
            <a:pPr>
              <a:lnSpc>
                <a:spcPts val="3840"/>
              </a:lnSpc>
            </a:pPr>
            <a:r>
              <a:rPr lang="zh-TW" altLang="en-US" sz="3200" b="1" dirty="0">
                <a:latin typeface="標楷體" panose="03000509000000000000" pitchFamily="65" charset="-120"/>
                <a:ea typeface="標楷體" panose="03000509000000000000" pitchFamily="65" charset="-120"/>
                <a:sym typeface="微软雅黑" pitchFamily="34" charset="-122"/>
              </a:rPr>
              <a:t>加強特種基金財務控管，落實財政紀律，提高資源運用</a:t>
            </a:r>
            <a:r>
              <a:rPr lang="zh-TW" altLang="en-US" sz="3200" b="1" dirty="0" smtClean="0">
                <a:latin typeface="標楷體" panose="03000509000000000000" pitchFamily="65" charset="-120"/>
                <a:ea typeface="標楷體" panose="03000509000000000000" pitchFamily="65" charset="-120"/>
                <a:sym typeface="微软雅黑" pitchFamily="34" charset="-122"/>
              </a:rPr>
              <a:t>效益</a:t>
            </a:r>
            <a:r>
              <a:rPr lang="zh-TW" altLang="en-US" sz="3200" b="1" dirty="0">
                <a:latin typeface="標楷體" panose="03000509000000000000" pitchFamily="65" charset="-120"/>
                <a:ea typeface="標楷體" panose="03000509000000000000" pitchFamily="65" charset="-120"/>
                <a:sym typeface="微软雅黑" pitchFamily="34" charset="-122"/>
              </a:rPr>
              <a:t>。</a:t>
            </a:r>
          </a:p>
        </p:txBody>
      </p:sp>
      <p:sp>
        <p:nvSpPr>
          <p:cNvPr id="44" name="矩形 43"/>
          <p:cNvSpPr/>
          <p:nvPr/>
        </p:nvSpPr>
        <p:spPr>
          <a:xfrm>
            <a:off x="1432610" y="1282675"/>
            <a:ext cx="10440000" cy="579646"/>
          </a:xfrm>
          <a:prstGeom prst="rect">
            <a:avLst/>
          </a:prstGeom>
        </p:spPr>
        <p:txBody>
          <a:bodyPr wrap="square">
            <a:spAutoFit/>
          </a:bodyPr>
          <a:lstStyle/>
          <a:p>
            <a:pPr>
              <a:lnSpc>
                <a:spcPts val="3840"/>
              </a:lnSpc>
            </a:pPr>
            <a:r>
              <a:rPr lang="zh-TW" altLang="en-US" sz="3200" b="1" dirty="0">
                <a:latin typeface="標楷體" panose="03000509000000000000" pitchFamily="65" charset="-120"/>
                <a:ea typeface="標楷體" panose="03000509000000000000" pitchFamily="65" charset="-120"/>
                <a:sym typeface="微软雅黑" pitchFamily="34" charset="-122"/>
              </a:rPr>
              <a:t>賡續控管縮短財政赤字，健全財政永續。</a:t>
            </a:r>
          </a:p>
        </p:txBody>
      </p:sp>
      <p:sp>
        <p:nvSpPr>
          <p:cNvPr id="33" name="文字方塊 32"/>
          <p:cNvSpPr txBox="1"/>
          <p:nvPr/>
        </p:nvSpPr>
        <p:spPr>
          <a:xfrm>
            <a:off x="410397" y="291065"/>
            <a:ext cx="11445344" cy="707886"/>
          </a:xfrm>
          <a:prstGeom prst="rect">
            <a:avLst/>
          </a:prstGeom>
          <a:noFill/>
          <a:ln>
            <a:noFill/>
          </a:ln>
        </p:spPr>
        <p:txBody>
          <a:bodyPr wrap="square" rtlCol="0">
            <a:spAutoFit/>
          </a:bodyPr>
          <a:lstStyle/>
          <a:p>
            <a:r>
              <a:rPr lang="zh-TW" altLang="en-US" sz="4000" b="1" u="sng" dirty="0">
                <a:effectLst>
                  <a:glow rad="101600">
                    <a:schemeClr val="bg1">
                      <a:alpha val="80000"/>
                    </a:schemeClr>
                  </a:glow>
                </a:effectLst>
                <a:latin typeface="標楷體" panose="03000509000000000000" pitchFamily="65" charset="-120"/>
                <a:ea typeface="標楷體" panose="03000509000000000000" pitchFamily="65" charset="-120"/>
              </a:rPr>
              <a:t>貳、未來工作重點</a:t>
            </a:r>
            <a:endParaRPr lang="en-US" altLang="zh-TW" sz="4000" b="1" u="sng" dirty="0">
              <a:effectLst>
                <a:glow rad="101600">
                  <a:schemeClr val="bg1">
                    <a:alpha val="80000"/>
                  </a:schemeClr>
                </a:glow>
              </a:effectLst>
              <a:latin typeface="標楷體" panose="03000509000000000000" pitchFamily="65" charset="-120"/>
              <a:ea typeface="標楷體" panose="03000509000000000000" pitchFamily="65" charset="-120"/>
            </a:endParaRPr>
          </a:p>
        </p:txBody>
      </p:sp>
      <p:sp>
        <p:nvSpPr>
          <p:cNvPr id="20" name="矩形 19"/>
          <p:cNvSpPr/>
          <p:nvPr/>
        </p:nvSpPr>
        <p:spPr>
          <a:xfrm>
            <a:off x="8776204" y="6598944"/>
            <a:ext cx="2107583" cy="334505"/>
          </a:xfrm>
          <a:prstGeom prst="rect">
            <a:avLst/>
          </a:prstGeom>
          <a:noFill/>
          <a:ln>
            <a:noFill/>
          </a:ln>
          <a:effectLst>
            <a:glow rad="215900">
              <a:schemeClr val="bg1"/>
            </a:glow>
            <a:outerShdw blurRad="50800" dist="38100" dir="2700000" algn="tl" rotWithShape="0">
              <a:schemeClr val="bg1">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00" b="0" dirty="0">
                <a:solidFill>
                  <a:schemeClr val="accent1">
                    <a:lumMod val="75000"/>
                  </a:schemeClr>
                </a:solidFill>
                <a:effectLst>
                  <a:glow rad="127000">
                    <a:schemeClr val="bg1">
                      <a:alpha val="50000"/>
                    </a:schemeClr>
                  </a:glow>
                </a:effectLst>
                <a:latin typeface="標楷體" panose="03000509000000000000" pitchFamily="65" charset="-120"/>
                <a:ea typeface="標楷體" panose="03000509000000000000" pitchFamily="65" charset="-120"/>
              </a:rPr>
              <a:t>高雄市政府主計處</a:t>
            </a:r>
            <a:endParaRPr lang="zh-TW" altLang="en-US" sz="1300" b="0" dirty="0">
              <a:solidFill>
                <a:schemeClr val="accent1">
                  <a:lumMod val="75000"/>
                </a:schemeClr>
              </a:solidFill>
              <a:effectLst>
                <a:glow rad="127000">
                  <a:schemeClr val="bg1">
                    <a:alpha val="50000"/>
                  </a:schemeClr>
                </a:glow>
              </a:effectLst>
            </a:endParaRPr>
          </a:p>
        </p:txBody>
      </p:sp>
      <p:sp>
        <p:nvSpPr>
          <p:cNvPr id="2" name="投影片編號版面配置區 1"/>
          <p:cNvSpPr>
            <a:spLocks noGrp="1"/>
          </p:cNvSpPr>
          <p:nvPr>
            <p:ph type="sldNum" sz="quarter" idx="12"/>
          </p:nvPr>
        </p:nvSpPr>
        <p:spPr>
          <a:xfrm>
            <a:off x="11740959" y="6530599"/>
            <a:ext cx="438337" cy="365125"/>
          </a:xfrm>
        </p:spPr>
        <p:txBody>
          <a:bodyPr/>
          <a:lstStyle/>
          <a:p>
            <a:fld id="{07932861-B0BD-452A-8584-E2738ABEC630}" type="slidenum">
              <a:rPr lang="zh-TW" altLang="en-US" sz="1300" smtClean="0">
                <a:solidFill>
                  <a:schemeClr val="tx1"/>
                </a:solidFill>
                <a:latin typeface="Bahnschrift Light" panose="020B0502040204020203" pitchFamily="34" charset="0"/>
                <a:ea typeface="Malgun Gothic" panose="020B0503020000020004" pitchFamily="34" charset="-127"/>
                <a:cs typeface="Linux Biolinum G" panose="02000503000000000000" pitchFamily="2" charset="0"/>
              </a:rPr>
              <a:pPr/>
              <a:t>21</a:t>
            </a:fld>
            <a:endParaRPr lang="zh-TW" altLang="en-US" sz="1300" dirty="0">
              <a:solidFill>
                <a:schemeClr val="tx1"/>
              </a:solidFill>
              <a:latin typeface="Bahnschrift Light" panose="020B0502040204020203" pitchFamily="34" charset="0"/>
              <a:ea typeface="Malgun Gothic" panose="020B0503020000020004" pitchFamily="34" charset="-127"/>
              <a:cs typeface="Linux Biolinum G" panose="02000503000000000000" pitchFamily="2" charset="0"/>
            </a:endParaRPr>
          </a:p>
        </p:txBody>
      </p:sp>
      <p:sp>
        <p:nvSpPr>
          <p:cNvPr id="4" name="八角星形 3"/>
          <p:cNvSpPr/>
          <p:nvPr/>
        </p:nvSpPr>
        <p:spPr>
          <a:xfrm>
            <a:off x="569125" y="1262833"/>
            <a:ext cx="696159" cy="692852"/>
          </a:xfrm>
          <a:prstGeom prst="star8">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25400">
            <a:noFill/>
          </a:ln>
          <a:effectLst>
            <a:glow rad="101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a:solidFill>
                  <a:schemeClr val="tx1"/>
                </a:solidFill>
                <a:latin typeface="標楷體" panose="03000509000000000000" pitchFamily="65" charset="-120"/>
                <a:ea typeface="標楷體" panose="03000509000000000000" pitchFamily="65" charset="-120"/>
              </a:rPr>
              <a:t>一</a:t>
            </a:r>
          </a:p>
        </p:txBody>
      </p:sp>
      <p:sp>
        <p:nvSpPr>
          <p:cNvPr id="18" name="八角星形 17"/>
          <p:cNvSpPr/>
          <p:nvPr/>
        </p:nvSpPr>
        <p:spPr>
          <a:xfrm>
            <a:off x="568987" y="2139201"/>
            <a:ext cx="696159" cy="692852"/>
          </a:xfrm>
          <a:prstGeom prst="star8">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25400">
            <a:noFill/>
          </a:ln>
          <a:effectLst>
            <a:glow rad="101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solidFill>
                <a:latin typeface="標楷體" panose="03000509000000000000" pitchFamily="65" charset="-120"/>
                <a:ea typeface="標楷體" panose="03000509000000000000" pitchFamily="65" charset="-120"/>
              </a:rPr>
              <a:t>二</a:t>
            </a:r>
            <a:endParaRPr lang="zh-TW" altLang="en-US" sz="2800" b="1" dirty="0">
              <a:solidFill>
                <a:schemeClr val="tx1"/>
              </a:solidFill>
              <a:latin typeface="標楷體" panose="03000509000000000000" pitchFamily="65" charset="-120"/>
              <a:ea typeface="標楷體" panose="03000509000000000000" pitchFamily="65" charset="-120"/>
            </a:endParaRPr>
          </a:p>
        </p:txBody>
      </p:sp>
      <p:sp>
        <p:nvSpPr>
          <p:cNvPr id="19" name="八角星形 18"/>
          <p:cNvSpPr/>
          <p:nvPr/>
        </p:nvSpPr>
        <p:spPr>
          <a:xfrm>
            <a:off x="587038" y="3174668"/>
            <a:ext cx="696159" cy="692852"/>
          </a:xfrm>
          <a:prstGeom prst="star8">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25400">
            <a:noFill/>
          </a:ln>
          <a:effectLst>
            <a:glow rad="101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solidFill>
                <a:latin typeface="標楷體" panose="03000509000000000000" pitchFamily="65" charset="-120"/>
                <a:ea typeface="標楷體" panose="03000509000000000000" pitchFamily="65" charset="-120"/>
              </a:rPr>
              <a:t>三</a:t>
            </a:r>
            <a:endParaRPr lang="zh-TW" altLang="en-US" sz="2800" b="1" dirty="0">
              <a:solidFill>
                <a:schemeClr val="tx1"/>
              </a:solidFill>
              <a:latin typeface="標楷體" panose="03000509000000000000" pitchFamily="65" charset="-120"/>
              <a:ea typeface="標楷體" panose="03000509000000000000" pitchFamily="65" charset="-120"/>
            </a:endParaRPr>
          </a:p>
        </p:txBody>
      </p:sp>
      <p:sp>
        <p:nvSpPr>
          <p:cNvPr id="21" name="八角星形 20"/>
          <p:cNvSpPr/>
          <p:nvPr/>
        </p:nvSpPr>
        <p:spPr>
          <a:xfrm>
            <a:off x="568987" y="4179577"/>
            <a:ext cx="696159" cy="692852"/>
          </a:xfrm>
          <a:prstGeom prst="star8">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25400">
            <a:noFill/>
          </a:ln>
          <a:effectLst>
            <a:glow rad="101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solidFill>
                <a:latin typeface="標楷體" panose="03000509000000000000" pitchFamily="65" charset="-120"/>
                <a:ea typeface="標楷體" panose="03000509000000000000" pitchFamily="65" charset="-120"/>
              </a:rPr>
              <a:t>四</a:t>
            </a:r>
            <a:endParaRPr lang="zh-TW" altLang="en-US" sz="2800" b="1" dirty="0">
              <a:solidFill>
                <a:schemeClr val="tx1"/>
              </a:solidFill>
              <a:latin typeface="標楷體" panose="03000509000000000000" pitchFamily="65" charset="-120"/>
              <a:ea typeface="標楷體" panose="03000509000000000000" pitchFamily="65" charset="-120"/>
            </a:endParaRPr>
          </a:p>
        </p:txBody>
      </p:sp>
      <p:sp>
        <p:nvSpPr>
          <p:cNvPr id="22" name="八角星形 21"/>
          <p:cNvSpPr/>
          <p:nvPr/>
        </p:nvSpPr>
        <p:spPr>
          <a:xfrm>
            <a:off x="568848" y="5144537"/>
            <a:ext cx="696159" cy="692852"/>
          </a:xfrm>
          <a:prstGeom prst="star8">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25400">
            <a:noFill/>
          </a:ln>
          <a:effectLst>
            <a:glow rad="101600">
              <a:schemeClr val="accent4">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solidFill>
                <a:latin typeface="標楷體" panose="03000509000000000000" pitchFamily="65" charset="-120"/>
                <a:ea typeface="標楷體" panose="03000509000000000000" pitchFamily="65" charset="-120"/>
              </a:rPr>
              <a:t>五</a:t>
            </a:r>
            <a:endParaRPr lang="zh-TW" altLang="en-US" sz="28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1650286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a:duotone>
              <a:schemeClr val="accent6">
                <a:shade val="45000"/>
                <a:satMod val="135000"/>
              </a:schemeClr>
              <a:prstClr val="white"/>
            </a:duotone>
            <a:lum bright="15000"/>
            <a:extLst>
              <a:ext uri="{28A0092B-C50C-407E-A947-70E740481C1C}">
                <a14:useLocalDpi xmlns:a14="http://schemas.microsoft.com/office/drawing/2010/main" val="0"/>
              </a:ext>
            </a:extLst>
          </a:blip>
          <a:srcRect b="27885"/>
          <a:stretch/>
        </p:blipFill>
        <p:spPr>
          <a:xfrm>
            <a:off x="-107574" y="-10886"/>
            <a:ext cx="12192000" cy="6868886"/>
          </a:xfrm>
          <a:prstGeom prst="rect">
            <a:avLst/>
          </a:prstGeom>
          <a:noFill/>
          <a:effectLst>
            <a:glow rad="127000">
              <a:schemeClr val="accent6">
                <a:lumMod val="20000"/>
                <a:lumOff val="80000"/>
              </a:schemeClr>
            </a:glow>
          </a:effectLst>
        </p:spPr>
      </p:pic>
      <p:sp>
        <p:nvSpPr>
          <p:cNvPr id="20" name="矩形 19"/>
          <p:cNvSpPr/>
          <p:nvPr/>
        </p:nvSpPr>
        <p:spPr>
          <a:xfrm>
            <a:off x="8608044" y="6598944"/>
            <a:ext cx="2107583" cy="334505"/>
          </a:xfrm>
          <a:prstGeom prst="rect">
            <a:avLst/>
          </a:prstGeom>
          <a:noFill/>
          <a:ln>
            <a:noFill/>
          </a:ln>
          <a:effectLst>
            <a:glow rad="215900">
              <a:schemeClr val="bg1"/>
            </a:glow>
            <a:outerShdw blurRad="50800" dist="38100" dir="2700000" algn="tl" rotWithShape="0">
              <a:schemeClr val="bg1">
                <a:alpha val="6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00" b="0" dirty="0">
                <a:solidFill>
                  <a:schemeClr val="accent1">
                    <a:lumMod val="75000"/>
                  </a:schemeClr>
                </a:solidFill>
                <a:effectLst>
                  <a:glow rad="127000">
                    <a:schemeClr val="bg1">
                      <a:alpha val="50000"/>
                    </a:schemeClr>
                  </a:glow>
                </a:effectLst>
                <a:latin typeface="標楷體" panose="03000509000000000000" pitchFamily="65" charset="-120"/>
                <a:ea typeface="標楷體" panose="03000509000000000000" pitchFamily="65" charset="-120"/>
              </a:rPr>
              <a:t>高雄市政府主計處</a:t>
            </a:r>
            <a:endParaRPr lang="zh-TW" altLang="en-US" sz="1300" b="0" dirty="0">
              <a:solidFill>
                <a:schemeClr val="accent1">
                  <a:lumMod val="75000"/>
                </a:schemeClr>
              </a:solidFill>
              <a:effectLst>
                <a:glow rad="127000">
                  <a:schemeClr val="bg1">
                    <a:alpha val="50000"/>
                  </a:schemeClr>
                </a:glow>
              </a:effectLst>
            </a:endParaRPr>
          </a:p>
        </p:txBody>
      </p:sp>
      <p:sp>
        <p:nvSpPr>
          <p:cNvPr id="16" name="TextBox 8"/>
          <p:cNvSpPr txBox="1"/>
          <p:nvPr/>
        </p:nvSpPr>
        <p:spPr>
          <a:xfrm>
            <a:off x="3205213" y="1331269"/>
            <a:ext cx="8363190" cy="2785378"/>
          </a:xfrm>
          <a:prstGeom prst="rect">
            <a:avLst/>
          </a:prstGeom>
          <a:noFill/>
        </p:spPr>
        <p:txBody>
          <a:bodyPr wrap="square" rtlCol="0">
            <a:spAutoFit/>
          </a:bodyPr>
          <a:lstStyle/>
          <a:p>
            <a:pPr marL="444500" indent="-444500" algn="just">
              <a:lnSpc>
                <a:spcPts val="5100"/>
              </a:lnSpc>
              <a:spcBef>
                <a:spcPts val="600"/>
              </a:spcBef>
            </a:pPr>
            <a:r>
              <a:rPr lang="en-US" altLang="zh-TW" sz="3600" b="1" dirty="0" smtClean="0">
                <a:latin typeface="標楷體" panose="03000509000000000000" pitchFamily="65" charset="-120"/>
                <a:ea typeface="標楷體" panose="03000509000000000000" pitchFamily="65" charset="-120"/>
                <a:sym typeface="Arial" panose="020B0604020202020204" pitchFamily="34" charset="0"/>
              </a:rPr>
              <a:t>1.</a:t>
            </a:r>
            <a:r>
              <a:rPr lang="zh-TW" altLang="en-US" sz="3600" b="1" dirty="0" smtClean="0">
                <a:latin typeface="標楷體" panose="03000509000000000000" pitchFamily="65" charset="-120"/>
                <a:ea typeface="標楷體" panose="03000509000000000000" pitchFamily="65" charset="-120"/>
                <a:sym typeface="Arial" panose="020B0604020202020204" pitchFamily="34" charset="0"/>
              </a:rPr>
              <a:t>謹守</a:t>
            </a:r>
            <a:r>
              <a:rPr lang="zh-TW" altLang="en-US" sz="3600" b="1" dirty="0">
                <a:latin typeface="標楷體" panose="03000509000000000000" pitchFamily="65" charset="-120"/>
                <a:ea typeface="標楷體" panose="03000509000000000000" pitchFamily="65" charset="-120"/>
                <a:sym typeface="Arial" panose="020B0604020202020204" pitchFamily="34" charset="0"/>
              </a:rPr>
              <a:t>財政</a:t>
            </a:r>
            <a:r>
              <a:rPr lang="zh-TW" altLang="en-US" sz="3600" b="1" dirty="0" smtClean="0">
                <a:latin typeface="標楷體" panose="03000509000000000000" pitchFamily="65" charset="-120"/>
                <a:ea typeface="標楷體" panose="03000509000000000000" pitchFamily="65" charset="-120"/>
                <a:sym typeface="Arial" panose="020B0604020202020204" pitchFamily="34" charset="0"/>
              </a:rPr>
              <a:t>紀律並融入淨</a:t>
            </a:r>
            <a:r>
              <a:rPr lang="zh-TW" altLang="en-US" sz="3600" b="1" dirty="0">
                <a:latin typeface="標楷體" panose="03000509000000000000" pitchFamily="65" charset="-120"/>
                <a:ea typeface="標楷體" panose="03000509000000000000" pitchFamily="65" charset="-120"/>
                <a:sym typeface="Arial" panose="020B0604020202020204" pitchFamily="34" charset="0"/>
              </a:rPr>
              <a:t>零</a:t>
            </a:r>
            <a:r>
              <a:rPr lang="zh-TW" altLang="en-US" sz="3600" b="1" dirty="0" smtClean="0">
                <a:latin typeface="標楷體" panose="03000509000000000000" pitchFamily="65" charset="-120"/>
                <a:ea typeface="標楷體" panose="03000509000000000000" pitchFamily="65" charset="-120"/>
                <a:sym typeface="Arial" panose="020B0604020202020204" pitchFamily="34" charset="0"/>
              </a:rPr>
              <a:t>排放概念籌編</a:t>
            </a:r>
            <a:r>
              <a:rPr lang="en-US" altLang="zh-TW" sz="3600" b="1" dirty="0" smtClean="0">
                <a:latin typeface="標楷體" panose="03000509000000000000" pitchFamily="65" charset="-120"/>
                <a:ea typeface="標楷體" panose="03000509000000000000" pitchFamily="65" charset="-120"/>
                <a:sym typeface="Arial" panose="020B0604020202020204" pitchFamily="34" charset="0"/>
              </a:rPr>
              <a:t>114</a:t>
            </a:r>
            <a:r>
              <a:rPr lang="zh-TW" altLang="en-US" sz="3600" b="1" dirty="0">
                <a:latin typeface="標楷體" panose="03000509000000000000" pitchFamily="65" charset="-120"/>
                <a:ea typeface="標楷體" panose="03000509000000000000" pitchFamily="65" charset="-120"/>
                <a:sym typeface="Arial" panose="020B0604020202020204" pitchFamily="34" charset="0"/>
              </a:rPr>
              <a:t>年度總預算</a:t>
            </a:r>
            <a:r>
              <a:rPr lang="zh-TW" altLang="en-US" sz="3600" b="1" dirty="0" smtClean="0">
                <a:latin typeface="標楷體" panose="03000509000000000000" pitchFamily="65" charset="-120"/>
                <a:ea typeface="標楷體" panose="03000509000000000000" pitchFamily="65" charset="-120"/>
                <a:sym typeface="Arial" panose="020B0604020202020204" pitchFamily="34" charset="0"/>
              </a:rPr>
              <a:t>，</a:t>
            </a:r>
            <a:r>
              <a:rPr lang="zh-TW" altLang="en-US" sz="3600" b="1" dirty="0">
                <a:latin typeface="標楷體" panose="03000509000000000000" pitchFamily="65" charset="-120"/>
                <a:ea typeface="標楷體" panose="03000509000000000000" pitchFamily="65" charset="-120"/>
                <a:sym typeface="Arial" panose="020B0604020202020204" pitchFamily="34" charset="0"/>
              </a:rPr>
              <a:t>穩步降低舉債規模。</a:t>
            </a:r>
          </a:p>
          <a:p>
            <a:pPr marL="444500" indent="-444500" algn="just">
              <a:lnSpc>
                <a:spcPts val="5100"/>
              </a:lnSpc>
              <a:spcBef>
                <a:spcPts val="600"/>
              </a:spcBef>
            </a:pPr>
            <a:r>
              <a:rPr lang="en-US" altLang="zh-TW" sz="3600" b="1" dirty="0" smtClean="0">
                <a:latin typeface="標楷體" panose="03000509000000000000" pitchFamily="65" charset="-120"/>
                <a:ea typeface="標楷體" panose="03000509000000000000" pitchFamily="65" charset="-120"/>
                <a:sym typeface="Arial" panose="020B0604020202020204" pitchFamily="34" charset="0"/>
              </a:rPr>
              <a:t>2.</a:t>
            </a:r>
            <a:r>
              <a:rPr lang="zh-TW" altLang="en-US" sz="3600" b="1" dirty="0">
                <a:latin typeface="標楷體" panose="03000509000000000000" pitchFamily="65" charset="-120"/>
                <a:ea typeface="標楷體" panose="03000509000000000000" pitchFamily="65" charset="-120"/>
                <a:sym typeface="Arial" panose="020B0604020202020204" pitchFamily="34" charset="0"/>
              </a:rPr>
              <a:t>深化</a:t>
            </a:r>
            <a:r>
              <a:rPr lang="zh-TW" altLang="en-US" sz="3600" b="1" dirty="0" smtClean="0">
                <a:latin typeface="標楷體" panose="03000509000000000000" pitchFamily="65" charset="-120"/>
                <a:ea typeface="標楷體" panose="03000509000000000000" pitchFamily="65" charset="-120"/>
                <a:sym typeface="Arial" panose="020B0604020202020204" pitchFamily="34" charset="0"/>
              </a:rPr>
              <a:t>跨機關統計數據分析</a:t>
            </a:r>
            <a:r>
              <a:rPr lang="zh-TW" altLang="en-US" sz="3600" b="1" dirty="0">
                <a:latin typeface="標楷體" panose="03000509000000000000" pitchFamily="65" charset="-120"/>
                <a:ea typeface="標楷體" panose="03000509000000000000" pitchFamily="65" charset="-120"/>
                <a:sym typeface="Arial" panose="020B0604020202020204" pitchFamily="34" charset="0"/>
              </a:rPr>
              <a:t>協作</a:t>
            </a:r>
            <a:r>
              <a:rPr lang="zh-TW" altLang="en-US" sz="3600" b="1" dirty="0" smtClean="0">
                <a:latin typeface="標楷體" panose="03000509000000000000" pitchFamily="65" charset="-120"/>
                <a:ea typeface="標楷體" panose="03000509000000000000" pitchFamily="65" charset="-120"/>
                <a:sym typeface="Arial" panose="020B0604020202020204" pitchFamily="34" charset="0"/>
              </a:rPr>
              <a:t>，推動</a:t>
            </a:r>
            <a:r>
              <a:rPr lang="zh-TW" altLang="en-US" sz="3600" b="1" dirty="0">
                <a:latin typeface="標楷體" panose="03000509000000000000" pitchFamily="65" charset="-120"/>
                <a:ea typeface="標楷體" panose="03000509000000000000" pitchFamily="65" charset="-120"/>
                <a:sym typeface="Arial" panose="020B0604020202020204" pitchFamily="34" charset="0"/>
              </a:rPr>
              <a:t>統計視覺化</a:t>
            </a:r>
            <a:r>
              <a:rPr lang="zh-TW" altLang="en-US" sz="3600" b="1" dirty="0" smtClean="0">
                <a:latin typeface="標楷體" panose="03000509000000000000" pitchFamily="65" charset="-120"/>
                <a:ea typeface="標楷體" panose="03000509000000000000" pitchFamily="65" charset="-120"/>
                <a:sym typeface="Arial" panose="020B0604020202020204" pitchFamily="34" charset="0"/>
              </a:rPr>
              <a:t>多元整合。</a:t>
            </a:r>
            <a:endParaRPr lang="zh-TW" altLang="en-US" sz="3600" b="1" dirty="0">
              <a:latin typeface="標楷體" panose="03000509000000000000" pitchFamily="65" charset="-120"/>
              <a:ea typeface="標楷體" panose="03000509000000000000" pitchFamily="65" charset="-120"/>
              <a:sym typeface="Arial" panose="020B0604020202020204" pitchFamily="34" charset="0"/>
            </a:endParaRPr>
          </a:p>
        </p:txBody>
      </p:sp>
      <p:grpSp>
        <p:nvGrpSpPr>
          <p:cNvPr id="17" name="群組 16"/>
          <p:cNvGrpSpPr/>
          <p:nvPr/>
        </p:nvGrpSpPr>
        <p:grpSpPr>
          <a:xfrm>
            <a:off x="1032609" y="1500641"/>
            <a:ext cx="1948802" cy="1539984"/>
            <a:chOff x="1032609" y="1664509"/>
            <a:chExt cx="1948802" cy="1539984"/>
          </a:xfrm>
          <a:solidFill>
            <a:srgbClr val="FF9999"/>
          </a:solidFill>
        </p:grpSpPr>
        <p:sp>
          <p:nvSpPr>
            <p:cNvPr id="18" name="Freeform 14"/>
            <p:cNvSpPr/>
            <p:nvPr/>
          </p:nvSpPr>
          <p:spPr bwMode="auto">
            <a:xfrm>
              <a:off x="1107010" y="1664509"/>
              <a:ext cx="1800000" cy="153998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chemeClr val="accent6">
                <a:lumMod val="75000"/>
              </a:schemeClr>
            </a:solidFill>
            <a:ln w="19050">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schemeClr val="accent1"/>
                </a:solidFill>
                <a:latin typeface="標楷體" panose="03000509000000000000" pitchFamily="65" charset="-120"/>
                <a:ea typeface="標楷體" panose="03000509000000000000" pitchFamily="65" charset="-120"/>
              </a:endParaRPr>
            </a:p>
          </p:txBody>
        </p:sp>
        <p:sp>
          <p:nvSpPr>
            <p:cNvPr id="21" name="TextBox 10"/>
            <p:cNvSpPr txBox="1"/>
            <p:nvPr/>
          </p:nvSpPr>
          <p:spPr>
            <a:xfrm>
              <a:off x="1032609" y="1913904"/>
              <a:ext cx="1948802" cy="954107"/>
            </a:xfrm>
            <a:prstGeom prst="rect">
              <a:avLst/>
            </a:prstGeom>
            <a:noFill/>
          </p:spPr>
          <p:txBody>
            <a:bodyPr wrap="square" rtlCol="0">
              <a:spAutoFit/>
            </a:bodyPr>
            <a:lstStyle/>
            <a:p>
              <a:pPr algn="ctr"/>
              <a:r>
                <a:rPr lang="zh-TW" altLang="en-US" sz="5600" b="1" dirty="0" smtClean="0">
                  <a:solidFill>
                    <a:schemeClr val="bg1"/>
                  </a:solidFill>
                  <a:latin typeface="標楷體" panose="03000509000000000000" pitchFamily="65" charset="-120"/>
                  <a:ea typeface="標楷體" panose="03000509000000000000" pitchFamily="65" charset="-120"/>
                </a:rPr>
                <a:t>回顧</a:t>
              </a:r>
              <a:endParaRPr lang="zh-CN" altLang="en-US" sz="5600" b="1" dirty="0">
                <a:solidFill>
                  <a:schemeClr val="bg1"/>
                </a:solidFill>
                <a:latin typeface="標楷體" panose="03000509000000000000" pitchFamily="65" charset="-120"/>
                <a:ea typeface="標楷體" panose="03000509000000000000" pitchFamily="65" charset="-120"/>
              </a:endParaRPr>
            </a:p>
          </p:txBody>
        </p:sp>
      </p:grpSp>
      <p:sp>
        <p:nvSpPr>
          <p:cNvPr id="22" name="TextBox 8"/>
          <p:cNvSpPr txBox="1"/>
          <p:nvPr/>
        </p:nvSpPr>
        <p:spPr>
          <a:xfrm>
            <a:off x="3248150" y="4515328"/>
            <a:ext cx="8205599" cy="1347228"/>
          </a:xfrm>
          <a:prstGeom prst="rect">
            <a:avLst/>
          </a:prstGeom>
          <a:noFill/>
        </p:spPr>
        <p:txBody>
          <a:bodyPr wrap="square" rtlCol="0">
            <a:spAutoFit/>
          </a:bodyPr>
          <a:lstStyle/>
          <a:p>
            <a:pPr>
              <a:lnSpc>
                <a:spcPts val="5100"/>
              </a:lnSpc>
            </a:pPr>
            <a:r>
              <a:rPr lang="zh-TW" altLang="en-US" sz="3600" b="1" dirty="0">
                <a:latin typeface="標楷體" panose="03000509000000000000" pitchFamily="65" charset="-120"/>
                <a:ea typeface="標楷體" panose="03000509000000000000" pitchFamily="65" charset="-120"/>
                <a:sym typeface="Arial" panose="020B0604020202020204" pitchFamily="34" charset="0"/>
              </a:rPr>
              <a:t>應用科技資訊優化</a:t>
            </a:r>
            <a:r>
              <a:rPr lang="zh-TW" altLang="en-US" sz="3600" b="1" dirty="0" smtClean="0">
                <a:latin typeface="標楷體" panose="03000509000000000000" pitchFamily="65" charset="-120"/>
                <a:ea typeface="標楷體" panose="03000509000000000000" pitchFamily="65" charset="-120"/>
                <a:sym typeface="Arial" panose="020B0604020202020204" pitchFamily="34" charset="0"/>
              </a:rPr>
              <a:t>主計業務</a:t>
            </a:r>
            <a:r>
              <a:rPr lang="zh-TW" altLang="en-US" sz="3600" b="1" dirty="0">
                <a:latin typeface="標楷體" panose="03000509000000000000" pitchFamily="65" charset="-120"/>
                <a:ea typeface="標楷體" panose="03000509000000000000" pitchFamily="65" charset="-120"/>
                <a:sym typeface="Arial" panose="020B0604020202020204" pitchFamily="34" charset="0"/>
              </a:rPr>
              <a:t>，增進主計支援施政決策功能。</a:t>
            </a:r>
            <a:endParaRPr lang="en-US" altLang="zh-TW" sz="3600" b="1" dirty="0">
              <a:latin typeface="標楷體" panose="03000509000000000000" pitchFamily="65" charset="-120"/>
              <a:ea typeface="標楷體" panose="03000509000000000000" pitchFamily="65" charset="-120"/>
              <a:sym typeface="Arial" panose="020B0604020202020204" pitchFamily="34" charset="0"/>
            </a:endParaRPr>
          </a:p>
        </p:txBody>
      </p:sp>
      <p:grpSp>
        <p:nvGrpSpPr>
          <p:cNvPr id="23" name="群組 22"/>
          <p:cNvGrpSpPr/>
          <p:nvPr/>
        </p:nvGrpSpPr>
        <p:grpSpPr>
          <a:xfrm>
            <a:off x="1107010" y="4472755"/>
            <a:ext cx="1948802" cy="1539984"/>
            <a:chOff x="1032609" y="1664509"/>
            <a:chExt cx="1948802" cy="1539984"/>
          </a:xfrm>
        </p:grpSpPr>
        <p:sp>
          <p:nvSpPr>
            <p:cNvPr id="24" name="Freeform 14"/>
            <p:cNvSpPr/>
            <p:nvPr/>
          </p:nvSpPr>
          <p:spPr bwMode="auto">
            <a:xfrm>
              <a:off x="1107010" y="1664509"/>
              <a:ext cx="1800000" cy="1539984"/>
            </a:xfrm>
            <a:custGeom>
              <a:avLst/>
              <a:gdLst>
                <a:gd name="T0" fmla="*/ 3227 w 3227"/>
                <a:gd name="T1" fmla="*/ 1634 h 3227"/>
                <a:gd name="T2" fmla="*/ 1614 w 3227"/>
                <a:gd name="T3" fmla="*/ 3227 h 3227"/>
                <a:gd name="T4" fmla="*/ 0 w 3227"/>
                <a:gd name="T5" fmla="*/ 1613 h 3227"/>
                <a:gd name="T6" fmla="*/ 1593 w 3227"/>
                <a:gd name="T7" fmla="*/ 0 h 3227"/>
                <a:gd name="T8" fmla="*/ 1593 w 3227"/>
                <a:gd name="T9" fmla="*/ 0 h 3227"/>
                <a:gd name="T10" fmla="*/ 1614 w 3227"/>
                <a:gd name="T11" fmla="*/ 0 h 3227"/>
                <a:gd name="T12" fmla="*/ 3227 w 3227"/>
                <a:gd name="T13" fmla="*/ 0 h 3227"/>
                <a:gd name="T14" fmla="*/ 3227 w 3227"/>
                <a:gd name="T15" fmla="*/ 1613 h 3227"/>
                <a:gd name="T16" fmla="*/ 3227 w 3227"/>
                <a:gd name="T17" fmla="*/ 1634 h 3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27" h="3227">
                  <a:moveTo>
                    <a:pt x="3227" y="1634"/>
                  </a:moveTo>
                  <a:cubicBezTo>
                    <a:pt x="3216" y="2515"/>
                    <a:pt x="2498" y="3227"/>
                    <a:pt x="1614" y="3227"/>
                  </a:cubicBezTo>
                  <a:cubicBezTo>
                    <a:pt x="723" y="3227"/>
                    <a:pt x="0" y="2504"/>
                    <a:pt x="0" y="1613"/>
                  </a:cubicBezTo>
                  <a:cubicBezTo>
                    <a:pt x="0" y="729"/>
                    <a:pt x="712" y="11"/>
                    <a:pt x="1593" y="0"/>
                  </a:cubicBezTo>
                  <a:lnTo>
                    <a:pt x="1593" y="0"/>
                  </a:lnTo>
                  <a:lnTo>
                    <a:pt x="1614" y="0"/>
                  </a:lnTo>
                  <a:lnTo>
                    <a:pt x="3227" y="0"/>
                  </a:lnTo>
                  <a:lnTo>
                    <a:pt x="3227" y="1613"/>
                  </a:lnTo>
                  <a:lnTo>
                    <a:pt x="3227" y="1634"/>
                  </a:lnTo>
                  <a:close/>
                </a:path>
              </a:pathLst>
            </a:custGeom>
            <a:solidFill>
              <a:srgbClr val="92D050">
                <a:alpha val="90000"/>
              </a:srgbClr>
            </a:solidFill>
            <a:ln w="19050">
              <a:solidFill>
                <a:schemeClr val="bg1"/>
              </a:solid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schemeClr val="accent1"/>
                </a:solidFill>
                <a:latin typeface="標楷體" panose="03000509000000000000" pitchFamily="65" charset="-120"/>
                <a:ea typeface="標楷體" panose="03000509000000000000" pitchFamily="65" charset="-120"/>
              </a:endParaRPr>
            </a:p>
          </p:txBody>
        </p:sp>
        <p:sp>
          <p:nvSpPr>
            <p:cNvPr id="25" name="TextBox 10"/>
            <p:cNvSpPr txBox="1"/>
            <p:nvPr/>
          </p:nvSpPr>
          <p:spPr>
            <a:xfrm>
              <a:off x="1032609" y="1913904"/>
              <a:ext cx="1948802" cy="954107"/>
            </a:xfrm>
            <a:prstGeom prst="rect">
              <a:avLst/>
            </a:prstGeom>
            <a:noFill/>
          </p:spPr>
          <p:txBody>
            <a:bodyPr wrap="square" rtlCol="0">
              <a:spAutoFit/>
            </a:bodyPr>
            <a:lstStyle/>
            <a:p>
              <a:pPr algn="ctr"/>
              <a:r>
                <a:rPr lang="zh-TW" altLang="en-US" sz="5600" b="1" dirty="0">
                  <a:solidFill>
                    <a:schemeClr val="accent2">
                      <a:lumMod val="50000"/>
                    </a:schemeClr>
                  </a:solidFill>
                  <a:latin typeface="標楷體" panose="03000509000000000000" pitchFamily="65" charset="-120"/>
                  <a:ea typeface="標楷體" panose="03000509000000000000" pitchFamily="65" charset="-120"/>
                </a:rPr>
                <a:t>展望</a:t>
              </a:r>
              <a:endParaRPr lang="zh-CN" altLang="en-US" sz="5600" b="1" dirty="0">
                <a:solidFill>
                  <a:schemeClr val="accent2">
                    <a:lumMod val="50000"/>
                  </a:schemeClr>
                </a:solidFill>
                <a:latin typeface="標楷體" panose="03000509000000000000" pitchFamily="65" charset="-120"/>
                <a:ea typeface="標楷體" panose="03000509000000000000" pitchFamily="65" charset="-120"/>
              </a:endParaRPr>
            </a:p>
          </p:txBody>
        </p:sp>
      </p:grpSp>
      <p:sp>
        <p:nvSpPr>
          <p:cNvPr id="26" name="文字方塊 25"/>
          <p:cNvSpPr txBox="1"/>
          <p:nvPr/>
        </p:nvSpPr>
        <p:spPr>
          <a:xfrm>
            <a:off x="410397" y="291065"/>
            <a:ext cx="11445344" cy="707886"/>
          </a:xfrm>
          <a:prstGeom prst="rect">
            <a:avLst/>
          </a:prstGeom>
          <a:noFill/>
          <a:ln>
            <a:noFill/>
          </a:ln>
        </p:spPr>
        <p:txBody>
          <a:bodyPr wrap="square" rtlCol="0">
            <a:spAutoFit/>
          </a:bodyPr>
          <a:lstStyle/>
          <a:p>
            <a:r>
              <a:rPr lang="zh-TW" altLang="en-US" sz="4000" b="1" u="sng" dirty="0" smtClean="0">
                <a:solidFill>
                  <a:schemeClr val="tx1">
                    <a:lumMod val="95000"/>
                    <a:lumOff val="5000"/>
                  </a:schemeClr>
                </a:solidFill>
                <a:effectLst>
                  <a:glow rad="101600">
                    <a:schemeClr val="bg1">
                      <a:alpha val="80000"/>
                    </a:schemeClr>
                  </a:glow>
                </a:effectLst>
                <a:latin typeface="標楷體" panose="03000509000000000000" pitchFamily="65" charset="-120"/>
                <a:ea typeface="標楷體" panose="03000509000000000000" pitchFamily="65" charset="-120"/>
              </a:rPr>
              <a:t>參、結語</a:t>
            </a:r>
            <a:r>
              <a:rPr lang="zh-TW" altLang="en-US" sz="4000" b="1" dirty="0" smtClean="0">
                <a:solidFill>
                  <a:schemeClr val="tx1">
                    <a:lumMod val="95000"/>
                    <a:lumOff val="5000"/>
                  </a:schemeClr>
                </a:solidFill>
                <a:effectLst>
                  <a:glow rad="101600">
                    <a:schemeClr val="bg1">
                      <a:alpha val="80000"/>
                    </a:schemeClr>
                  </a:glow>
                </a:effectLst>
                <a:latin typeface="標楷體" panose="03000509000000000000" pitchFamily="65" charset="-120"/>
                <a:ea typeface="標楷體" panose="03000509000000000000" pitchFamily="65" charset="-120"/>
              </a:rPr>
              <a:t> </a:t>
            </a:r>
            <a:endParaRPr lang="en-US" altLang="zh-TW" sz="4000" b="1" dirty="0">
              <a:solidFill>
                <a:schemeClr val="tx1">
                  <a:lumMod val="95000"/>
                  <a:lumOff val="5000"/>
                </a:schemeClr>
              </a:solidFill>
              <a:effectLst>
                <a:glow rad="101600">
                  <a:schemeClr val="bg1">
                    <a:alpha val="80000"/>
                  </a:schemeClr>
                </a:glow>
              </a:effectLst>
              <a:latin typeface="標楷體" panose="03000509000000000000" pitchFamily="65" charset="-120"/>
              <a:ea typeface="標楷體" panose="03000509000000000000" pitchFamily="65" charset="-120"/>
            </a:endParaRPr>
          </a:p>
        </p:txBody>
      </p:sp>
      <p:sp>
        <p:nvSpPr>
          <p:cNvPr id="27" name="投影片編號版面配置區 1"/>
          <p:cNvSpPr>
            <a:spLocks noGrp="1"/>
          </p:cNvSpPr>
          <p:nvPr>
            <p:ph type="sldNum" sz="quarter" idx="12"/>
          </p:nvPr>
        </p:nvSpPr>
        <p:spPr>
          <a:xfrm>
            <a:off x="11572799" y="6530599"/>
            <a:ext cx="438337" cy="365125"/>
          </a:xfrm>
        </p:spPr>
        <p:txBody>
          <a:bodyPr/>
          <a:lstStyle/>
          <a:p>
            <a:r>
              <a:rPr lang="en-US" altLang="zh-TW" sz="1300" dirty="0" smtClean="0">
                <a:solidFill>
                  <a:schemeClr val="tx1"/>
                </a:solidFill>
                <a:latin typeface="Bahnschrift Light" panose="020B0502040204020203" pitchFamily="34" charset="0"/>
                <a:ea typeface="Malgun Gothic" panose="020B0503020000020004" pitchFamily="34" charset="-127"/>
                <a:cs typeface="Linux Biolinum G" panose="02000503000000000000" pitchFamily="2" charset="0"/>
              </a:rPr>
              <a:t>22</a:t>
            </a:r>
            <a:endParaRPr lang="zh-TW" altLang="en-US" sz="1300" dirty="0">
              <a:solidFill>
                <a:schemeClr val="tx1"/>
              </a:solidFill>
              <a:latin typeface="Bahnschrift Light" panose="020B0502040204020203" pitchFamily="34" charset="0"/>
              <a:ea typeface="Malgun Gothic" panose="020B0503020000020004" pitchFamily="34" charset="-127"/>
              <a:cs typeface="Linux Biolinum G" panose="02000503000000000000" pitchFamily="2" charset="0"/>
            </a:endParaRPr>
          </a:p>
        </p:txBody>
      </p:sp>
    </p:spTree>
    <p:extLst>
      <p:ext uri="{BB962C8B-B14F-4D97-AF65-F5344CB8AC3E}">
        <p14:creationId xmlns:p14="http://schemas.microsoft.com/office/powerpoint/2010/main" val="118624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600"/>
                                        <p:tgtEl>
                                          <p:spTgt spid="16"/>
                                        </p:tgtEl>
                                      </p:cBhvr>
                                    </p:animEffect>
                                    <p:anim calcmode="lin" valueType="num">
                                      <p:cBhvr>
                                        <p:cTn id="8" dur="600" fill="hold"/>
                                        <p:tgtEl>
                                          <p:spTgt spid="16"/>
                                        </p:tgtEl>
                                        <p:attrNameLst>
                                          <p:attrName>ppt_x</p:attrName>
                                        </p:attrNameLst>
                                      </p:cBhvr>
                                      <p:tavLst>
                                        <p:tav tm="0">
                                          <p:val>
                                            <p:strVal val="#ppt_x"/>
                                          </p:val>
                                        </p:tav>
                                        <p:tav tm="100000">
                                          <p:val>
                                            <p:strVal val="#ppt_x"/>
                                          </p:val>
                                        </p:tav>
                                      </p:tavLst>
                                    </p:anim>
                                    <p:anim calcmode="lin" valueType="num">
                                      <p:cBhvr>
                                        <p:cTn id="9" dur="6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6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600"/>
                                        <p:tgtEl>
                                          <p:spTgt spid="22"/>
                                        </p:tgtEl>
                                      </p:cBhvr>
                                    </p:animEffect>
                                    <p:anim calcmode="lin" valueType="num">
                                      <p:cBhvr>
                                        <p:cTn id="14" dur="600" fill="hold"/>
                                        <p:tgtEl>
                                          <p:spTgt spid="22"/>
                                        </p:tgtEl>
                                        <p:attrNameLst>
                                          <p:attrName>ppt_x</p:attrName>
                                        </p:attrNameLst>
                                      </p:cBhvr>
                                      <p:tavLst>
                                        <p:tav tm="0">
                                          <p:val>
                                            <p:strVal val="#ppt_x"/>
                                          </p:val>
                                        </p:tav>
                                        <p:tav tm="100000">
                                          <p:val>
                                            <p:strVal val="#ppt_x"/>
                                          </p:val>
                                        </p:tav>
                                      </p:tavLst>
                                    </p:anim>
                                    <p:anim calcmode="lin" valueType="num">
                                      <p:cBhvr>
                                        <p:cTn id="15" dur="6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rotWithShape="1">
          <a:blip r:embed="rId5">
            <a:extLst>
              <a:ext uri="{28A0092B-C50C-407E-A947-70E740481C1C}">
                <a14:useLocalDpi xmlns:a14="http://schemas.microsoft.com/office/drawing/2010/main" val="0"/>
              </a:ext>
            </a:extLst>
          </a:blip>
          <a:srcRect l="-162" t="7790" r="25007" b="21842"/>
          <a:stretch/>
        </p:blipFill>
        <p:spPr>
          <a:xfrm>
            <a:off x="4844955" y="1801205"/>
            <a:ext cx="7347045" cy="4585948"/>
          </a:xfrm>
          <a:prstGeom prst="rect">
            <a:avLst/>
          </a:prstGeom>
        </p:spPr>
      </p:pic>
      <p:grpSp>
        <p:nvGrpSpPr>
          <p:cNvPr id="25" name="群組 24"/>
          <p:cNvGrpSpPr/>
          <p:nvPr/>
        </p:nvGrpSpPr>
        <p:grpSpPr>
          <a:xfrm>
            <a:off x="2836007" y="1384375"/>
            <a:ext cx="5432547" cy="5219784"/>
            <a:chOff x="1362807" y="1257375"/>
            <a:chExt cx="5432547" cy="5219784"/>
          </a:xfrm>
          <a:solidFill>
            <a:schemeClr val="bg1"/>
          </a:solidFill>
        </p:grpSpPr>
        <p:sp>
          <p:nvSpPr>
            <p:cNvPr id="21" name="平行四边形 2">
              <a:extLst>
                <a:ext uri="{FF2B5EF4-FFF2-40B4-BE49-F238E27FC236}">
                  <a16:creationId xmlns:a16="http://schemas.microsoft.com/office/drawing/2014/main" xmlns="" id="{9B85A00D-0D4C-4450-A3D3-315B8FC94041}"/>
                </a:ext>
              </a:extLst>
            </p:cNvPr>
            <p:cNvSpPr/>
            <p:nvPr/>
          </p:nvSpPr>
          <p:spPr>
            <a:xfrm>
              <a:off x="2901835" y="1338248"/>
              <a:ext cx="3694816" cy="5019938"/>
            </a:xfrm>
            <a:prstGeom prst="parallelogram">
              <a:avLst>
                <a:gd name="adj" fmla="val 9588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平行四边形 2">
              <a:extLst>
                <a:ext uri="{FF2B5EF4-FFF2-40B4-BE49-F238E27FC236}">
                  <a16:creationId xmlns:a16="http://schemas.microsoft.com/office/drawing/2014/main" xmlns="" id="{9B85A00D-0D4C-4450-A3D3-315B8FC94041}"/>
                </a:ext>
              </a:extLst>
            </p:cNvPr>
            <p:cNvSpPr/>
            <p:nvPr/>
          </p:nvSpPr>
          <p:spPr>
            <a:xfrm>
              <a:off x="3100538" y="1257375"/>
              <a:ext cx="3694816" cy="5019938"/>
            </a:xfrm>
            <a:prstGeom prst="parallelogram">
              <a:avLst>
                <a:gd name="adj" fmla="val 9588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圖: 合併 23"/>
            <p:cNvSpPr/>
            <p:nvPr/>
          </p:nvSpPr>
          <p:spPr>
            <a:xfrm>
              <a:off x="1362807" y="4005245"/>
              <a:ext cx="3255368" cy="2471914"/>
            </a:xfrm>
            <a:prstGeom prst="flowChartMer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平行四边形 2">
            <a:extLst>
              <a:ext uri="{FF2B5EF4-FFF2-40B4-BE49-F238E27FC236}">
                <a16:creationId xmlns:a16="http://schemas.microsoft.com/office/drawing/2014/main" xmlns="" id="{9B85A00D-0D4C-4450-A3D3-315B8FC94041}"/>
              </a:ext>
            </a:extLst>
          </p:cNvPr>
          <p:cNvSpPr/>
          <p:nvPr/>
        </p:nvSpPr>
        <p:spPr>
          <a:xfrm>
            <a:off x="4717931" y="1364916"/>
            <a:ext cx="3694816" cy="5019938"/>
          </a:xfrm>
          <a:prstGeom prst="parallelogram">
            <a:avLst>
              <a:gd name="adj" fmla="val 958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群組 29"/>
          <p:cNvGrpSpPr/>
          <p:nvPr/>
        </p:nvGrpSpPr>
        <p:grpSpPr>
          <a:xfrm>
            <a:off x="-377372" y="566718"/>
            <a:ext cx="9045832" cy="5019937"/>
            <a:chOff x="-377372" y="477818"/>
            <a:chExt cx="9045832" cy="5019937"/>
          </a:xfrm>
          <a:solidFill>
            <a:srgbClr val="FF7D7D"/>
          </a:solidFill>
        </p:grpSpPr>
        <p:sp>
          <p:nvSpPr>
            <p:cNvPr id="29" name="矩形 28"/>
            <p:cNvSpPr/>
            <p:nvPr/>
          </p:nvSpPr>
          <p:spPr>
            <a:xfrm>
              <a:off x="-377372" y="1121325"/>
              <a:ext cx="2790372" cy="30384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 name="组合 5">
              <a:extLst>
                <a:ext uri="{FF2B5EF4-FFF2-40B4-BE49-F238E27FC236}">
                  <a16:creationId xmlns:a16="http://schemas.microsoft.com/office/drawing/2014/main" xmlns="" id="{385493A2-183D-4962-BD07-921D8ECA67E3}"/>
                </a:ext>
              </a:extLst>
            </p:cNvPr>
            <p:cNvGrpSpPr/>
            <p:nvPr/>
          </p:nvGrpSpPr>
          <p:grpSpPr>
            <a:xfrm>
              <a:off x="1232865" y="477818"/>
              <a:ext cx="7435595" cy="5019937"/>
              <a:chOff x="-2" y="367147"/>
              <a:chExt cx="7435595" cy="5019937"/>
            </a:xfrm>
            <a:grpFill/>
          </p:grpSpPr>
          <p:sp>
            <p:nvSpPr>
              <p:cNvPr id="2" name="平行四边形 1">
                <a:extLst>
                  <a:ext uri="{FF2B5EF4-FFF2-40B4-BE49-F238E27FC236}">
                    <a16:creationId xmlns:a16="http://schemas.microsoft.com/office/drawing/2014/main" xmlns="" id="{F2C1C939-CFA1-45E9-8191-DD64758DBC82}"/>
                  </a:ext>
                </a:extLst>
              </p:cNvPr>
              <p:cNvSpPr/>
              <p:nvPr/>
            </p:nvSpPr>
            <p:spPr>
              <a:xfrm>
                <a:off x="3740777" y="367147"/>
                <a:ext cx="3694816" cy="5019937"/>
              </a:xfrm>
              <a:prstGeom prst="parallelogram">
                <a:avLst>
                  <a:gd name="adj" fmla="val 96021"/>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a:extLst>
                  <a:ext uri="{FF2B5EF4-FFF2-40B4-BE49-F238E27FC236}">
                    <a16:creationId xmlns:a16="http://schemas.microsoft.com/office/drawing/2014/main" xmlns="" id="{8EC388FF-3327-4003-AB53-18909C9D98CD}"/>
                  </a:ext>
                </a:extLst>
              </p:cNvPr>
              <p:cNvSpPr/>
              <p:nvPr/>
            </p:nvSpPr>
            <p:spPr>
              <a:xfrm>
                <a:off x="-2" y="1010654"/>
                <a:ext cx="6905403" cy="3045408"/>
              </a:xfrm>
              <a:custGeom>
                <a:avLst/>
                <a:gdLst>
                  <a:gd name="connsiteX0" fmla="*/ 0 w 5646329"/>
                  <a:gd name="connsiteY0" fmla="*/ 0 h 2442102"/>
                  <a:gd name="connsiteX1" fmla="*/ 5646329 w 5646329"/>
                  <a:gd name="connsiteY1" fmla="*/ 0 h 2442102"/>
                  <a:gd name="connsiteX2" fmla="*/ 3888163 w 5646329"/>
                  <a:gd name="connsiteY2" fmla="*/ 2442102 h 2442102"/>
                  <a:gd name="connsiteX3" fmla="*/ 0 w 5646329"/>
                  <a:gd name="connsiteY3" fmla="*/ 2442102 h 2442102"/>
                </a:gdLst>
                <a:ahLst/>
                <a:cxnLst>
                  <a:cxn ang="0">
                    <a:pos x="connsiteX0" y="connsiteY0"/>
                  </a:cxn>
                  <a:cxn ang="0">
                    <a:pos x="connsiteX1" y="connsiteY1"/>
                  </a:cxn>
                  <a:cxn ang="0">
                    <a:pos x="connsiteX2" y="connsiteY2"/>
                  </a:cxn>
                  <a:cxn ang="0">
                    <a:pos x="connsiteX3" y="connsiteY3"/>
                  </a:cxn>
                </a:cxnLst>
                <a:rect l="l" t="t" r="r" b="b"/>
                <a:pathLst>
                  <a:path w="5646329" h="2442102">
                    <a:moveTo>
                      <a:pt x="0" y="0"/>
                    </a:moveTo>
                    <a:lnTo>
                      <a:pt x="5646329" y="0"/>
                    </a:lnTo>
                    <a:lnTo>
                      <a:pt x="3888163" y="2442102"/>
                    </a:lnTo>
                    <a:lnTo>
                      <a:pt x="0" y="2442102"/>
                    </a:ln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16" name="Frank_Jiang - Get up">
            <a:hlinkClick r:id="" action="ppaction://media"/>
            <a:extLst>
              <a:ext uri="{FF2B5EF4-FFF2-40B4-BE49-F238E27FC236}">
                <a16:creationId xmlns:a16="http://schemas.microsoft.com/office/drawing/2014/main" xmlns="" id="{6BFBC54B-FDD0-4FAE-822A-A499C2BDD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6972" y="-609600"/>
            <a:ext cx="609600" cy="609600"/>
          </a:xfrm>
          <a:prstGeom prst="rect">
            <a:avLst/>
          </a:prstGeom>
        </p:spPr>
      </p:pic>
      <p:sp>
        <p:nvSpPr>
          <p:cNvPr id="33" name="文字方塊 32"/>
          <p:cNvSpPr txBox="1"/>
          <p:nvPr/>
        </p:nvSpPr>
        <p:spPr>
          <a:xfrm>
            <a:off x="501961" y="2122574"/>
            <a:ext cx="6743700" cy="830997"/>
          </a:xfrm>
          <a:prstGeom prst="rect">
            <a:avLst/>
          </a:prstGeom>
          <a:noFill/>
        </p:spPr>
        <p:txBody>
          <a:bodyPr wrap="square" rtlCol="0">
            <a:spAutoFit/>
          </a:bodyPr>
          <a:lstStyle/>
          <a:p>
            <a:r>
              <a:rPr lang="zh-TW" altLang="en-US" sz="4800" dirty="0" smtClean="0">
                <a:solidFill>
                  <a:srgbClr val="003300"/>
                </a:solidFill>
                <a:latin typeface="標楷體" panose="03000509000000000000" pitchFamily="65" charset="-120"/>
                <a:ea typeface="標楷體" panose="03000509000000000000" pitchFamily="65" charset="-120"/>
              </a:rPr>
              <a:t>簡報結束 敬請指教</a:t>
            </a:r>
            <a:endParaRPr lang="zh-TW" altLang="en-US" sz="4800" dirty="0">
              <a:solidFill>
                <a:srgbClr val="003300"/>
              </a:solidFill>
              <a:latin typeface="標楷體" panose="03000509000000000000" pitchFamily="65" charset="-120"/>
              <a:ea typeface="標楷體" panose="03000509000000000000" pitchFamily="65" charset="-120"/>
            </a:endParaRPr>
          </a:p>
        </p:txBody>
      </p:sp>
      <p:sp>
        <p:nvSpPr>
          <p:cNvPr id="17" name="文字方塊 16"/>
          <p:cNvSpPr txBox="1"/>
          <p:nvPr/>
        </p:nvSpPr>
        <p:spPr>
          <a:xfrm>
            <a:off x="9608879" y="6096536"/>
            <a:ext cx="2587421" cy="307777"/>
          </a:xfrm>
          <a:prstGeom prst="rect">
            <a:avLst/>
          </a:prstGeom>
          <a:noFill/>
        </p:spPr>
        <p:txBody>
          <a:bodyPr wrap="square" rtlCol="0">
            <a:spAutoFit/>
          </a:bodyPr>
          <a:lstStyle/>
          <a:p>
            <a:r>
              <a:rPr lang="zh-TW" altLang="en-US" sz="1400" dirty="0" smtClean="0">
                <a:solidFill>
                  <a:schemeClr val="bg1"/>
                </a:solidFill>
                <a:latin typeface="標楷體" panose="03000509000000000000" pitchFamily="65" charset="-120"/>
                <a:ea typeface="標楷體" panose="03000509000000000000" pitchFamily="65" charset="-120"/>
              </a:rPr>
              <a:t>照片來源：</a:t>
            </a:r>
            <a:r>
              <a:rPr lang="zh-TW" altLang="en-US" sz="1400" smtClean="0">
                <a:solidFill>
                  <a:schemeClr val="bg1"/>
                </a:solidFill>
                <a:latin typeface="標楷體" panose="03000509000000000000" pitchFamily="65" charset="-120"/>
                <a:ea typeface="標楷體" panose="03000509000000000000" pitchFamily="65" charset="-120"/>
              </a:rPr>
              <a:t>高雄市</a:t>
            </a:r>
            <a:r>
              <a:rPr lang="zh-TW" altLang="en-US" sz="1400" smtClean="0">
                <a:solidFill>
                  <a:schemeClr val="bg1"/>
                </a:solidFill>
                <a:latin typeface="標楷體" panose="03000509000000000000" pitchFamily="65" charset="-120"/>
                <a:ea typeface="標楷體" panose="03000509000000000000" pitchFamily="65" charset="-120"/>
              </a:rPr>
              <a:t>政府觀光局</a:t>
            </a:r>
            <a:endParaRPr lang="zh-TW" altLang="en-US" sz="14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50286373"/>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43123" y="0"/>
            <a:ext cx="10196186" cy="646331"/>
          </a:xfrm>
          <a:prstGeom prst="rect">
            <a:avLst/>
          </a:prstGeom>
          <a:noFill/>
        </p:spPr>
        <p:txBody>
          <a:bodyPr wrap="square" rtlCol="0">
            <a:spAutoFit/>
          </a:bodyPr>
          <a:lstStyle/>
          <a:p>
            <a:r>
              <a:rPr lang="zh-TW" altLang="en-US" sz="3600" b="1" dirty="0">
                <a:latin typeface="標楷體" pitchFamily="65" charset="-120"/>
                <a:ea typeface="標楷體" pitchFamily="65" charset="-120"/>
              </a:rPr>
              <a:t>壹</a:t>
            </a:r>
            <a:r>
              <a:rPr lang="zh-TW" altLang="en-US" sz="3600" b="1" dirty="0" smtClean="0">
                <a:latin typeface="標楷體" pitchFamily="65" charset="-120"/>
                <a:ea typeface="標楷體" pitchFamily="65" charset="-120"/>
              </a:rPr>
              <a:t>、重要業務辦理情形</a:t>
            </a:r>
            <a:endParaRPr lang="en-US" altLang="zh-TW" sz="3600" dirty="0">
              <a:latin typeface="標楷體" pitchFamily="65" charset="-120"/>
              <a:ea typeface="標楷體" pitchFamily="65" charset="-120"/>
            </a:endParaRPr>
          </a:p>
        </p:txBody>
      </p:sp>
      <p:sp>
        <p:nvSpPr>
          <p:cNvPr id="18" name="矩形 17"/>
          <p:cNvSpPr/>
          <p:nvPr/>
        </p:nvSpPr>
        <p:spPr>
          <a:xfrm>
            <a:off x="604051" y="1323226"/>
            <a:ext cx="4445553" cy="549461"/>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標楷體" panose="03000509000000000000" pitchFamily="65" charset="-120"/>
                <a:ea typeface="標楷體" panose="03000509000000000000" pitchFamily="65" charset="-120"/>
              </a:rPr>
              <a:t>一</a:t>
            </a:r>
            <a:r>
              <a:rPr lang="en-US" altLang="zh-TW"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標楷體" panose="03000509000000000000" pitchFamily="65" charset="-120"/>
                <a:ea typeface="標楷體" panose="03000509000000000000" pitchFamily="65" charset="-120"/>
              </a:rPr>
              <a:t>編</a:t>
            </a:r>
            <a:r>
              <a:rPr lang="zh-TW" altLang="en-US" sz="2800" dirty="0">
                <a:solidFill>
                  <a:schemeClr val="tx1"/>
                </a:solidFill>
                <a:latin typeface="標楷體" panose="03000509000000000000" pitchFamily="65" charset="-120"/>
                <a:ea typeface="標楷體" panose="03000509000000000000" pitchFamily="65" charset="-120"/>
              </a:rPr>
              <a:t>製</a:t>
            </a:r>
            <a:r>
              <a:rPr lang="en-US" altLang="zh-TW" sz="2800" dirty="0" smtClean="0">
                <a:solidFill>
                  <a:schemeClr val="tx1"/>
                </a:solidFill>
                <a:latin typeface="標楷體" panose="03000509000000000000" pitchFamily="65" charset="-120"/>
                <a:ea typeface="標楷體" panose="03000509000000000000" pitchFamily="65" charset="-120"/>
              </a:rPr>
              <a:t>114</a:t>
            </a:r>
            <a:r>
              <a:rPr lang="zh-TW" altLang="en-US" sz="2800" dirty="0" smtClean="0">
                <a:solidFill>
                  <a:schemeClr val="tx1"/>
                </a:solidFill>
                <a:latin typeface="標楷體" panose="03000509000000000000" pitchFamily="65" charset="-120"/>
                <a:ea typeface="標楷體" panose="03000509000000000000" pitchFamily="65" charset="-120"/>
              </a:rPr>
              <a:t>年度</a:t>
            </a:r>
            <a:r>
              <a:rPr lang="zh-TW" altLang="en-US" sz="2800" dirty="0">
                <a:solidFill>
                  <a:schemeClr val="tx1"/>
                </a:solidFill>
                <a:latin typeface="標楷體" panose="03000509000000000000" pitchFamily="65" charset="-120"/>
                <a:ea typeface="標楷體" panose="03000509000000000000" pitchFamily="65" charset="-120"/>
              </a:rPr>
              <a:t>總預算案</a:t>
            </a:r>
            <a:endParaRPr lang="zh-TW" altLang="en-US" sz="3200" dirty="0">
              <a:solidFill>
                <a:schemeClr val="tx1"/>
              </a:solidFill>
              <a:latin typeface="標楷體" panose="03000509000000000000" pitchFamily="65" charset="-120"/>
              <a:ea typeface="標楷體" panose="03000509000000000000" pitchFamily="65" charset="-120"/>
            </a:endParaRPr>
          </a:p>
        </p:txBody>
      </p:sp>
      <p:sp>
        <p:nvSpPr>
          <p:cNvPr id="69" name="TextBox 20"/>
          <p:cNvSpPr txBox="1"/>
          <p:nvPr/>
        </p:nvSpPr>
        <p:spPr>
          <a:xfrm>
            <a:off x="4010273" y="2719240"/>
            <a:ext cx="611065" cy="52322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01</a:t>
            </a:r>
            <a:endParaRPr kumimoji="0" lang="ar-IQ"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70" name="TextBox 21"/>
          <p:cNvSpPr txBox="1"/>
          <p:nvPr/>
        </p:nvSpPr>
        <p:spPr>
          <a:xfrm>
            <a:off x="5984562" y="2322763"/>
            <a:ext cx="611065" cy="52322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02</a:t>
            </a:r>
            <a:endParaRPr kumimoji="0" lang="ar-IQ"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71" name="TextBox 22"/>
          <p:cNvSpPr txBox="1"/>
          <p:nvPr/>
        </p:nvSpPr>
        <p:spPr>
          <a:xfrm>
            <a:off x="6619726" y="4360392"/>
            <a:ext cx="611065" cy="52322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03</a:t>
            </a:r>
            <a:endParaRPr kumimoji="0" lang="ar-IQ"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72" name="TextBox 23"/>
          <p:cNvSpPr txBox="1"/>
          <p:nvPr/>
        </p:nvSpPr>
        <p:spPr>
          <a:xfrm>
            <a:off x="4643027" y="4941503"/>
            <a:ext cx="611065" cy="523220"/>
          </a:xfrm>
          <a:prstGeom prst="rect">
            <a:avLst/>
          </a:prstGeom>
          <a:noFill/>
        </p:spPr>
        <p:txBody>
          <a:bodyPr wrap="none" rtlCol="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rPr>
              <a:t>04</a:t>
            </a:r>
            <a:endParaRPr kumimoji="0" lang="ar-IQ" sz="28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endParaRPr>
          </a:p>
        </p:txBody>
      </p:sp>
      <p:sp>
        <p:nvSpPr>
          <p:cNvPr id="73" name="TextBox 25"/>
          <p:cNvSpPr txBox="1"/>
          <p:nvPr/>
        </p:nvSpPr>
        <p:spPr>
          <a:xfrm>
            <a:off x="7481926" y="2537903"/>
            <a:ext cx="2339102"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800" b="1" dirty="0" smtClean="0">
                <a:latin typeface="標楷體" panose="03000509000000000000" pitchFamily="65" charset="-120"/>
                <a:ea typeface="標楷體" panose="03000509000000000000" pitchFamily="65" charset="-120"/>
              </a:rPr>
              <a:t>零基預算精神</a:t>
            </a:r>
            <a:endParaRPr kumimoji="0" lang="en-US" sz="28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74" name="TextBox 25"/>
          <p:cNvSpPr txBox="1"/>
          <p:nvPr/>
        </p:nvSpPr>
        <p:spPr>
          <a:xfrm>
            <a:off x="7463264" y="4608900"/>
            <a:ext cx="3057247" cy="523220"/>
          </a:xfrm>
          <a:prstGeom prst="rect">
            <a:avLst/>
          </a:prstGeom>
          <a:noFill/>
        </p:spPr>
        <p:txBody>
          <a:bodyPr wrap="none" rtlCol="0">
            <a:spAutoFit/>
          </a:bodyPr>
          <a:lstStyle/>
          <a:p>
            <a:pPr marR="0" lvl="0" algn="r" defTabSz="914400" rtl="0" eaLnBrk="1" fontAlgn="auto" latinLnBrk="0" hangingPunct="1">
              <a:lnSpc>
                <a:spcPct val="100000"/>
              </a:lnSpc>
              <a:spcBef>
                <a:spcPts val="0"/>
              </a:spcBef>
              <a:spcAft>
                <a:spcPts val="0"/>
              </a:spcAft>
              <a:buClrTx/>
              <a:buSzTx/>
              <a:buFontTx/>
              <a:buNone/>
              <a:tabLst/>
              <a:defRPr/>
            </a:pPr>
            <a:r>
              <a:rPr lang="zh-TW" altLang="en-US" sz="2800" b="1" dirty="0" smtClean="0">
                <a:latin typeface="標楷體" panose="03000509000000000000" pitchFamily="65" charset="-120"/>
                <a:ea typeface="標楷體" panose="03000509000000000000" pitchFamily="65" charset="-120"/>
              </a:rPr>
              <a:t>妥適配置有限資源</a:t>
            </a:r>
            <a:endParaRPr kumimoji="0" lang="en-US" sz="28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75" name="TextBox 25"/>
          <p:cNvSpPr txBox="1"/>
          <p:nvPr/>
        </p:nvSpPr>
        <p:spPr>
          <a:xfrm>
            <a:off x="859768" y="2562798"/>
            <a:ext cx="3057247"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800" b="1" dirty="0" smtClean="0">
                <a:latin typeface="標楷體" panose="03000509000000000000" pitchFamily="65" charset="-120"/>
                <a:ea typeface="標楷體" panose="03000509000000000000" pitchFamily="65" charset="-120"/>
              </a:rPr>
              <a:t>中程計畫預算制度</a:t>
            </a:r>
            <a:endParaRPr kumimoji="0" lang="en-US" sz="28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76" name="TextBox 25"/>
          <p:cNvSpPr txBox="1"/>
          <p:nvPr/>
        </p:nvSpPr>
        <p:spPr>
          <a:xfrm>
            <a:off x="1271098" y="4393457"/>
            <a:ext cx="2339102" cy="95410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800" b="1" dirty="0" smtClean="0">
                <a:latin typeface="標楷體" panose="03000509000000000000" pitchFamily="65" charset="-120"/>
                <a:ea typeface="標楷體" panose="03000509000000000000" pitchFamily="65" charset="-120"/>
              </a:rPr>
              <a:t>配合</a:t>
            </a:r>
            <a:r>
              <a:rPr kumimoji="0" lang="zh-TW" altLang="en-US" sz="28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施政目標</a:t>
            </a:r>
            <a:endParaRPr kumimoji="0" lang="en-US" altLang="zh-TW" sz="28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跨年度分配</a:t>
            </a:r>
            <a:endParaRPr kumimoji="0" lang="en-US" sz="2800" b="1"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
        <p:nvSpPr>
          <p:cNvPr id="77" name="Rectangle 63"/>
          <p:cNvSpPr/>
          <p:nvPr/>
        </p:nvSpPr>
        <p:spPr>
          <a:xfrm>
            <a:off x="4886885" y="3515981"/>
            <a:ext cx="1555195" cy="769441"/>
          </a:xfrm>
          <a:prstGeom prst="rect">
            <a:avLst/>
          </a:prstGeom>
        </p:spPr>
        <p:txBody>
          <a:bodyPr wrap="square" anchor="ctr">
            <a:spAutoFit/>
          </a:bodyPr>
          <a:lstStyle>
            <a:defPPr>
              <a:defRPr lang="fr-FR"/>
            </a:defPPr>
            <a:lvl1pPr algn="l" rtl="0" eaLnBrk="0" fontAlgn="base" hangingPunct="0">
              <a:spcBef>
                <a:spcPct val="0"/>
              </a:spcBef>
              <a:spcAft>
                <a:spcPct val="0"/>
              </a:spcAft>
              <a:defRPr sz="1000" b="1"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1000" b="1"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1000" b="1"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1000" b="1"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1000" b="1" kern="1200">
                <a:solidFill>
                  <a:schemeClr val="bg1"/>
                </a:solidFill>
                <a:latin typeface="Arial" panose="020B0604020202020204" pitchFamily="34" charset="0"/>
                <a:ea typeface="+mn-ea"/>
                <a:cs typeface="+mn-cs"/>
              </a:defRPr>
            </a:lvl5pPr>
            <a:lvl6pPr marL="2286000" algn="l" defTabSz="914400" rtl="0" eaLnBrk="1" latinLnBrk="0" hangingPunct="1">
              <a:defRPr sz="1000" b="1" kern="1200">
                <a:solidFill>
                  <a:schemeClr val="bg1"/>
                </a:solidFill>
                <a:latin typeface="Arial" panose="020B0604020202020204" pitchFamily="34" charset="0"/>
                <a:ea typeface="+mn-ea"/>
                <a:cs typeface="+mn-cs"/>
              </a:defRPr>
            </a:lvl6pPr>
            <a:lvl7pPr marL="2743200" algn="l" defTabSz="914400" rtl="0" eaLnBrk="1" latinLnBrk="0" hangingPunct="1">
              <a:defRPr sz="1000" b="1" kern="1200">
                <a:solidFill>
                  <a:schemeClr val="bg1"/>
                </a:solidFill>
                <a:latin typeface="Arial" panose="020B0604020202020204" pitchFamily="34" charset="0"/>
                <a:ea typeface="+mn-ea"/>
                <a:cs typeface="+mn-cs"/>
              </a:defRPr>
            </a:lvl7pPr>
            <a:lvl8pPr marL="3200400" algn="l" defTabSz="914400" rtl="0" eaLnBrk="1" latinLnBrk="0" hangingPunct="1">
              <a:defRPr sz="1000" b="1" kern="1200">
                <a:solidFill>
                  <a:schemeClr val="bg1"/>
                </a:solidFill>
                <a:latin typeface="Arial" panose="020B0604020202020204" pitchFamily="34" charset="0"/>
                <a:ea typeface="+mn-ea"/>
                <a:cs typeface="+mn-cs"/>
              </a:defRPr>
            </a:lvl8pPr>
            <a:lvl9pPr marL="3657600" algn="l" defTabSz="914400" rtl="0" eaLnBrk="1" latinLnBrk="0" hangingPunct="1">
              <a:defRPr sz="1000" b="1" kern="1200">
                <a:solidFill>
                  <a:schemeClr val="bg1"/>
                </a:solidFill>
                <a:latin typeface="Arial" panose="020B0604020202020204" pitchFamily="34" charset="0"/>
                <a:ea typeface="+mn-ea"/>
                <a:cs typeface="+mn-cs"/>
              </a:defRPr>
            </a:lvl9pPr>
          </a:lstStyle>
          <a:p>
            <a:pPr algn="ctr"/>
            <a:r>
              <a:rPr lang="en-US" altLang="zh-TW" sz="2200" b="1" dirty="0" smtClean="0">
                <a:solidFill>
                  <a:srgbClr val="002060"/>
                </a:solidFill>
                <a:effectLst>
                  <a:outerShdw blurRad="101600" dist="38100" dir="2700000" algn="tl" rotWithShape="0">
                    <a:prstClr val="black">
                      <a:alpha val="50000"/>
                    </a:prstClr>
                  </a:outerShdw>
                </a:effectLst>
                <a:latin typeface="微軟正黑體" pitchFamily="34" charset="-120"/>
                <a:ea typeface="微軟正黑體" pitchFamily="34" charset="-120"/>
                <a:cs typeface="Arial" pitchFamily="34" charset="0"/>
              </a:rPr>
              <a:t>114</a:t>
            </a:r>
            <a:r>
              <a:rPr lang="zh-TW" altLang="en-US" sz="2200" b="1" dirty="0" smtClean="0">
                <a:solidFill>
                  <a:srgbClr val="002060"/>
                </a:solidFill>
                <a:effectLst>
                  <a:outerShdw blurRad="101600" dist="38100" dir="2700000" algn="tl" rotWithShape="0">
                    <a:prstClr val="black">
                      <a:alpha val="50000"/>
                    </a:prstClr>
                  </a:outerShdw>
                </a:effectLst>
                <a:latin typeface="微軟正黑體" pitchFamily="34" charset="-120"/>
                <a:ea typeface="微軟正黑體" pitchFamily="34" charset="-120"/>
                <a:cs typeface="Arial" pitchFamily="34" charset="0"/>
              </a:rPr>
              <a:t>年度</a:t>
            </a:r>
            <a:endParaRPr lang="en-US" altLang="zh-TW" sz="2200" b="1" dirty="0" smtClean="0">
              <a:solidFill>
                <a:srgbClr val="002060"/>
              </a:solidFill>
              <a:effectLst>
                <a:outerShdw blurRad="101600" dist="38100" dir="2700000" algn="tl" rotWithShape="0">
                  <a:prstClr val="black">
                    <a:alpha val="50000"/>
                  </a:prstClr>
                </a:outerShdw>
              </a:effectLst>
              <a:latin typeface="微軟正黑體" pitchFamily="34" charset="-120"/>
              <a:ea typeface="微軟正黑體" pitchFamily="34" charset="-120"/>
              <a:cs typeface="Arial" pitchFamily="34" charset="0"/>
            </a:endParaRPr>
          </a:p>
          <a:p>
            <a:pPr algn="ctr"/>
            <a:r>
              <a:rPr lang="zh-TW" altLang="en-US" sz="2200" b="1" dirty="0" smtClean="0">
                <a:solidFill>
                  <a:srgbClr val="002060"/>
                </a:solidFill>
                <a:effectLst>
                  <a:outerShdw blurRad="101600" dist="38100" dir="2700000" algn="tl" rotWithShape="0">
                    <a:prstClr val="black">
                      <a:alpha val="50000"/>
                    </a:prstClr>
                  </a:outerShdw>
                </a:effectLst>
                <a:latin typeface="微軟正黑體" pitchFamily="34" charset="-120"/>
                <a:ea typeface="微軟正黑體" pitchFamily="34" charset="-120"/>
                <a:cs typeface="Arial" pitchFamily="34" charset="0"/>
              </a:rPr>
              <a:t>總預算案</a:t>
            </a:r>
            <a:endParaRPr lang="en-US" sz="2200" b="1" dirty="0">
              <a:solidFill>
                <a:srgbClr val="002060"/>
              </a:solidFill>
              <a:effectLst>
                <a:outerShdw blurRad="101600" dist="38100" dir="2700000" algn="tl" rotWithShape="0">
                  <a:prstClr val="black">
                    <a:alpha val="50000"/>
                  </a:prstClr>
                </a:outerShdw>
              </a:effectLst>
              <a:latin typeface="微軟正黑體" pitchFamily="34" charset="-120"/>
              <a:ea typeface="微軟正黑體" pitchFamily="34" charset="-120"/>
              <a:cs typeface="Arial" pitchFamily="34" charset="0"/>
            </a:endParaRPr>
          </a:p>
        </p:txBody>
      </p:sp>
      <p:grpSp>
        <p:nvGrpSpPr>
          <p:cNvPr id="21" name="组合 6">
            <a:extLst>
              <a:ext uri="{FF2B5EF4-FFF2-40B4-BE49-F238E27FC236}">
                <a16:creationId xmlns="" xmlns:a16="http://schemas.microsoft.com/office/drawing/2014/main" id="{173C86B6-A070-4194-BC64-6B3E6F756B3F}"/>
              </a:ext>
            </a:extLst>
          </p:cNvPr>
          <p:cNvGrpSpPr/>
          <p:nvPr/>
        </p:nvGrpSpPr>
        <p:grpSpPr>
          <a:xfrm>
            <a:off x="3762983" y="2023724"/>
            <a:ext cx="3802997" cy="3753954"/>
            <a:chOff x="4211144" y="1548420"/>
            <a:chExt cx="3769712" cy="3761161"/>
          </a:xfrm>
        </p:grpSpPr>
        <p:sp>
          <p:nvSpPr>
            <p:cNvPr id="23" name="TextBox 17">
              <a:extLst>
                <a:ext uri="{FF2B5EF4-FFF2-40B4-BE49-F238E27FC236}">
                  <a16:creationId xmlns="" xmlns:a16="http://schemas.microsoft.com/office/drawing/2014/main" id="{D1445948-83CE-4D97-AACD-95A0728621C8}"/>
                </a:ext>
              </a:extLst>
            </p:cNvPr>
            <p:cNvSpPr txBox="1"/>
            <p:nvPr/>
          </p:nvSpPr>
          <p:spPr>
            <a:xfrm>
              <a:off x="4955514" y="2098145"/>
              <a:ext cx="708003" cy="6957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思源宋体 CN" panose="02020400000000000000" pitchFamily="18" charset="-122"/>
                  <a:ea typeface="+mn-ea"/>
                  <a:cs typeface="+mn-cs"/>
                </a:rPr>
                <a:t></a:t>
              </a:r>
            </a:p>
          </p:txBody>
        </p:sp>
        <p:sp>
          <p:nvSpPr>
            <p:cNvPr id="24" name="TextBox 18">
              <a:extLst>
                <a:ext uri="{FF2B5EF4-FFF2-40B4-BE49-F238E27FC236}">
                  <a16:creationId xmlns="" xmlns:a16="http://schemas.microsoft.com/office/drawing/2014/main" id="{03EF16E3-86FA-4266-A35D-BE99DBCB1DC6}"/>
                </a:ext>
              </a:extLst>
            </p:cNvPr>
            <p:cNvSpPr txBox="1"/>
            <p:nvPr/>
          </p:nvSpPr>
          <p:spPr>
            <a:xfrm>
              <a:off x="4751103" y="3824424"/>
              <a:ext cx="708003" cy="6957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思源宋体 CN" panose="02020400000000000000" pitchFamily="18" charset="-122"/>
                  <a:ea typeface="+mn-ea"/>
                  <a:cs typeface="+mn-cs"/>
                </a:rPr>
                <a:t></a:t>
              </a:r>
            </a:p>
          </p:txBody>
        </p:sp>
        <p:sp>
          <p:nvSpPr>
            <p:cNvPr id="25" name="TextBox 19">
              <a:extLst>
                <a:ext uri="{FF2B5EF4-FFF2-40B4-BE49-F238E27FC236}">
                  <a16:creationId xmlns="" xmlns:a16="http://schemas.microsoft.com/office/drawing/2014/main" id="{A9BB2CA4-FB29-4427-B5A9-926A7D3600D7}"/>
                </a:ext>
              </a:extLst>
            </p:cNvPr>
            <p:cNvSpPr txBox="1"/>
            <p:nvPr/>
          </p:nvSpPr>
          <p:spPr>
            <a:xfrm>
              <a:off x="6682603" y="2276688"/>
              <a:ext cx="708003" cy="6957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思源宋体 CN" panose="02020400000000000000" pitchFamily="18" charset="-122"/>
                  <a:ea typeface="+mn-ea"/>
                  <a:cs typeface="+mn-cs"/>
                </a:rPr>
                <a:t></a:t>
              </a:r>
            </a:p>
          </p:txBody>
        </p:sp>
        <p:sp>
          <p:nvSpPr>
            <p:cNvPr id="26" name="TextBox 20">
              <a:extLst>
                <a:ext uri="{FF2B5EF4-FFF2-40B4-BE49-F238E27FC236}">
                  <a16:creationId xmlns="" xmlns:a16="http://schemas.microsoft.com/office/drawing/2014/main" id="{29AFB2FE-1F94-47DB-9C3C-D666BDBB83F8}"/>
                </a:ext>
              </a:extLst>
            </p:cNvPr>
            <p:cNvSpPr txBox="1"/>
            <p:nvPr/>
          </p:nvSpPr>
          <p:spPr>
            <a:xfrm>
              <a:off x="6533771" y="4052775"/>
              <a:ext cx="708003" cy="69579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思源宋体 CN" panose="02020400000000000000" pitchFamily="18" charset="-122"/>
                  <a:ea typeface="+mn-ea"/>
                  <a:cs typeface="+mn-cs"/>
                </a:rPr>
                <a:t></a:t>
              </a:r>
            </a:p>
          </p:txBody>
        </p:sp>
        <p:sp>
          <p:nvSpPr>
            <p:cNvPr id="27" name="Shape 2021">
              <a:extLst>
                <a:ext uri="{FF2B5EF4-FFF2-40B4-BE49-F238E27FC236}">
                  <a16:creationId xmlns="" xmlns:a16="http://schemas.microsoft.com/office/drawing/2014/main" id="{68B28739-2F2E-4069-A847-0B19763031F3}"/>
                </a:ext>
              </a:extLst>
            </p:cNvPr>
            <p:cNvSpPr/>
            <p:nvPr/>
          </p:nvSpPr>
          <p:spPr>
            <a:xfrm>
              <a:off x="5713852" y="3440890"/>
              <a:ext cx="2267004" cy="1868691"/>
            </a:xfrm>
            <a:custGeom>
              <a:avLst/>
              <a:gdLst/>
              <a:ahLst/>
              <a:cxnLst>
                <a:cxn ang="0">
                  <a:pos x="wd2" y="hd2"/>
                </a:cxn>
                <a:cxn ang="5400000">
                  <a:pos x="wd2" y="hd2"/>
                </a:cxn>
                <a:cxn ang="10800000">
                  <a:pos x="wd2" y="hd2"/>
                </a:cxn>
                <a:cxn ang="16200000">
                  <a:pos x="wd2" y="hd2"/>
                </a:cxn>
              </a:cxnLst>
              <a:rect l="0" t="0" r="r" b="b"/>
              <a:pathLst>
                <a:path w="21600" h="21600" extrusionOk="0">
                  <a:moveTo>
                    <a:pt x="3560" y="9082"/>
                  </a:moveTo>
                  <a:cubicBezTo>
                    <a:pt x="5629" y="9082"/>
                    <a:pt x="7457" y="8209"/>
                    <a:pt x="8900" y="6404"/>
                  </a:cubicBezTo>
                  <a:cubicBezTo>
                    <a:pt x="10391" y="4658"/>
                    <a:pt x="11113" y="2504"/>
                    <a:pt x="11161" y="0"/>
                  </a:cubicBezTo>
                  <a:cubicBezTo>
                    <a:pt x="13181" y="0"/>
                    <a:pt x="13181" y="0"/>
                    <a:pt x="13181" y="0"/>
                  </a:cubicBezTo>
                  <a:cubicBezTo>
                    <a:pt x="13181" y="0"/>
                    <a:pt x="13181" y="58"/>
                    <a:pt x="13181" y="58"/>
                  </a:cubicBezTo>
                  <a:cubicBezTo>
                    <a:pt x="12796" y="524"/>
                    <a:pt x="12604" y="1106"/>
                    <a:pt x="12604" y="1747"/>
                  </a:cubicBezTo>
                  <a:cubicBezTo>
                    <a:pt x="12604" y="2387"/>
                    <a:pt x="12796" y="2969"/>
                    <a:pt x="13181" y="3377"/>
                  </a:cubicBezTo>
                  <a:cubicBezTo>
                    <a:pt x="13566" y="3843"/>
                    <a:pt x="13999" y="4075"/>
                    <a:pt x="14528" y="4075"/>
                  </a:cubicBezTo>
                  <a:cubicBezTo>
                    <a:pt x="15106" y="4075"/>
                    <a:pt x="15539" y="3843"/>
                    <a:pt x="15923" y="3377"/>
                  </a:cubicBezTo>
                  <a:cubicBezTo>
                    <a:pt x="16308" y="2969"/>
                    <a:pt x="16501" y="2387"/>
                    <a:pt x="16501" y="1747"/>
                  </a:cubicBezTo>
                  <a:cubicBezTo>
                    <a:pt x="16501" y="1106"/>
                    <a:pt x="16308" y="524"/>
                    <a:pt x="15923" y="58"/>
                  </a:cubicBezTo>
                  <a:cubicBezTo>
                    <a:pt x="15923" y="58"/>
                    <a:pt x="15875" y="0"/>
                    <a:pt x="15875" y="0"/>
                  </a:cubicBezTo>
                  <a:cubicBezTo>
                    <a:pt x="18665" y="0"/>
                    <a:pt x="18665" y="0"/>
                    <a:pt x="18665" y="0"/>
                  </a:cubicBezTo>
                  <a:cubicBezTo>
                    <a:pt x="18665" y="640"/>
                    <a:pt x="18665" y="1281"/>
                    <a:pt x="18617" y="1863"/>
                  </a:cubicBezTo>
                  <a:cubicBezTo>
                    <a:pt x="21600" y="3843"/>
                    <a:pt x="21600" y="3843"/>
                    <a:pt x="21600" y="3843"/>
                  </a:cubicBezTo>
                  <a:cubicBezTo>
                    <a:pt x="21456" y="4949"/>
                    <a:pt x="21215" y="5997"/>
                    <a:pt x="20927" y="7045"/>
                  </a:cubicBezTo>
                  <a:cubicBezTo>
                    <a:pt x="17415" y="7278"/>
                    <a:pt x="17415" y="7278"/>
                    <a:pt x="17415" y="7278"/>
                  </a:cubicBezTo>
                  <a:cubicBezTo>
                    <a:pt x="16982" y="8442"/>
                    <a:pt x="16453" y="9548"/>
                    <a:pt x="15779" y="10654"/>
                  </a:cubicBezTo>
                  <a:cubicBezTo>
                    <a:pt x="17559" y="14148"/>
                    <a:pt x="17559" y="14148"/>
                    <a:pt x="17559" y="14148"/>
                  </a:cubicBezTo>
                  <a:cubicBezTo>
                    <a:pt x="17222" y="14613"/>
                    <a:pt x="16886" y="15021"/>
                    <a:pt x="16549" y="15487"/>
                  </a:cubicBezTo>
                  <a:cubicBezTo>
                    <a:pt x="16164" y="15894"/>
                    <a:pt x="15827" y="16302"/>
                    <a:pt x="15442" y="16709"/>
                  </a:cubicBezTo>
                  <a:cubicBezTo>
                    <a:pt x="12508" y="14613"/>
                    <a:pt x="12508" y="14613"/>
                    <a:pt x="12508" y="14613"/>
                  </a:cubicBezTo>
                  <a:cubicBezTo>
                    <a:pt x="11594" y="15429"/>
                    <a:pt x="10680" y="16069"/>
                    <a:pt x="9718" y="16593"/>
                  </a:cubicBezTo>
                  <a:cubicBezTo>
                    <a:pt x="9718" y="20727"/>
                    <a:pt x="9718" y="20727"/>
                    <a:pt x="9718" y="20727"/>
                  </a:cubicBezTo>
                  <a:cubicBezTo>
                    <a:pt x="8804" y="21134"/>
                    <a:pt x="7890" y="21425"/>
                    <a:pt x="6927" y="21600"/>
                  </a:cubicBezTo>
                  <a:cubicBezTo>
                    <a:pt x="5196" y="17990"/>
                    <a:pt x="5196" y="17990"/>
                    <a:pt x="5196" y="17990"/>
                  </a:cubicBezTo>
                  <a:cubicBezTo>
                    <a:pt x="4666" y="18049"/>
                    <a:pt x="4137" y="18107"/>
                    <a:pt x="3656" y="18107"/>
                  </a:cubicBezTo>
                  <a:cubicBezTo>
                    <a:pt x="3608" y="18107"/>
                    <a:pt x="3608" y="18107"/>
                    <a:pt x="3560" y="18107"/>
                  </a:cubicBezTo>
                  <a:cubicBezTo>
                    <a:pt x="3560" y="14439"/>
                    <a:pt x="3560" y="14439"/>
                    <a:pt x="3560" y="14439"/>
                  </a:cubicBezTo>
                  <a:cubicBezTo>
                    <a:pt x="3512" y="14555"/>
                    <a:pt x="3416" y="14672"/>
                    <a:pt x="3319" y="14788"/>
                  </a:cubicBezTo>
                  <a:cubicBezTo>
                    <a:pt x="2935" y="15254"/>
                    <a:pt x="2453" y="15487"/>
                    <a:pt x="1924" y="15487"/>
                  </a:cubicBezTo>
                  <a:cubicBezTo>
                    <a:pt x="1395" y="15487"/>
                    <a:pt x="914" y="15254"/>
                    <a:pt x="529" y="14788"/>
                  </a:cubicBezTo>
                  <a:cubicBezTo>
                    <a:pt x="192" y="14381"/>
                    <a:pt x="0" y="13798"/>
                    <a:pt x="0" y="13158"/>
                  </a:cubicBezTo>
                  <a:cubicBezTo>
                    <a:pt x="0" y="12518"/>
                    <a:pt x="192" y="11935"/>
                    <a:pt x="529" y="11470"/>
                  </a:cubicBezTo>
                  <a:cubicBezTo>
                    <a:pt x="914" y="11004"/>
                    <a:pt x="1395" y="10771"/>
                    <a:pt x="1924" y="10771"/>
                  </a:cubicBezTo>
                  <a:cubicBezTo>
                    <a:pt x="2453" y="10771"/>
                    <a:pt x="2935" y="11004"/>
                    <a:pt x="3319" y="11470"/>
                  </a:cubicBezTo>
                  <a:cubicBezTo>
                    <a:pt x="3416" y="11586"/>
                    <a:pt x="3512" y="11702"/>
                    <a:pt x="3560" y="11819"/>
                  </a:cubicBezTo>
                  <a:lnTo>
                    <a:pt x="3560" y="9082"/>
                  </a:lnTo>
                  <a:close/>
                </a:path>
              </a:pathLst>
            </a:custGeom>
            <a:solidFill>
              <a:srgbClr val="FB87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8" name="Shape 2024">
              <a:extLst>
                <a:ext uri="{FF2B5EF4-FFF2-40B4-BE49-F238E27FC236}">
                  <a16:creationId xmlns="" xmlns:a16="http://schemas.microsoft.com/office/drawing/2014/main" id="{285B5741-37EE-4015-940C-03952ECB8A27}"/>
                </a:ext>
              </a:extLst>
            </p:cNvPr>
            <p:cNvSpPr/>
            <p:nvPr/>
          </p:nvSpPr>
          <p:spPr>
            <a:xfrm>
              <a:off x="6088034" y="1548420"/>
              <a:ext cx="1886848" cy="2245204"/>
            </a:xfrm>
            <a:custGeom>
              <a:avLst/>
              <a:gdLst/>
              <a:ahLst/>
              <a:cxnLst>
                <a:cxn ang="0">
                  <a:pos x="wd2" y="hd2"/>
                </a:cxn>
                <a:cxn ang="5400000">
                  <a:pos x="wd2" y="hd2"/>
                </a:cxn>
                <a:cxn ang="10800000">
                  <a:pos x="wd2" y="hd2"/>
                </a:cxn>
                <a:cxn ang="16200000">
                  <a:pos x="wd2" y="hd2"/>
                </a:cxn>
              </a:cxnLst>
              <a:rect l="0" t="0" r="r" b="b"/>
              <a:pathLst>
                <a:path w="21600" h="21600" extrusionOk="0">
                  <a:moveTo>
                    <a:pt x="18135" y="18210"/>
                  </a:moveTo>
                  <a:cubicBezTo>
                    <a:pt x="14785" y="18210"/>
                    <a:pt x="14785" y="18210"/>
                    <a:pt x="14785" y="18210"/>
                  </a:cubicBezTo>
                  <a:cubicBezTo>
                    <a:pt x="14785" y="18210"/>
                    <a:pt x="14843" y="18258"/>
                    <a:pt x="14843" y="18258"/>
                  </a:cubicBezTo>
                  <a:cubicBezTo>
                    <a:pt x="15305" y="18646"/>
                    <a:pt x="15536" y="19130"/>
                    <a:pt x="15536" y="19663"/>
                  </a:cubicBezTo>
                  <a:cubicBezTo>
                    <a:pt x="15536" y="20196"/>
                    <a:pt x="15305" y="20680"/>
                    <a:pt x="14843" y="21019"/>
                  </a:cubicBezTo>
                  <a:cubicBezTo>
                    <a:pt x="14381" y="21406"/>
                    <a:pt x="13861" y="21600"/>
                    <a:pt x="13168" y="21600"/>
                  </a:cubicBezTo>
                  <a:cubicBezTo>
                    <a:pt x="12533" y="21600"/>
                    <a:pt x="12013" y="21406"/>
                    <a:pt x="11551" y="21019"/>
                  </a:cubicBezTo>
                  <a:cubicBezTo>
                    <a:pt x="11089" y="20680"/>
                    <a:pt x="10858" y="20196"/>
                    <a:pt x="10858" y="19663"/>
                  </a:cubicBezTo>
                  <a:cubicBezTo>
                    <a:pt x="10858" y="19130"/>
                    <a:pt x="11089" y="18646"/>
                    <a:pt x="11551" y="18258"/>
                  </a:cubicBezTo>
                  <a:cubicBezTo>
                    <a:pt x="11551" y="18258"/>
                    <a:pt x="11551" y="18210"/>
                    <a:pt x="11551" y="18210"/>
                  </a:cubicBezTo>
                  <a:cubicBezTo>
                    <a:pt x="9125" y="18210"/>
                    <a:pt x="9125" y="18210"/>
                    <a:pt x="9125" y="18210"/>
                  </a:cubicBezTo>
                  <a:cubicBezTo>
                    <a:pt x="9125" y="18210"/>
                    <a:pt x="9125" y="18161"/>
                    <a:pt x="9125" y="18113"/>
                  </a:cubicBezTo>
                  <a:cubicBezTo>
                    <a:pt x="9125" y="16030"/>
                    <a:pt x="8201" y="14190"/>
                    <a:pt x="6411" y="12737"/>
                  </a:cubicBezTo>
                  <a:cubicBezTo>
                    <a:pt x="4678" y="11236"/>
                    <a:pt x="2483" y="10461"/>
                    <a:pt x="0" y="10461"/>
                  </a:cubicBezTo>
                  <a:cubicBezTo>
                    <a:pt x="0" y="8282"/>
                    <a:pt x="0" y="8282"/>
                    <a:pt x="0" y="8282"/>
                  </a:cubicBezTo>
                  <a:cubicBezTo>
                    <a:pt x="58" y="8378"/>
                    <a:pt x="116" y="8427"/>
                    <a:pt x="173" y="8475"/>
                  </a:cubicBezTo>
                  <a:cubicBezTo>
                    <a:pt x="635" y="8863"/>
                    <a:pt x="1213" y="9057"/>
                    <a:pt x="1848" y="9057"/>
                  </a:cubicBezTo>
                  <a:cubicBezTo>
                    <a:pt x="2483" y="9057"/>
                    <a:pt x="3061" y="8863"/>
                    <a:pt x="3523" y="8475"/>
                  </a:cubicBezTo>
                  <a:cubicBezTo>
                    <a:pt x="3985" y="8088"/>
                    <a:pt x="4216" y="7652"/>
                    <a:pt x="4216" y="7071"/>
                  </a:cubicBezTo>
                  <a:cubicBezTo>
                    <a:pt x="4216" y="6538"/>
                    <a:pt x="3985" y="6102"/>
                    <a:pt x="3523" y="5715"/>
                  </a:cubicBezTo>
                  <a:cubicBezTo>
                    <a:pt x="3061" y="5327"/>
                    <a:pt x="2483" y="5134"/>
                    <a:pt x="1848" y="5134"/>
                  </a:cubicBezTo>
                  <a:cubicBezTo>
                    <a:pt x="1213" y="5134"/>
                    <a:pt x="635" y="5327"/>
                    <a:pt x="173" y="5715"/>
                  </a:cubicBezTo>
                  <a:cubicBezTo>
                    <a:pt x="116" y="5763"/>
                    <a:pt x="58" y="5812"/>
                    <a:pt x="0" y="5909"/>
                  </a:cubicBezTo>
                  <a:cubicBezTo>
                    <a:pt x="0" y="2954"/>
                    <a:pt x="0" y="2954"/>
                    <a:pt x="0" y="2954"/>
                  </a:cubicBezTo>
                  <a:cubicBezTo>
                    <a:pt x="58" y="2954"/>
                    <a:pt x="58" y="2954"/>
                    <a:pt x="116" y="2954"/>
                  </a:cubicBezTo>
                  <a:cubicBezTo>
                    <a:pt x="693" y="2954"/>
                    <a:pt x="1271" y="2954"/>
                    <a:pt x="1848" y="3003"/>
                  </a:cubicBezTo>
                  <a:cubicBezTo>
                    <a:pt x="3870" y="0"/>
                    <a:pt x="3870" y="0"/>
                    <a:pt x="3870" y="0"/>
                  </a:cubicBezTo>
                  <a:cubicBezTo>
                    <a:pt x="5025" y="194"/>
                    <a:pt x="6180" y="387"/>
                    <a:pt x="7277" y="726"/>
                  </a:cubicBezTo>
                  <a:cubicBezTo>
                    <a:pt x="7277" y="4165"/>
                    <a:pt x="7277" y="4165"/>
                    <a:pt x="7277" y="4165"/>
                  </a:cubicBezTo>
                  <a:cubicBezTo>
                    <a:pt x="8490" y="4601"/>
                    <a:pt x="9645" y="5134"/>
                    <a:pt x="10742" y="5812"/>
                  </a:cubicBezTo>
                  <a:cubicBezTo>
                    <a:pt x="14207" y="4068"/>
                    <a:pt x="14207" y="4068"/>
                    <a:pt x="14207" y="4068"/>
                  </a:cubicBezTo>
                  <a:cubicBezTo>
                    <a:pt x="14670" y="4407"/>
                    <a:pt x="15132" y="4746"/>
                    <a:pt x="15594" y="5134"/>
                  </a:cubicBezTo>
                  <a:cubicBezTo>
                    <a:pt x="15940" y="5473"/>
                    <a:pt x="16287" y="5763"/>
                    <a:pt x="16633" y="6102"/>
                  </a:cubicBezTo>
                  <a:cubicBezTo>
                    <a:pt x="14554" y="9008"/>
                    <a:pt x="14554" y="9008"/>
                    <a:pt x="14554" y="9008"/>
                  </a:cubicBezTo>
                  <a:cubicBezTo>
                    <a:pt x="15363" y="9880"/>
                    <a:pt x="16056" y="10848"/>
                    <a:pt x="16633" y="11817"/>
                  </a:cubicBezTo>
                  <a:cubicBezTo>
                    <a:pt x="20734" y="11817"/>
                    <a:pt x="20734" y="11817"/>
                    <a:pt x="20734" y="11817"/>
                  </a:cubicBezTo>
                  <a:cubicBezTo>
                    <a:pt x="21080" y="12737"/>
                    <a:pt x="21369" y="13657"/>
                    <a:pt x="21600" y="14578"/>
                  </a:cubicBezTo>
                  <a:cubicBezTo>
                    <a:pt x="18077" y="16515"/>
                    <a:pt x="18077" y="16515"/>
                    <a:pt x="18077" y="16515"/>
                  </a:cubicBezTo>
                  <a:cubicBezTo>
                    <a:pt x="18135" y="17048"/>
                    <a:pt x="18135" y="17580"/>
                    <a:pt x="18135" y="18113"/>
                  </a:cubicBezTo>
                  <a:cubicBezTo>
                    <a:pt x="18135" y="18161"/>
                    <a:pt x="18135" y="18161"/>
                    <a:pt x="18135" y="18210"/>
                  </a:cubicBezTo>
                  <a:close/>
                </a:path>
              </a:pathLst>
            </a:custGeom>
            <a:solidFill>
              <a:srgbClr val="FFCC0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9" name="Shape 2027">
              <a:extLst>
                <a:ext uri="{FF2B5EF4-FFF2-40B4-BE49-F238E27FC236}">
                  <a16:creationId xmlns="" xmlns:a16="http://schemas.microsoft.com/office/drawing/2014/main" id="{E88E8410-8EDA-4BC3-A4AD-8FFCB2928883}"/>
                </a:ext>
              </a:extLst>
            </p:cNvPr>
            <p:cNvSpPr/>
            <p:nvPr/>
          </p:nvSpPr>
          <p:spPr>
            <a:xfrm>
              <a:off x="4211145" y="3058432"/>
              <a:ext cx="1876897" cy="2245203"/>
            </a:xfrm>
            <a:custGeom>
              <a:avLst/>
              <a:gdLst/>
              <a:ahLst/>
              <a:cxnLst>
                <a:cxn ang="0">
                  <a:pos x="wd2" y="hd2"/>
                </a:cxn>
                <a:cxn ang="5400000">
                  <a:pos x="wd2" y="hd2"/>
                </a:cxn>
                <a:cxn ang="10800000">
                  <a:pos x="wd2" y="hd2"/>
                </a:cxn>
                <a:cxn ang="16200000">
                  <a:pos x="wd2" y="hd2"/>
                </a:cxn>
              </a:cxnLst>
              <a:rect l="0" t="0" r="r" b="b"/>
              <a:pathLst>
                <a:path w="21600" h="21600" extrusionOk="0">
                  <a:moveTo>
                    <a:pt x="21600" y="11236"/>
                  </a:moveTo>
                  <a:cubicBezTo>
                    <a:pt x="21600" y="13512"/>
                    <a:pt x="21600" y="13512"/>
                    <a:pt x="21600" y="13512"/>
                  </a:cubicBezTo>
                  <a:cubicBezTo>
                    <a:pt x="21542" y="13415"/>
                    <a:pt x="21426" y="13318"/>
                    <a:pt x="21310" y="13222"/>
                  </a:cubicBezTo>
                  <a:cubicBezTo>
                    <a:pt x="20845" y="12834"/>
                    <a:pt x="20265" y="12640"/>
                    <a:pt x="19626" y="12640"/>
                  </a:cubicBezTo>
                  <a:cubicBezTo>
                    <a:pt x="18987" y="12640"/>
                    <a:pt x="18406" y="12834"/>
                    <a:pt x="17942" y="13222"/>
                  </a:cubicBezTo>
                  <a:cubicBezTo>
                    <a:pt x="17535" y="13609"/>
                    <a:pt x="17303" y="14093"/>
                    <a:pt x="17303" y="14626"/>
                  </a:cubicBezTo>
                  <a:cubicBezTo>
                    <a:pt x="17303" y="15159"/>
                    <a:pt x="17535" y="15643"/>
                    <a:pt x="17942" y="15982"/>
                  </a:cubicBezTo>
                  <a:cubicBezTo>
                    <a:pt x="18406" y="16370"/>
                    <a:pt x="18987" y="16563"/>
                    <a:pt x="19626" y="16563"/>
                  </a:cubicBezTo>
                  <a:cubicBezTo>
                    <a:pt x="20265" y="16563"/>
                    <a:pt x="20845" y="16370"/>
                    <a:pt x="21310" y="15982"/>
                  </a:cubicBezTo>
                  <a:cubicBezTo>
                    <a:pt x="21426" y="15885"/>
                    <a:pt x="21542" y="15788"/>
                    <a:pt x="21600" y="15691"/>
                  </a:cubicBezTo>
                  <a:cubicBezTo>
                    <a:pt x="21600" y="18743"/>
                    <a:pt x="21600" y="18743"/>
                    <a:pt x="21600" y="18743"/>
                  </a:cubicBezTo>
                  <a:cubicBezTo>
                    <a:pt x="20961" y="18743"/>
                    <a:pt x="20381" y="18694"/>
                    <a:pt x="19742" y="18646"/>
                  </a:cubicBezTo>
                  <a:cubicBezTo>
                    <a:pt x="17535" y="21600"/>
                    <a:pt x="17535" y="21600"/>
                    <a:pt x="17535" y="21600"/>
                  </a:cubicBezTo>
                  <a:cubicBezTo>
                    <a:pt x="16316" y="21455"/>
                    <a:pt x="15155" y="21164"/>
                    <a:pt x="14052" y="20825"/>
                  </a:cubicBezTo>
                  <a:cubicBezTo>
                    <a:pt x="14342" y="17483"/>
                    <a:pt x="14342" y="17483"/>
                    <a:pt x="14342" y="17483"/>
                  </a:cubicBezTo>
                  <a:cubicBezTo>
                    <a:pt x="13065" y="16999"/>
                    <a:pt x="11845" y="16370"/>
                    <a:pt x="10684" y="15643"/>
                  </a:cubicBezTo>
                  <a:cubicBezTo>
                    <a:pt x="7490" y="17580"/>
                    <a:pt x="7490" y="17580"/>
                    <a:pt x="7490" y="17580"/>
                  </a:cubicBezTo>
                  <a:cubicBezTo>
                    <a:pt x="7026" y="17241"/>
                    <a:pt x="6561" y="16902"/>
                    <a:pt x="6155" y="16563"/>
                  </a:cubicBezTo>
                  <a:cubicBezTo>
                    <a:pt x="5632" y="16127"/>
                    <a:pt x="5168" y="15740"/>
                    <a:pt x="4761" y="15304"/>
                  </a:cubicBezTo>
                  <a:cubicBezTo>
                    <a:pt x="6852" y="12301"/>
                    <a:pt x="6852" y="12301"/>
                    <a:pt x="6852" y="12301"/>
                  </a:cubicBezTo>
                  <a:cubicBezTo>
                    <a:pt x="6097" y="11478"/>
                    <a:pt x="5516" y="10606"/>
                    <a:pt x="4994" y="9638"/>
                  </a:cubicBezTo>
                  <a:cubicBezTo>
                    <a:pt x="871" y="9638"/>
                    <a:pt x="871" y="9638"/>
                    <a:pt x="871" y="9638"/>
                  </a:cubicBezTo>
                  <a:cubicBezTo>
                    <a:pt x="465" y="8717"/>
                    <a:pt x="232" y="7797"/>
                    <a:pt x="0" y="6829"/>
                  </a:cubicBezTo>
                  <a:cubicBezTo>
                    <a:pt x="3600" y="5037"/>
                    <a:pt x="3600" y="5037"/>
                    <a:pt x="3600" y="5037"/>
                  </a:cubicBezTo>
                  <a:cubicBezTo>
                    <a:pt x="3600" y="4746"/>
                    <a:pt x="3542" y="4407"/>
                    <a:pt x="3542" y="4068"/>
                  </a:cubicBezTo>
                  <a:cubicBezTo>
                    <a:pt x="3542" y="3971"/>
                    <a:pt x="3542" y="3826"/>
                    <a:pt x="3542" y="3681"/>
                  </a:cubicBezTo>
                  <a:cubicBezTo>
                    <a:pt x="6852" y="3681"/>
                    <a:pt x="6852" y="3681"/>
                    <a:pt x="6852" y="3681"/>
                  </a:cubicBezTo>
                  <a:cubicBezTo>
                    <a:pt x="6677" y="3584"/>
                    <a:pt x="6503" y="3487"/>
                    <a:pt x="6329" y="3342"/>
                  </a:cubicBezTo>
                  <a:cubicBezTo>
                    <a:pt x="5865" y="2954"/>
                    <a:pt x="5632" y="2518"/>
                    <a:pt x="5632" y="1986"/>
                  </a:cubicBezTo>
                  <a:cubicBezTo>
                    <a:pt x="5632" y="1404"/>
                    <a:pt x="5865" y="969"/>
                    <a:pt x="6329" y="581"/>
                  </a:cubicBezTo>
                  <a:cubicBezTo>
                    <a:pt x="6794" y="194"/>
                    <a:pt x="7374" y="0"/>
                    <a:pt x="8013" y="0"/>
                  </a:cubicBezTo>
                  <a:cubicBezTo>
                    <a:pt x="8652" y="0"/>
                    <a:pt x="9232" y="194"/>
                    <a:pt x="9697" y="581"/>
                  </a:cubicBezTo>
                  <a:cubicBezTo>
                    <a:pt x="10161" y="969"/>
                    <a:pt x="10394" y="1404"/>
                    <a:pt x="10394" y="1986"/>
                  </a:cubicBezTo>
                  <a:cubicBezTo>
                    <a:pt x="10394" y="2518"/>
                    <a:pt x="10161" y="2954"/>
                    <a:pt x="9697" y="3342"/>
                  </a:cubicBezTo>
                  <a:cubicBezTo>
                    <a:pt x="9523" y="3487"/>
                    <a:pt x="9348" y="3584"/>
                    <a:pt x="9174" y="3681"/>
                  </a:cubicBezTo>
                  <a:cubicBezTo>
                    <a:pt x="12426" y="3681"/>
                    <a:pt x="12426" y="3681"/>
                    <a:pt x="12426" y="3681"/>
                  </a:cubicBezTo>
                  <a:cubicBezTo>
                    <a:pt x="12426" y="5763"/>
                    <a:pt x="13297" y="7555"/>
                    <a:pt x="15097" y="9008"/>
                  </a:cubicBezTo>
                  <a:cubicBezTo>
                    <a:pt x="16897" y="10509"/>
                    <a:pt x="19045" y="11236"/>
                    <a:pt x="21600" y="11236"/>
                  </a:cubicBezTo>
                  <a:cubicBezTo>
                    <a:pt x="21600" y="11236"/>
                    <a:pt x="21600" y="11236"/>
                    <a:pt x="21600" y="11236"/>
                  </a:cubicBezTo>
                  <a:close/>
                </a:path>
              </a:pathLst>
            </a:custGeom>
            <a:solidFill>
              <a:srgbClr val="B0B0B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0" name="Shape 2030">
              <a:extLst>
                <a:ext uri="{FF2B5EF4-FFF2-40B4-BE49-F238E27FC236}">
                  <a16:creationId xmlns="" xmlns:a16="http://schemas.microsoft.com/office/drawing/2014/main" id="{01EFDDAB-95BB-46A9-9F5B-2995034C7AA5}"/>
                </a:ext>
              </a:extLst>
            </p:cNvPr>
            <p:cNvSpPr/>
            <p:nvPr/>
          </p:nvSpPr>
          <p:spPr>
            <a:xfrm>
              <a:off x="4211144" y="1554368"/>
              <a:ext cx="2245110" cy="1886524"/>
            </a:xfrm>
            <a:custGeom>
              <a:avLst/>
              <a:gdLst/>
              <a:ahLst/>
              <a:cxnLst>
                <a:cxn ang="0">
                  <a:pos x="wd2" y="hd2"/>
                </a:cxn>
                <a:cxn ang="5400000">
                  <a:pos x="wd2" y="hd2"/>
                </a:cxn>
                <a:cxn ang="10800000">
                  <a:pos x="wd2" y="hd2"/>
                </a:cxn>
                <a:cxn ang="16200000">
                  <a:pos x="wd2" y="hd2"/>
                </a:cxn>
              </a:cxnLst>
              <a:rect l="0" t="0" r="r" b="b"/>
              <a:pathLst>
                <a:path w="21600" h="21600" extrusionOk="0">
                  <a:moveTo>
                    <a:pt x="18057" y="12384"/>
                  </a:moveTo>
                  <a:cubicBezTo>
                    <a:pt x="18057" y="12384"/>
                    <a:pt x="18057" y="12384"/>
                    <a:pt x="18057" y="12384"/>
                  </a:cubicBezTo>
                  <a:cubicBezTo>
                    <a:pt x="15921" y="12384"/>
                    <a:pt x="14125" y="13306"/>
                    <a:pt x="12620" y="15091"/>
                  </a:cubicBezTo>
                  <a:cubicBezTo>
                    <a:pt x="11116" y="16819"/>
                    <a:pt x="10387" y="19008"/>
                    <a:pt x="10387" y="21485"/>
                  </a:cubicBezTo>
                  <a:cubicBezTo>
                    <a:pt x="10387" y="21542"/>
                    <a:pt x="10387" y="21600"/>
                    <a:pt x="10387" y="21600"/>
                  </a:cubicBezTo>
                  <a:cubicBezTo>
                    <a:pt x="7669" y="21600"/>
                    <a:pt x="7669" y="21600"/>
                    <a:pt x="7669" y="21600"/>
                  </a:cubicBezTo>
                  <a:cubicBezTo>
                    <a:pt x="7815" y="21485"/>
                    <a:pt x="7960" y="21370"/>
                    <a:pt x="8106" y="21197"/>
                  </a:cubicBezTo>
                  <a:cubicBezTo>
                    <a:pt x="8494" y="20736"/>
                    <a:pt x="8689" y="20218"/>
                    <a:pt x="8689" y="19584"/>
                  </a:cubicBezTo>
                  <a:cubicBezTo>
                    <a:pt x="8689" y="18893"/>
                    <a:pt x="8494" y="18374"/>
                    <a:pt x="8106" y="17914"/>
                  </a:cubicBezTo>
                  <a:cubicBezTo>
                    <a:pt x="7718" y="17453"/>
                    <a:pt x="7232" y="17222"/>
                    <a:pt x="6698" y="17222"/>
                  </a:cubicBezTo>
                  <a:cubicBezTo>
                    <a:pt x="6164" y="17222"/>
                    <a:pt x="5679" y="17453"/>
                    <a:pt x="5291" y="17914"/>
                  </a:cubicBezTo>
                  <a:cubicBezTo>
                    <a:pt x="4902" y="18374"/>
                    <a:pt x="4708" y="18893"/>
                    <a:pt x="4708" y="19584"/>
                  </a:cubicBezTo>
                  <a:cubicBezTo>
                    <a:pt x="4708" y="20218"/>
                    <a:pt x="4902" y="20736"/>
                    <a:pt x="5291" y="21197"/>
                  </a:cubicBezTo>
                  <a:cubicBezTo>
                    <a:pt x="5436" y="21370"/>
                    <a:pt x="5582" y="21485"/>
                    <a:pt x="5728" y="21600"/>
                  </a:cubicBezTo>
                  <a:cubicBezTo>
                    <a:pt x="2961" y="21600"/>
                    <a:pt x="2961" y="21600"/>
                    <a:pt x="2961" y="21600"/>
                  </a:cubicBezTo>
                  <a:cubicBezTo>
                    <a:pt x="2961" y="21542"/>
                    <a:pt x="2961" y="21542"/>
                    <a:pt x="2961" y="21485"/>
                  </a:cubicBezTo>
                  <a:cubicBezTo>
                    <a:pt x="2961" y="21370"/>
                    <a:pt x="2961" y="21254"/>
                    <a:pt x="2961" y="21139"/>
                  </a:cubicBezTo>
                  <a:cubicBezTo>
                    <a:pt x="2961" y="20678"/>
                    <a:pt x="3009" y="20160"/>
                    <a:pt x="3009" y="19699"/>
                  </a:cubicBezTo>
                  <a:cubicBezTo>
                    <a:pt x="0" y="17683"/>
                    <a:pt x="0" y="17683"/>
                    <a:pt x="0" y="17683"/>
                  </a:cubicBezTo>
                  <a:cubicBezTo>
                    <a:pt x="194" y="16416"/>
                    <a:pt x="437" y="15149"/>
                    <a:pt x="825" y="13997"/>
                  </a:cubicBezTo>
                  <a:cubicBezTo>
                    <a:pt x="4174" y="14227"/>
                    <a:pt x="4174" y="14227"/>
                    <a:pt x="4174" y="14227"/>
                  </a:cubicBezTo>
                  <a:cubicBezTo>
                    <a:pt x="4611" y="13075"/>
                    <a:pt x="5145" y="12038"/>
                    <a:pt x="5776" y="11002"/>
                  </a:cubicBezTo>
                  <a:cubicBezTo>
                    <a:pt x="4126" y="7315"/>
                    <a:pt x="4126" y="7315"/>
                    <a:pt x="4126" y="7315"/>
                  </a:cubicBezTo>
                  <a:cubicBezTo>
                    <a:pt x="4466" y="6912"/>
                    <a:pt x="4805" y="6451"/>
                    <a:pt x="5145" y="6048"/>
                  </a:cubicBezTo>
                  <a:cubicBezTo>
                    <a:pt x="5485" y="5645"/>
                    <a:pt x="5825" y="5242"/>
                    <a:pt x="6213" y="4838"/>
                  </a:cubicBezTo>
                  <a:cubicBezTo>
                    <a:pt x="9125" y="6912"/>
                    <a:pt x="9125" y="6912"/>
                    <a:pt x="9125" y="6912"/>
                  </a:cubicBezTo>
                  <a:cubicBezTo>
                    <a:pt x="9999" y="6163"/>
                    <a:pt x="10873" y="5530"/>
                    <a:pt x="11795" y="5069"/>
                  </a:cubicBezTo>
                  <a:cubicBezTo>
                    <a:pt x="11795" y="922"/>
                    <a:pt x="11795" y="922"/>
                    <a:pt x="11795" y="922"/>
                  </a:cubicBezTo>
                  <a:cubicBezTo>
                    <a:pt x="12717" y="518"/>
                    <a:pt x="13737" y="230"/>
                    <a:pt x="14707" y="0"/>
                  </a:cubicBezTo>
                  <a:cubicBezTo>
                    <a:pt x="16455" y="3571"/>
                    <a:pt x="16455" y="3571"/>
                    <a:pt x="16455" y="3571"/>
                  </a:cubicBezTo>
                  <a:cubicBezTo>
                    <a:pt x="16989" y="3514"/>
                    <a:pt x="17523" y="3456"/>
                    <a:pt x="18057" y="3456"/>
                  </a:cubicBezTo>
                  <a:cubicBezTo>
                    <a:pt x="18057" y="6970"/>
                    <a:pt x="18057" y="6970"/>
                    <a:pt x="18057" y="6970"/>
                  </a:cubicBezTo>
                  <a:cubicBezTo>
                    <a:pt x="18105" y="6854"/>
                    <a:pt x="18154" y="6797"/>
                    <a:pt x="18202" y="6739"/>
                  </a:cubicBezTo>
                  <a:cubicBezTo>
                    <a:pt x="18591" y="6278"/>
                    <a:pt x="19076" y="6048"/>
                    <a:pt x="19610" y="6048"/>
                  </a:cubicBezTo>
                  <a:cubicBezTo>
                    <a:pt x="20144" y="6048"/>
                    <a:pt x="20629" y="6278"/>
                    <a:pt x="21018" y="6739"/>
                  </a:cubicBezTo>
                  <a:cubicBezTo>
                    <a:pt x="21406" y="7200"/>
                    <a:pt x="21600" y="7718"/>
                    <a:pt x="21600" y="8352"/>
                  </a:cubicBezTo>
                  <a:cubicBezTo>
                    <a:pt x="21600" y="9043"/>
                    <a:pt x="21406" y="9562"/>
                    <a:pt x="21018" y="10022"/>
                  </a:cubicBezTo>
                  <a:cubicBezTo>
                    <a:pt x="20629" y="10483"/>
                    <a:pt x="20144" y="10714"/>
                    <a:pt x="19610" y="10714"/>
                  </a:cubicBezTo>
                  <a:cubicBezTo>
                    <a:pt x="19076" y="10714"/>
                    <a:pt x="18591" y="10483"/>
                    <a:pt x="18202" y="10022"/>
                  </a:cubicBezTo>
                  <a:cubicBezTo>
                    <a:pt x="18154" y="9965"/>
                    <a:pt x="18105" y="9907"/>
                    <a:pt x="18057" y="9792"/>
                  </a:cubicBezTo>
                  <a:lnTo>
                    <a:pt x="18057" y="12384"/>
                  </a:lnTo>
                  <a:close/>
                </a:path>
              </a:pathLst>
            </a:custGeom>
            <a:solidFill>
              <a:srgbClr val="4C7CD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pic>
        <p:nvPicPr>
          <p:cNvPr id="10" name="圖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838" y="2775243"/>
            <a:ext cx="555924" cy="555924"/>
          </a:xfrm>
          <a:prstGeom prst="rect">
            <a:avLst/>
          </a:prstGeom>
        </p:spPr>
      </p:pic>
      <p:pic>
        <p:nvPicPr>
          <p:cNvPr id="12" name="圖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776" y="2748132"/>
            <a:ext cx="568828" cy="568828"/>
          </a:xfrm>
          <a:prstGeom prst="rect">
            <a:avLst/>
          </a:prstGeom>
        </p:spPr>
      </p:pic>
      <p:pic>
        <p:nvPicPr>
          <p:cNvPr id="13" name="圖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3136" y="4420958"/>
            <a:ext cx="568828" cy="568828"/>
          </a:xfrm>
          <a:prstGeom prst="rect">
            <a:avLst/>
          </a:prstGeom>
        </p:spPr>
      </p:pic>
      <p:pic>
        <p:nvPicPr>
          <p:cNvPr id="14" name="圖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0386" y="4455499"/>
            <a:ext cx="568828" cy="568828"/>
          </a:xfrm>
          <a:prstGeom prst="rect">
            <a:avLst/>
          </a:prstGeom>
        </p:spPr>
      </p:pic>
      <p:sp>
        <p:nvSpPr>
          <p:cNvPr id="31" name="文字方塊 30"/>
          <p:cNvSpPr txBox="1"/>
          <p:nvPr/>
        </p:nvSpPr>
        <p:spPr>
          <a:xfrm>
            <a:off x="443123" y="738451"/>
            <a:ext cx="10196186" cy="584775"/>
          </a:xfrm>
          <a:prstGeom prst="rect">
            <a:avLst/>
          </a:prstGeom>
          <a:noFill/>
        </p:spPr>
        <p:txBody>
          <a:bodyPr wrap="square" rtlCol="0">
            <a:spAutoFit/>
          </a:bodyPr>
          <a:lstStyle/>
          <a:p>
            <a:r>
              <a:rPr lang="zh-TW" altLang="en-US" sz="3200" b="1" dirty="0" smtClean="0">
                <a:solidFill>
                  <a:prstClr val="black"/>
                </a:solidFill>
                <a:latin typeface="標楷體" panose="03000509000000000000" pitchFamily="65" charset="-120"/>
                <a:ea typeface="標楷體" panose="03000509000000000000" pitchFamily="65" charset="-120"/>
              </a:rPr>
              <a:t>一</a:t>
            </a:r>
            <a:r>
              <a:rPr lang="zh-TW" altLang="en-US" sz="3200" b="1" dirty="0">
                <a:solidFill>
                  <a:prstClr val="black"/>
                </a:solidFill>
                <a:latin typeface="標楷體" panose="03000509000000000000" pitchFamily="65" charset="-120"/>
                <a:ea typeface="標楷體" panose="03000509000000000000" pitchFamily="65" charset="-120"/>
              </a:rPr>
              <a:t>、</a:t>
            </a:r>
            <a:r>
              <a:rPr lang="zh-TW" altLang="en-US" sz="3200" b="1" dirty="0" smtClean="0">
                <a:solidFill>
                  <a:prstClr val="black"/>
                </a:solidFill>
                <a:latin typeface="標楷體" panose="03000509000000000000" pitchFamily="65" charset="-120"/>
                <a:ea typeface="標楷體" panose="03000509000000000000" pitchFamily="65" charset="-120"/>
              </a:rPr>
              <a:t>預算業務 </a:t>
            </a:r>
            <a:r>
              <a:rPr lang="en-US" altLang="zh-TW" sz="3200" b="1" dirty="0" smtClean="0">
                <a:solidFill>
                  <a:prstClr val="black"/>
                </a:solidFill>
                <a:latin typeface="標楷體" panose="03000509000000000000" pitchFamily="65" charset="-120"/>
                <a:ea typeface="標楷體" panose="03000509000000000000" pitchFamily="65" charset="-120"/>
              </a:rPr>
              <a:t>(1/7)</a:t>
            </a:r>
            <a:endParaRPr lang="en-US" altLang="zh-TW"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305170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一、預算業務 </a:t>
            </a:r>
            <a:r>
              <a:rPr lang="en-US" altLang="zh-TW" sz="3600" b="1" dirty="0">
                <a:solidFill>
                  <a:prstClr val="black"/>
                </a:solidFill>
                <a:latin typeface="標楷體" panose="03000509000000000000" pitchFamily="65" charset="-120"/>
                <a:ea typeface="標楷體" panose="03000509000000000000" pitchFamily="65" charset="-120"/>
              </a:rPr>
              <a:t>(2/7)</a:t>
            </a:r>
            <a:endParaRPr lang="en-US" altLang="zh-TW" sz="3600" dirty="0">
              <a:latin typeface="標楷體" pitchFamily="65" charset="-120"/>
              <a:ea typeface="標楷體" pitchFamily="65" charset="-120"/>
            </a:endParaRPr>
          </a:p>
        </p:txBody>
      </p:sp>
      <p:sp>
        <p:nvSpPr>
          <p:cNvPr id="81" name="矩形 80"/>
          <p:cNvSpPr/>
          <p:nvPr/>
        </p:nvSpPr>
        <p:spPr>
          <a:xfrm>
            <a:off x="568626" y="752380"/>
            <a:ext cx="5136039" cy="549461"/>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標楷體" panose="03000509000000000000" pitchFamily="65" charset="-120"/>
                <a:ea typeface="標楷體" panose="03000509000000000000" pitchFamily="65" charset="-120"/>
              </a:rPr>
              <a:t>二</a:t>
            </a:r>
            <a:r>
              <a:rPr lang="en-US" altLang="zh-TW"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標楷體" panose="03000509000000000000" pitchFamily="65" charset="-120"/>
                <a:ea typeface="標楷體" panose="03000509000000000000" pitchFamily="65" charset="-120"/>
              </a:rPr>
              <a:t>賡續採量入為出方式籌編</a:t>
            </a:r>
            <a:endParaRPr lang="zh-TW" altLang="en-US" sz="3200" dirty="0">
              <a:solidFill>
                <a:schemeClr val="tx1"/>
              </a:solidFill>
              <a:latin typeface="標楷體" panose="03000509000000000000" pitchFamily="65" charset="-120"/>
              <a:ea typeface="標楷體" panose="03000509000000000000" pitchFamily="65" charset="-120"/>
            </a:endParaRPr>
          </a:p>
        </p:txBody>
      </p:sp>
      <p:sp>
        <p:nvSpPr>
          <p:cNvPr id="88" name="矩形 87"/>
          <p:cNvSpPr/>
          <p:nvPr/>
        </p:nvSpPr>
        <p:spPr>
          <a:xfrm>
            <a:off x="2901545" y="1725528"/>
            <a:ext cx="7527489" cy="549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dirty="0" smtClean="0">
                <a:solidFill>
                  <a:schemeClr val="bg1"/>
                </a:solidFill>
                <a:latin typeface="標楷體" panose="03000509000000000000" pitchFamily="65" charset="-120"/>
                <a:ea typeface="標楷體" panose="03000509000000000000" pitchFamily="65" charset="-120"/>
              </a:rPr>
              <a:t>核定</a:t>
            </a:r>
            <a:r>
              <a:rPr lang="en-US" altLang="zh-TW" sz="3200" dirty="0">
                <a:solidFill>
                  <a:schemeClr val="bg1"/>
                </a:solidFill>
                <a:latin typeface="標楷體" panose="03000509000000000000" pitchFamily="65" charset="-120"/>
                <a:ea typeface="標楷體" panose="03000509000000000000" pitchFamily="65" charset="-120"/>
              </a:rPr>
              <a:t>113</a:t>
            </a:r>
            <a:r>
              <a:rPr lang="zh-TW" altLang="en-US" sz="3200" dirty="0" smtClean="0">
                <a:solidFill>
                  <a:schemeClr val="bg1"/>
                </a:solidFill>
                <a:latin typeface="標楷體" panose="03000509000000000000" pitchFamily="65" charset="-120"/>
                <a:ea typeface="標楷體" panose="03000509000000000000" pitchFamily="65" charset="-120"/>
              </a:rPr>
              <a:t>至</a:t>
            </a:r>
            <a:r>
              <a:rPr lang="en-US" altLang="zh-TW" sz="3200" dirty="0" smtClean="0">
                <a:solidFill>
                  <a:schemeClr val="bg1"/>
                </a:solidFill>
                <a:latin typeface="標楷體" panose="03000509000000000000" pitchFamily="65" charset="-120"/>
                <a:ea typeface="標楷體" panose="03000509000000000000" pitchFamily="65" charset="-120"/>
              </a:rPr>
              <a:t>115</a:t>
            </a:r>
            <a:r>
              <a:rPr lang="zh-TW" altLang="en-US" sz="3200" dirty="0" smtClean="0">
                <a:solidFill>
                  <a:schemeClr val="bg1"/>
                </a:solidFill>
                <a:latin typeface="標楷體" panose="03000509000000000000" pitchFamily="65" charset="-120"/>
                <a:ea typeface="標楷體" panose="03000509000000000000" pitchFamily="65" charset="-120"/>
              </a:rPr>
              <a:t>年度中程歲出概算上限額度</a:t>
            </a:r>
            <a:endParaRPr lang="zh-TW" altLang="en-US" sz="3200" dirty="0">
              <a:solidFill>
                <a:schemeClr val="bg1"/>
              </a:solidFill>
              <a:latin typeface="標楷體" panose="03000509000000000000" pitchFamily="65" charset="-120"/>
              <a:ea typeface="標楷體" panose="03000509000000000000" pitchFamily="65" charset="-120"/>
            </a:endParaRPr>
          </a:p>
        </p:txBody>
      </p:sp>
      <p:graphicFrame>
        <p:nvGraphicFramePr>
          <p:cNvPr id="5" name="資料庫圖表 4"/>
          <p:cNvGraphicFramePr/>
          <p:nvPr>
            <p:extLst>
              <p:ext uri="{D42A27DB-BD31-4B8C-83A1-F6EECF244321}">
                <p14:modId xmlns:p14="http://schemas.microsoft.com/office/powerpoint/2010/main" val="3707616076"/>
              </p:ext>
            </p:extLst>
          </p:nvPr>
        </p:nvGraphicFramePr>
        <p:xfrm>
          <a:off x="2019589" y="1188440"/>
          <a:ext cx="9935826" cy="5394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圓角矩形 28"/>
          <p:cNvSpPr/>
          <p:nvPr/>
        </p:nvSpPr>
        <p:spPr>
          <a:xfrm>
            <a:off x="390110" y="1757686"/>
            <a:ext cx="1385393" cy="4338322"/>
          </a:xfrm>
          <a:prstGeom prst="roundRect">
            <a:avLst/>
          </a:prstGeom>
          <a:solidFill>
            <a:schemeClr val="tx2">
              <a:lumMod val="60000"/>
              <a:lumOff val="40000"/>
            </a:schemeClr>
          </a:solidFill>
          <a:ln w="571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文字方塊 46"/>
          <p:cNvSpPr txBox="1"/>
          <p:nvPr/>
        </p:nvSpPr>
        <p:spPr>
          <a:xfrm>
            <a:off x="1082399" y="1811473"/>
            <a:ext cx="657246" cy="4093428"/>
          </a:xfrm>
          <a:prstGeom prst="rect">
            <a:avLst/>
          </a:prstGeom>
          <a:noFill/>
        </p:spPr>
        <p:txBody>
          <a:bodyPr vert="horz" wrap="square" rtlCol="0">
            <a:spAutoFit/>
          </a:bodyPr>
          <a:lstStyle/>
          <a:p>
            <a:pPr algn="ctr"/>
            <a:r>
              <a:rPr lang="zh-TW" altLang="en-US" sz="2600" b="1" dirty="0" smtClean="0">
                <a:solidFill>
                  <a:schemeClr val="bg1"/>
                </a:solidFill>
                <a:latin typeface="標楷體" panose="03000509000000000000" pitchFamily="65" charset="-120"/>
                <a:ea typeface="標楷體" panose="03000509000000000000" pitchFamily="65" charset="-120"/>
              </a:rPr>
              <a:t>中程</a:t>
            </a:r>
            <a:r>
              <a:rPr lang="zh-TW" altLang="en-US" sz="2600" b="1" dirty="0">
                <a:solidFill>
                  <a:schemeClr val="bg1"/>
                </a:solidFill>
                <a:latin typeface="標楷體" panose="03000509000000000000" pitchFamily="65" charset="-120"/>
                <a:ea typeface="標楷體" panose="03000509000000000000" pitchFamily="65" charset="-120"/>
              </a:rPr>
              <a:t>歲出概算上限額度</a:t>
            </a:r>
          </a:p>
        </p:txBody>
      </p:sp>
      <p:sp>
        <p:nvSpPr>
          <p:cNvPr id="49" name="文字方塊 48"/>
          <p:cNvSpPr txBox="1"/>
          <p:nvPr/>
        </p:nvSpPr>
        <p:spPr>
          <a:xfrm>
            <a:off x="415238" y="2028611"/>
            <a:ext cx="745327" cy="2893100"/>
          </a:xfrm>
          <a:prstGeom prst="rect">
            <a:avLst/>
          </a:prstGeom>
          <a:noFill/>
        </p:spPr>
        <p:txBody>
          <a:bodyPr vert="horz" wrap="square" rtlCol="0">
            <a:spAutoFit/>
          </a:bodyPr>
          <a:lstStyle/>
          <a:p>
            <a:pPr algn="ctr"/>
            <a:r>
              <a:rPr lang="zh-TW" altLang="en-US" sz="2600" b="1" dirty="0" smtClean="0">
                <a:solidFill>
                  <a:schemeClr val="bg1"/>
                </a:solidFill>
                <a:latin typeface="標楷體" panose="03000509000000000000" pitchFamily="65" charset="-120"/>
                <a:ea typeface="標楷體" panose="03000509000000000000" pitchFamily="65" charset="-120"/>
              </a:rPr>
              <a:t>核定</a:t>
            </a:r>
            <a:r>
              <a:rPr lang="en-US" altLang="zh-TW" sz="2600" b="1" dirty="0" smtClean="0">
                <a:solidFill>
                  <a:schemeClr val="bg1"/>
                </a:solidFill>
                <a:latin typeface="標楷體" panose="03000509000000000000" pitchFamily="65" charset="-120"/>
                <a:ea typeface="標楷體" panose="03000509000000000000" pitchFamily="65" charset="-120"/>
              </a:rPr>
              <a:t>114</a:t>
            </a:r>
            <a:r>
              <a:rPr lang="zh-TW" altLang="en-US" sz="2600" b="1" dirty="0" smtClean="0">
                <a:solidFill>
                  <a:schemeClr val="bg1"/>
                </a:solidFill>
                <a:latin typeface="標楷體" panose="03000509000000000000" pitchFamily="65" charset="-120"/>
                <a:ea typeface="標楷體" panose="03000509000000000000" pitchFamily="65" charset="-120"/>
              </a:rPr>
              <a:t>至</a:t>
            </a:r>
            <a:r>
              <a:rPr lang="en-US" altLang="zh-TW" sz="2600" b="1" dirty="0" smtClean="0">
                <a:solidFill>
                  <a:schemeClr val="bg1"/>
                </a:solidFill>
                <a:latin typeface="標楷體" panose="03000509000000000000" pitchFamily="65" charset="-120"/>
                <a:ea typeface="標楷體" panose="03000509000000000000" pitchFamily="65" charset="-120"/>
              </a:rPr>
              <a:t>117</a:t>
            </a:r>
            <a:r>
              <a:rPr lang="zh-TW" altLang="en-US" sz="2600" b="1" dirty="0" smtClean="0">
                <a:solidFill>
                  <a:schemeClr val="bg1"/>
                </a:solidFill>
                <a:latin typeface="標楷體" panose="03000509000000000000" pitchFamily="65" charset="-120"/>
                <a:ea typeface="標楷體" panose="03000509000000000000" pitchFamily="65" charset="-120"/>
              </a:rPr>
              <a:t>年度</a:t>
            </a:r>
            <a:endParaRPr lang="zh-TW" altLang="en-US" sz="2600" b="1" dirty="0">
              <a:solidFill>
                <a:schemeClr val="bg1"/>
              </a:solidFill>
              <a:latin typeface="標楷體" panose="03000509000000000000" pitchFamily="65" charset="-120"/>
              <a:ea typeface="標楷體" panose="03000509000000000000" pitchFamily="65" charset="-120"/>
            </a:endParaRPr>
          </a:p>
        </p:txBody>
      </p:sp>
      <p:pic>
        <p:nvPicPr>
          <p:cNvPr id="62" name="圖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20187" y="1847331"/>
            <a:ext cx="451686" cy="451686"/>
          </a:xfrm>
          <a:prstGeom prst="rect">
            <a:avLst/>
          </a:prstGeom>
        </p:spPr>
      </p:pic>
      <p:pic>
        <p:nvPicPr>
          <p:cNvPr id="63" name="圖片 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4681" y="2305590"/>
            <a:ext cx="392578" cy="392578"/>
          </a:xfrm>
          <a:prstGeom prst="rect">
            <a:avLst/>
          </a:prstGeom>
        </p:spPr>
      </p:pic>
      <p:pic>
        <p:nvPicPr>
          <p:cNvPr id="64" name="圖片 6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3056" y="2686927"/>
            <a:ext cx="468891" cy="468891"/>
          </a:xfrm>
          <a:prstGeom prst="rect">
            <a:avLst/>
          </a:prstGeom>
        </p:spPr>
      </p:pic>
      <p:pic>
        <p:nvPicPr>
          <p:cNvPr id="65" name="圖片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17835" y="3036549"/>
            <a:ext cx="498076" cy="498076"/>
          </a:xfrm>
          <a:prstGeom prst="rect">
            <a:avLst/>
          </a:prstGeom>
        </p:spPr>
      </p:pic>
      <p:pic>
        <p:nvPicPr>
          <p:cNvPr id="66" name="圖片 6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4684" y="1415307"/>
            <a:ext cx="541588" cy="541588"/>
          </a:xfrm>
          <a:prstGeom prst="rect">
            <a:avLst/>
          </a:prstGeom>
        </p:spPr>
      </p:pic>
    </p:spTree>
    <p:extLst>
      <p:ext uri="{BB962C8B-B14F-4D97-AF65-F5344CB8AC3E}">
        <p14:creationId xmlns:p14="http://schemas.microsoft.com/office/powerpoint/2010/main" val="496956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556962" y="752915"/>
            <a:ext cx="5288029" cy="549461"/>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三</a:t>
            </a:r>
            <a:r>
              <a:rPr lang="en-US" altLang="zh-TW" sz="2800" dirty="0" smtClean="0">
                <a:solidFill>
                  <a:schemeClr val="tx1"/>
                </a:solidFill>
                <a:latin typeface="標楷體" pitchFamily="65" charset="-120"/>
                <a:ea typeface="標楷體" pitchFamily="65" charset="-120"/>
              </a:rPr>
              <a:t>)114</a:t>
            </a:r>
            <a:r>
              <a:rPr lang="zh-TW" altLang="en-US" sz="2800" dirty="0" smtClean="0">
                <a:solidFill>
                  <a:schemeClr val="tx1"/>
                </a:solidFill>
                <a:latin typeface="標楷體" panose="03000509000000000000" pitchFamily="65" charset="-120"/>
                <a:ea typeface="標楷體" panose="03000509000000000000" pitchFamily="65" charset="-120"/>
              </a:rPr>
              <a:t>年度</a:t>
            </a:r>
            <a:r>
              <a:rPr lang="zh-TW" altLang="en-US" sz="2800" dirty="0">
                <a:solidFill>
                  <a:schemeClr val="tx1"/>
                </a:solidFill>
                <a:latin typeface="標楷體" panose="03000509000000000000" pitchFamily="65" charset="-120"/>
                <a:ea typeface="標楷體" panose="03000509000000000000" pitchFamily="65" charset="-120"/>
              </a:rPr>
              <a:t>總預算案編列概況</a:t>
            </a:r>
          </a:p>
        </p:txBody>
      </p:sp>
      <p:graphicFrame>
        <p:nvGraphicFramePr>
          <p:cNvPr id="6" name="圖表 5"/>
          <p:cNvGraphicFramePr>
            <a:graphicFrameLocks/>
          </p:cNvGraphicFramePr>
          <p:nvPr>
            <p:extLst>
              <p:ext uri="{D42A27DB-BD31-4B8C-83A1-F6EECF244321}">
                <p14:modId xmlns:p14="http://schemas.microsoft.com/office/powerpoint/2010/main" val="2436013303"/>
              </p:ext>
            </p:extLst>
          </p:nvPr>
        </p:nvGraphicFramePr>
        <p:xfrm>
          <a:off x="1202635" y="1340784"/>
          <a:ext cx="8835887" cy="5317435"/>
        </p:xfrm>
        <a:graphic>
          <a:graphicData uri="http://schemas.openxmlformats.org/drawingml/2006/chart">
            <c:chart xmlns:c="http://schemas.openxmlformats.org/drawingml/2006/chart" xmlns:r="http://schemas.openxmlformats.org/officeDocument/2006/relationships" r:id="rId3"/>
          </a:graphicData>
        </a:graphic>
      </p:graphicFrame>
      <p:sp>
        <p:nvSpPr>
          <p:cNvPr id="3" name="文字方塊 2"/>
          <p:cNvSpPr txBox="1"/>
          <p:nvPr/>
        </p:nvSpPr>
        <p:spPr>
          <a:xfrm>
            <a:off x="3610373" y="2049022"/>
            <a:ext cx="1562104" cy="784830"/>
          </a:xfrm>
          <a:prstGeom prst="rect">
            <a:avLst/>
          </a:prstGeom>
          <a:noFill/>
        </p:spPr>
        <p:txBody>
          <a:bodyPr wrap="square" rtlCol="0">
            <a:spAutoFit/>
          </a:bodyPr>
          <a:lstStyle/>
          <a:p>
            <a:pPr algn="ctr">
              <a:lnSpc>
                <a:spcPts val="2700"/>
              </a:lnSpc>
            </a:pPr>
            <a:r>
              <a:rPr lang="zh-TW" altLang="en-US" sz="2400" b="1" dirty="0" smtClean="0">
                <a:latin typeface="標楷體" panose="03000509000000000000" pitchFamily="65" charset="-120"/>
                <a:ea typeface="標楷體" panose="03000509000000000000" pitchFamily="65" charset="-120"/>
              </a:rPr>
              <a:t>債務舉借</a:t>
            </a:r>
            <a:endParaRPr lang="en-US" altLang="zh-TW" sz="2400" b="1" dirty="0" smtClean="0">
              <a:latin typeface="標楷體" panose="03000509000000000000" pitchFamily="65" charset="-120"/>
              <a:ea typeface="標楷體" panose="03000509000000000000" pitchFamily="65" charset="-120"/>
            </a:endParaRPr>
          </a:p>
          <a:p>
            <a:pPr algn="ctr">
              <a:lnSpc>
                <a:spcPts val="2700"/>
              </a:lnSpc>
            </a:pPr>
            <a:r>
              <a:rPr lang="en-US" altLang="zh-TW" sz="2400" b="1" dirty="0" smtClean="0">
                <a:solidFill>
                  <a:schemeClr val="bg1"/>
                </a:solidFill>
                <a:latin typeface="標楷體" panose="03000509000000000000" pitchFamily="65" charset="-120"/>
                <a:ea typeface="標楷體" panose="03000509000000000000" pitchFamily="65" charset="-120"/>
              </a:rPr>
              <a:t>100.5</a:t>
            </a:r>
            <a:endParaRPr lang="zh-TW" altLang="en-US" sz="2400" b="1" dirty="0">
              <a:solidFill>
                <a:schemeClr val="bg1"/>
              </a:solidFill>
              <a:latin typeface="標楷體" panose="03000509000000000000" pitchFamily="65" charset="-120"/>
              <a:ea typeface="標楷體" panose="03000509000000000000" pitchFamily="65" charset="-120"/>
            </a:endParaRPr>
          </a:p>
        </p:txBody>
      </p:sp>
      <p:sp>
        <p:nvSpPr>
          <p:cNvPr id="8" name="文字方塊 7"/>
          <p:cNvSpPr txBox="1"/>
          <p:nvPr/>
        </p:nvSpPr>
        <p:spPr>
          <a:xfrm>
            <a:off x="6837881" y="2049022"/>
            <a:ext cx="1484667" cy="784830"/>
          </a:xfrm>
          <a:prstGeom prst="rect">
            <a:avLst/>
          </a:prstGeom>
          <a:noFill/>
        </p:spPr>
        <p:txBody>
          <a:bodyPr wrap="square" rtlCol="0">
            <a:spAutoFit/>
          </a:bodyPr>
          <a:lstStyle/>
          <a:p>
            <a:pPr algn="ctr">
              <a:lnSpc>
                <a:spcPts val="2700"/>
              </a:lnSpc>
            </a:pPr>
            <a:r>
              <a:rPr lang="zh-TW" altLang="en-US" sz="2400" b="1" dirty="0" smtClean="0">
                <a:latin typeface="標楷體" panose="03000509000000000000" pitchFamily="65" charset="-120"/>
                <a:ea typeface="標楷體" panose="03000509000000000000" pitchFamily="65" charset="-120"/>
              </a:rPr>
              <a:t>債務償還</a:t>
            </a:r>
            <a:endParaRPr lang="en-US" altLang="zh-TW" sz="2400" b="1" dirty="0" smtClean="0">
              <a:latin typeface="標楷體" panose="03000509000000000000" pitchFamily="65" charset="-120"/>
              <a:ea typeface="標楷體" panose="03000509000000000000" pitchFamily="65" charset="-120"/>
            </a:endParaRPr>
          </a:p>
          <a:p>
            <a:pPr algn="ctr">
              <a:lnSpc>
                <a:spcPts val="2700"/>
              </a:lnSpc>
            </a:pPr>
            <a:r>
              <a:rPr lang="en-US" altLang="zh-TW" sz="2400" b="1" dirty="0" smtClean="0">
                <a:solidFill>
                  <a:schemeClr val="bg1"/>
                </a:solidFill>
                <a:latin typeface="標楷體" panose="03000509000000000000" pitchFamily="65" charset="-120"/>
                <a:ea typeface="標楷體" panose="03000509000000000000" pitchFamily="65" charset="-120"/>
              </a:rPr>
              <a:t>48.5</a:t>
            </a:r>
            <a:endParaRPr lang="zh-TW" altLang="en-US" sz="2400" b="1" dirty="0">
              <a:solidFill>
                <a:schemeClr val="bg1"/>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3422646" y="3961745"/>
            <a:ext cx="1521535" cy="830997"/>
          </a:xfrm>
          <a:prstGeom prst="rect">
            <a:avLst/>
          </a:prstGeom>
          <a:noFill/>
        </p:spPr>
        <p:txBody>
          <a:bodyPr wrap="square" rtlCol="0">
            <a:spAutoFit/>
          </a:bodyPr>
          <a:lstStyle/>
          <a:p>
            <a:pPr algn="ctr"/>
            <a:r>
              <a:rPr lang="zh-TW" altLang="en-US" sz="2400" b="1" dirty="0" smtClean="0">
                <a:latin typeface="標楷體" panose="03000509000000000000" pitchFamily="65" charset="-120"/>
                <a:ea typeface="標楷體" panose="03000509000000000000" pitchFamily="65" charset="-120"/>
              </a:rPr>
              <a:t>歲入</a:t>
            </a:r>
            <a:endParaRPr lang="en-US" altLang="zh-TW" sz="2400" b="1" dirty="0" smtClean="0">
              <a:latin typeface="標楷體" panose="03000509000000000000" pitchFamily="65" charset="-120"/>
              <a:ea typeface="標楷體" panose="03000509000000000000" pitchFamily="65" charset="-120"/>
            </a:endParaRPr>
          </a:p>
          <a:p>
            <a:pPr algn="ctr"/>
            <a:r>
              <a:rPr lang="en-US" altLang="zh-TW" sz="2400" b="1" dirty="0" smtClean="0">
                <a:latin typeface="標楷體" panose="03000509000000000000" pitchFamily="65" charset="-120"/>
                <a:ea typeface="標楷體" panose="03000509000000000000" pitchFamily="65" charset="-120"/>
              </a:rPr>
              <a:t>1,886.37</a:t>
            </a:r>
            <a:endParaRPr lang="zh-TW" altLang="en-US" sz="2400" b="1" dirty="0">
              <a:latin typeface="標楷體" panose="03000509000000000000" pitchFamily="65" charset="-120"/>
              <a:ea typeface="標楷體" panose="03000509000000000000" pitchFamily="65" charset="-120"/>
            </a:endParaRPr>
          </a:p>
        </p:txBody>
      </p:sp>
      <p:sp>
        <p:nvSpPr>
          <p:cNvPr id="10" name="文字方塊 9"/>
          <p:cNvSpPr txBox="1"/>
          <p:nvPr/>
        </p:nvSpPr>
        <p:spPr>
          <a:xfrm>
            <a:off x="6557762" y="3961746"/>
            <a:ext cx="1512812" cy="830997"/>
          </a:xfrm>
          <a:prstGeom prst="rect">
            <a:avLst/>
          </a:prstGeom>
          <a:noFill/>
        </p:spPr>
        <p:txBody>
          <a:bodyPr wrap="square" rtlCol="0">
            <a:spAutoFit/>
          </a:bodyPr>
          <a:lstStyle/>
          <a:p>
            <a:pPr algn="ctr"/>
            <a:r>
              <a:rPr lang="zh-TW" altLang="en-US" sz="2400" b="1" dirty="0" smtClean="0">
                <a:latin typeface="標楷體" panose="03000509000000000000" pitchFamily="65" charset="-120"/>
                <a:ea typeface="標楷體" panose="03000509000000000000" pitchFamily="65" charset="-120"/>
              </a:rPr>
              <a:t>歲出</a:t>
            </a:r>
            <a:endParaRPr lang="en-US" altLang="zh-TW" sz="2400" b="1" dirty="0" smtClean="0">
              <a:latin typeface="標楷體" panose="03000509000000000000" pitchFamily="65" charset="-120"/>
              <a:ea typeface="標楷體" panose="03000509000000000000" pitchFamily="65" charset="-120"/>
            </a:endParaRPr>
          </a:p>
          <a:p>
            <a:pPr algn="ctr"/>
            <a:r>
              <a:rPr lang="en-US" altLang="zh-TW" sz="2400" b="1" dirty="0" smtClean="0">
                <a:latin typeface="標楷體" panose="03000509000000000000" pitchFamily="65" charset="-120"/>
                <a:ea typeface="標楷體" panose="03000509000000000000" pitchFamily="65" charset="-120"/>
              </a:rPr>
              <a:t>1,938.37</a:t>
            </a:r>
            <a:endParaRPr lang="zh-TW" altLang="en-US" sz="2400" b="1" dirty="0">
              <a:latin typeface="標楷體" panose="03000509000000000000" pitchFamily="65" charset="-120"/>
              <a:ea typeface="標楷體" panose="03000509000000000000" pitchFamily="65" charset="-120"/>
            </a:endParaRPr>
          </a:p>
        </p:txBody>
      </p:sp>
      <p:sp>
        <p:nvSpPr>
          <p:cNvPr id="4" name="文字方塊 3"/>
          <p:cNvSpPr txBox="1"/>
          <p:nvPr/>
        </p:nvSpPr>
        <p:spPr>
          <a:xfrm>
            <a:off x="1541560" y="1980515"/>
            <a:ext cx="705678" cy="369332"/>
          </a:xfrm>
          <a:prstGeom prst="rect">
            <a:avLst/>
          </a:prstGeom>
          <a:noFill/>
        </p:spPr>
        <p:txBody>
          <a:bodyPr wrap="square" rtlCol="0">
            <a:spAutoFit/>
          </a:bodyPr>
          <a:lstStyle/>
          <a:p>
            <a:r>
              <a:rPr lang="zh-TW" altLang="en-US" b="1" dirty="0" smtClean="0">
                <a:solidFill>
                  <a:schemeClr val="accent1">
                    <a:lumMod val="50000"/>
                  </a:schemeClr>
                </a:solidFill>
                <a:latin typeface="標楷體" panose="03000509000000000000" pitchFamily="65" charset="-120"/>
                <a:ea typeface="標楷體" panose="03000509000000000000" pitchFamily="65" charset="-120"/>
              </a:rPr>
              <a:t>億元</a:t>
            </a:r>
            <a:endParaRPr lang="zh-TW" altLang="en-US" b="1" dirty="0">
              <a:solidFill>
                <a:schemeClr val="accent1">
                  <a:lumMod val="50000"/>
                </a:schemeClr>
              </a:solidFill>
              <a:latin typeface="標楷體" panose="03000509000000000000" pitchFamily="65" charset="-120"/>
              <a:ea typeface="標楷體" panose="03000509000000000000" pitchFamily="65" charset="-120"/>
            </a:endParaRPr>
          </a:p>
        </p:txBody>
      </p:sp>
      <p:sp>
        <p:nvSpPr>
          <p:cNvPr id="12" name="文字方塊 1"/>
          <p:cNvSpPr txBox="1"/>
          <p:nvPr/>
        </p:nvSpPr>
        <p:spPr>
          <a:xfrm>
            <a:off x="3422646" y="5933965"/>
            <a:ext cx="4899902" cy="642282"/>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TW" altLang="en-US" sz="2400" b="1" dirty="0" smtClean="0">
                <a:solidFill>
                  <a:srgbClr val="C00000"/>
                </a:solidFill>
                <a:latin typeface="標楷體" pitchFamily="65" charset="-120"/>
                <a:ea typeface="標楷體" pitchFamily="65" charset="-120"/>
              </a:rPr>
              <a:t>總收入 </a:t>
            </a:r>
            <a:r>
              <a:rPr lang="en-US" altLang="zh-TW" sz="2400" b="1" dirty="0" smtClean="0">
                <a:solidFill>
                  <a:srgbClr val="C00000"/>
                </a:solidFill>
                <a:latin typeface="標楷體" pitchFamily="65" charset="-120"/>
                <a:ea typeface="標楷體" pitchFamily="65" charset="-120"/>
              </a:rPr>
              <a:t>=</a:t>
            </a:r>
            <a:r>
              <a:rPr lang="zh-TW" altLang="en-US" sz="2400" b="1" dirty="0" smtClean="0">
                <a:solidFill>
                  <a:srgbClr val="C00000"/>
                </a:solidFill>
                <a:latin typeface="標楷體" pitchFamily="65" charset="-120"/>
                <a:ea typeface="標楷體" pitchFamily="65" charset="-120"/>
              </a:rPr>
              <a:t> </a:t>
            </a:r>
            <a:r>
              <a:rPr lang="en-US" altLang="zh-TW" sz="2800" b="1" dirty="0" smtClean="0">
                <a:solidFill>
                  <a:srgbClr val="C00000"/>
                </a:solidFill>
                <a:latin typeface="標楷體" pitchFamily="65" charset="-120"/>
                <a:ea typeface="標楷體" pitchFamily="65" charset="-120"/>
              </a:rPr>
              <a:t>1,986.87</a:t>
            </a:r>
            <a:r>
              <a:rPr lang="zh-TW" altLang="en-US" sz="2400" b="1" dirty="0" smtClean="0">
                <a:solidFill>
                  <a:srgbClr val="C00000"/>
                </a:solidFill>
                <a:latin typeface="標楷體" pitchFamily="65" charset="-120"/>
                <a:ea typeface="標楷體" pitchFamily="65" charset="-120"/>
              </a:rPr>
              <a:t> </a:t>
            </a:r>
            <a:r>
              <a:rPr lang="en-US" altLang="zh-TW" sz="2400" b="1" dirty="0" smtClean="0">
                <a:solidFill>
                  <a:srgbClr val="C00000"/>
                </a:solidFill>
                <a:latin typeface="標楷體" pitchFamily="65" charset="-120"/>
                <a:ea typeface="標楷體" pitchFamily="65" charset="-120"/>
              </a:rPr>
              <a:t>=</a:t>
            </a:r>
            <a:r>
              <a:rPr lang="zh-TW" altLang="en-US" sz="2400" b="1" dirty="0" smtClean="0">
                <a:solidFill>
                  <a:srgbClr val="C00000"/>
                </a:solidFill>
                <a:latin typeface="標楷體" pitchFamily="65" charset="-120"/>
                <a:ea typeface="標楷體" pitchFamily="65" charset="-120"/>
              </a:rPr>
              <a:t> 總支出</a:t>
            </a:r>
            <a:endParaRPr lang="zh-TW" altLang="en-US" sz="2400" b="1" dirty="0">
              <a:solidFill>
                <a:srgbClr val="C00000"/>
              </a:solidFill>
              <a:latin typeface="標楷體" pitchFamily="65" charset="-120"/>
              <a:ea typeface="標楷體" pitchFamily="65" charset="-120"/>
            </a:endParaRPr>
          </a:p>
        </p:txBody>
      </p:sp>
      <p:sp>
        <p:nvSpPr>
          <p:cNvPr id="13" name="文字方塊 12"/>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一、預算業務 </a:t>
            </a:r>
            <a:r>
              <a:rPr lang="en-US" altLang="zh-TW" sz="3600" b="1" dirty="0">
                <a:solidFill>
                  <a:prstClr val="black"/>
                </a:solidFill>
                <a:latin typeface="標楷體" panose="03000509000000000000" pitchFamily="65" charset="-120"/>
                <a:ea typeface="標楷體" panose="03000509000000000000" pitchFamily="65" charset="-120"/>
              </a:rPr>
              <a:t>(3/7)</a:t>
            </a:r>
            <a:endParaRPr lang="en-US" altLang="zh-TW" sz="3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16058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573741" y="744234"/>
            <a:ext cx="4813172" cy="53677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四</a:t>
            </a:r>
            <a:r>
              <a:rPr lang="en-US" altLang="zh-TW" sz="2800" dirty="0" smtClean="0">
                <a:solidFill>
                  <a:schemeClr val="tx1"/>
                </a:solidFill>
                <a:latin typeface="標楷體" pitchFamily="65" charset="-120"/>
                <a:ea typeface="標楷體" pitchFamily="65" charset="-120"/>
              </a:rPr>
              <a:t>)114</a:t>
            </a:r>
            <a:r>
              <a:rPr lang="zh-TW" altLang="en-US" sz="2800" dirty="0" smtClean="0">
                <a:solidFill>
                  <a:schemeClr val="tx1"/>
                </a:solidFill>
                <a:latin typeface="標楷體" panose="03000509000000000000" pitchFamily="65" charset="-120"/>
                <a:ea typeface="標楷體" panose="03000509000000000000" pitchFamily="65" charset="-120"/>
              </a:rPr>
              <a:t>年度</a:t>
            </a:r>
            <a:r>
              <a:rPr lang="zh-TW" altLang="en-US" sz="2800" dirty="0">
                <a:solidFill>
                  <a:schemeClr val="tx1"/>
                </a:solidFill>
                <a:latin typeface="標楷體" panose="03000509000000000000" pitchFamily="65" charset="-120"/>
                <a:ea typeface="標楷體" panose="03000509000000000000" pitchFamily="65" charset="-120"/>
              </a:rPr>
              <a:t>歲出政事別結構</a:t>
            </a:r>
          </a:p>
        </p:txBody>
      </p:sp>
      <p:graphicFrame>
        <p:nvGraphicFramePr>
          <p:cNvPr id="25" name="圖表 24"/>
          <p:cNvGraphicFramePr>
            <a:graphicFrameLocks/>
          </p:cNvGraphicFramePr>
          <p:nvPr>
            <p:extLst>
              <p:ext uri="{D42A27DB-BD31-4B8C-83A1-F6EECF244321}">
                <p14:modId xmlns:p14="http://schemas.microsoft.com/office/powerpoint/2010/main" val="2296107737"/>
              </p:ext>
            </p:extLst>
          </p:nvPr>
        </p:nvGraphicFramePr>
        <p:xfrm>
          <a:off x="1039906" y="580030"/>
          <a:ext cx="9897035" cy="5928346"/>
        </p:xfrm>
        <a:graphic>
          <a:graphicData uri="http://schemas.openxmlformats.org/drawingml/2006/chart">
            <c:chart xmlns:c="http://schemas.openxmlformats.org/drawingml/2006/chart" xmlns:r="http://schemas.openxmlformats.org/officeDocument/2006/relationships" r:id="rId3"/>
          </a:graphicData>
        </a:graphic>
      </p:graphicFrame>
      <p:sp>
        <p:nvSpPr>
          <p:cNvPr id="9" name="文字方塊 8"/>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一、預算業務 </a:t>
            </a:r>
            <a:r>
              <a:rPr lang="en-US" altLang="zh-TW" sz="3600" b="1" dirty="0">
                <a:solidFill>
                  <a:prstClr val="black"/>
                </a:solidFill>
                <a:latin typeface="標楷體" panose="03000509000000000000" pitchFamily="65" charset="-120"/>
                <a:ea typeface="標楷體" panose="03000509000000000000" pitchFamily="65" charset="-120"/>
              </a:rPr>
              <a:t>(4/7)</a:t>
            </a:r>
            <a:endParaRPr lang="en-US" altLang="zh-TW" sz="3600" b="1" dirty="0">
              <a:latin typeface="標楷體" panose="03000509000000000000" pitchFamily="65" charset="-120"/>
              <a:ea typeface="標楷體" panose="03000509000000000000" pitchFamily="65" charset="-120"/>
            </a:endParaRPr>
          </a:p>
        </p:txBody>
      </p:sp>
      <p:sp>
        <p:nvSpPr>
          <p:cNvPr id="2" name="橢圓 1"/>
          <p:cNvSpPr/>
          <p:nvPr/>
        </p:nvSpPr>
        <p:spPr>
          <a:xfrm>
            <a:off x="3469903" y="3057069"/>
            <a:ext cx="429436" cy="405892"/>
          </a:xfrm>
          <a:prstGeom prst="ellipse">
            <a:avLst/>
          </a:prstGeom>
          <a:solidFill>
            <a:srgbClr val="FCC0D5">
              <a:alpha val="78824"/>
            </a:srgbClr>
          </a:solidFill>
          <a:ln w="22225">
            <a:solidFill>
              <a:srgbClr val="E30F6A"/>
            </a:solidFill>
          </a:ln>
        </p:spPr>
        <p:style>
          <a:lnRef idx="2">
            <a:schemeClr val="accent1">
              <a:shade val="50000"/>
            </a:schemeClr>
          </a:lnRef>
          <a:fillRef idx="1">
            <a:schemeClr val="accent1"/>
          </a:fillRef>
          <a:effectRef idx="0">
            <a:schemeClr val="accent1"/>
          </a:effectRef>
          <a:fontRef idx="minor">
            <a:schemeClr val="lt1"/>
          </a:fontRef>
        </p:style>
        <p:txBody>
          <a:bodyPr lIns="0" tIns="0" rIns="36000" bIns="36000" rtlCol="0" anchor="ctr" anchorCtr="1">
            <a:noAutofit/>
          </a:bodyPr>
          <a:lstStyle/>
          <a:p>
            <a:pPr algn="ctr"/>
            <a:r>
              <a:rPr lang="en-US" altLang="zh-TW" sz="2100" b="1" dirty="0" smtClean="0">
                <a:solidFill>
                  <a:srgbClr val="E30F6A"/>
                </a:solidFill>
                <a:latin typeface="Engravers MT" panose="02090707080505020304" pitchFamily="18" charset="0"/>
              </a:rPr>
              <a:t>4</a:t>
            </a:r>
            <a:endParaRPr lang="zh-TW" altLang="en-US" sz="2100" b="1" dirty="0">
              <a:solidFill>
                <a:srgbClr val="E30F6A"/>
              </a:solidFill>
              <a:latin typeface="Engravers MT" panose="02090707080505020304" pitchFamily="18" charset="0"/>
            </a:endParaRPr>
          </a:p>
        </p:txBody>
      </p:sp>
    </p:spTree>
    <p:extLst>
      <p:ext uri="{BB962C8B-B14F-4D97-AF65-F5344CB8AC3E}">
        <p14:creationId xmlns:p14="http://schemas.microsoft.com/office/powerpoint/2010/main" val="680736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圖表 7"/>
          <p:cNvGraphicFramePr>
            <a:graphicFrameLocks/>
          </p:cNvGraphicFramePr>
          <p:nvPr>
            <p:extLst>
              <p:ext uri="{D42A27DB-BD31-4B8C-83A1-F6EECF244321}">
                <p14:modId xmlns:p14="http://schemas.microsoft.com/office/powerpoint/2010/main" val="2425586567"/>
              </p:ext>
            </p:extLst>
          </p:nvPr>
        </p:nvGraphicFramePr>
        <p:xfrm>
          <a:off x="443123" y="341967"/>
          <a:ext cx="11141766" cy="6082748"/>
        </p:xfrm>
        <a:graphic>
          <a:graphicData uri="http://schemas.openxmlformats.org/drawingml/2006/chart">
            <c:chart xmlns:c="http://schemas.openxmlformats.org/drawingml/2006/chart" xmlns:r="http://schemas.openxmlformats.org/officeDocument/2006/relationships" r:id="rId3"/>
          </a:graphicData>
        </a:graphic>
      </p:graphicFrame>
      <p:sp>
        <p:nvSpPr>
          <p:cNvPr id="23" name="矩形 22"/>
          <p:cNvSpPr/>
          <p:nvPr/>
        </p:nvSpPr>
        <p:spPr>
          <a:xfrm>
            <a:off x="586555" y="768144"/>
            <a:ext cx="6175928"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五</a:t>
            </a:r>
            <a:r>
              <a:rPr lang="en-US" altLang="zh-TW" sz="2800" dirty="0" smtClean="0">
                <a:solidFill>
                  <a:schemeClr val="tx1"/>
                </a:solidFill>
                <a:latin typeface="標楷體" pitchFamily="65" charset="-120"/>
                <a:ea typeface="標楷體" pitchFamily="65" charset="-120"/>
              </a:rPr>
              <a:t>)114</a:t>
            </a:r>
            <a:r>
              <a:rPr lang="zh-TW" altLang="en-US" sz="2800" dirty="0" smtClean="0">
                <a:solidFill>
                  <a:schemeClr val="tx1"/>
                </a:solidFill>
                <a:latin typeface="標楷體" panose="03000509000000000000" pitchFamily="65" charset="-120"/>
                <a:ea typeface="標楷體" panose="03000509000000000000" pitchFamily="65" charset="-120"/>
              </a:rPr>
              <a:t>年度</a:t>
            </a:r>
            <a:r>
              <a:rPr lang="zh-TW" altLang="en-US" sz="2800" dirty="0">
                <a:solidFill>
                  <a:schemeClr val="tx1"/>
                </a:solidFill>
                <a:latin typeface="標楷體" panose="03000509000000000000" pitchFamily="65" charset="-120"/>
                <a:ea typeface="標楷體" panose="03000509000000000000" pitchFamily="65" charset="-120"/>
              </a:rPr>
              <a:t>歲出政事別</a:t>
            </a:r>
            <a:r>
              <a:rPr lang="zh-TW" altLang="en-US" sz="2800" dirty="0" smtClean="0">
                <a:solidFill>
                  <a:schemeClr val="tx1"/>
                </a:solidFill>
                <a:latin typeface="標楷體" panose="03000509000000000000" pitchFamily="65" charset="-120"/>
                <a:ea typeface="標楷體" panose="03000509000000000000" pitchFamily="65" charset="-120"/>
              </a:rPr>
              <a:t>結構</a:t>
            </a:r>
            <a:r>
              <a:rPr lang="en-US" altLang="zh-TW"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標楷體" panose="03000509000000000000" pitchFamily="65" charset="-120"/>
                <a:ea typeface="標楷體" panose="03000509000000000000" pitchFamily="65" charset="-120"/>
              </a:rPr>
              <a:t>金額</a:t>
            </a:r>
            <a:r>
              <a:rPr lang="en-US" altLang="zh-TW" sz="2800" dirty="0" smtClean="0">
                <a:solidFill>
                  <a:schemeClr val="tx1"/>
                </a:solidFill>
                <a:latin typeface="標楷體" panose="03000509000000000000" pitchFamily="65" charset="-120"/>
                <a:ea typeface="標楷體" panose="03000509000000000000" pitchFamily="65" charset="-120"/>
              </a:rPr>
              <a:t>)</a:t>
            </a:r>
            <a:endParaRPr lang="zh-TW" altLang="en-US" sz="2800" dirty="0">
              <a:solidFill>
                <a:schemeClr val="tx1"/>
              </a:solidFill>
              <a:latin typeface="標楷體" panose="03000509000000000000" pitchFamily="65" charset="-120"/>
              <a:ea typeface="標楷體" panose="03000509000000000000" pitchFamily="65" charset="-120"/>
            </a:endParaRPr>
          </a:p>
        </p:txBody>
      </p:sp>
      <p:sp>
        <p:nvSpPr>
          <p:cNvPr id="6" name="文字方塊 5"/>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一、預算業務 </a:t>
            </a:r>
            <a:r>
              <a:rPr lang="en-US" altLang="zh-TW" sz="3600" b="1" dirty="0">
                <a:solidFill>
                  <a:prstClr val="black"/>
                </a:solidFill>
                <a:latin typeface="標楷體" panose="03000509000000000000" pitchFamily="65" charset="-120"/>
                <a:ea typeface="標楷體" panose="03000509000000000000" pitchFamily="65" charset="-120"/>
              </a:rPr>
              <a:t>(5/7)</a:t>
            </a:r>
            <a:endParaRPr lang="en-US" altLang="zh-TW" sz="3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46680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859712834"/>
              </p:ext>
            </p:extLst>
          </p:nvPr>
        </p:nvGraphicFramePr>
        <p:xfrm>
          <a:off x="826598" y="1365021"/>
          <a:ext cx="10837932" cy="4260850"/>
        </p:xfrm>
        <a:graphic>
          <a:graphicData uri="http://schemas.openxmlformats.org/drawingml/2006/table">
            <a:tbl>
              <a:tblPr>
                <a:effectLst>
                  <a:innerShdw blurRad="63500" dist="50800" dir="2700000">
                    <a:prstClr val="black">
                      <a:alpha val="50000"/>
                    </a:prstClr>
                  </a:innerShdw>
                </a:effectLst>
              </a:tblPr>
              <a:tblGrid>
                <a:gridCol w="3767691">
                  <a:extLst>
                    <a:ext uri="{9D8B030D-6E8A-4147-A177-3AD203B41FA5}">
                      <a16:colId xmlns="" xmlns:a16="http://schemas.microsoft.com/office/drawing/2014/main" val="20000"/>
                    </a:ext>
                  </a:extLst>
                </a:gridCol>
                <a:gridCol w="1717808">
                  <a:extLst>
                    <a:ext uri="{9D8B030D-6E8A-4147-A177-3AD203B41FA5}">
                      <a16:colId xmlns="" xmlns:a16="http://schemas.microsoft.com/office/drawing/2014/main" val="20001"/>
                    </a:ext>
                  </a:extLst>
                </a:gridCol>
                <a:gridCol w="799853">
                  <a:extLst>
                    <a:ext uri="{9D8B030D-6E8A-4147-A177-3AD203B41FA5}">
                      <a16:colId xmlns="" xmlns:a16="http://schemas.microsoft.com/office/drawing/2014/main" val="20002"/>
                    </a:ext>
                  </a:extLst>
                </a:gridCol>
                <a:gridCol w="1763072">
                  <a:extLst>
                    <a:ext uri="{9D8B030D-6E8A-4147-A177-3AD203B41FA5}">
                      <a16:colId xmlns="" xmlns:a16="http://schemas.microsoft.com/office/drawing/2014/main" val="20003"/>
                    </a:ext>
                  </a:extLst>
                </a:gridCol>
                <a:gridCol w="736984">
                  <a:extLst>
                    <a:ext uri="{9D8B030D-6E8A-4147-A177-3AD203B41FA5}">
                      <a16:colId xmlns="" xmlns:a16="http://schemas.microsoft.com/office/drawing/2014/main" val="20004"/>
                    </a:ext>
                  </a:extLst>
                </a:gridCol>
                <a:gridCol w="2052524">
                  <a:extLst>
                    <a:ext uri="{9D8B030D-6E8A-4147-A177-3AD203B41FA5}">
                      <a16:colId xmlns="" xmlns:a16="http://schemas.microsoft.com/office/drawing/2014/main" val="20005"/>
                    </a:ext>
                  </a:extLst>
                </a:gridCol>
              </a:tblGrid>
              <a:tr h="270964">
                <a:tc>
                  <a:txBody>
                    <a:bodyPr/>
                    <a:lstStyle/>
                    <a:p>
                      <a:pPr algn="ctr"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　</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　</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gridSpan="2">
                  <a:txBody>
                    <a:bodyPr/>
                    <a:lstStyle/>
                    <a:p>
                      <a:pPr algn="ctr"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　</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gridSpan="2">
                  <a:txBody>
                    <a:bodyPr/>
                    <a:lstStyle/>
                    <a:p>
                      <a:pPr algn="ctr" fontAlgn="ctr"/>
                      <a:r>
                        <a:rPr lang="zh-TW" altLang="en-US" sz="1800" b="0" i="0" u="none" strike="noStrike" dirty="0">
                          <a:solidFill>
                            <a:srgbClr val="000000"/>
                          </a:solidFill>
                          <a:latin typeface="標楷體" panose="03000509000000000000" pitchFamily="65" charset="-120"/>
                          <a:ea typeface="標楷體" panose="03000509000000000000" pitchFamily="65" charset="-120"/>
                        </a:rPr>
                        <a:t>單位：億元</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extLst>
                  <a:ext uri="{0D108BD9-81ED-4DB2-BD59-A6C34878D82A}">
                    <a16:rowId xmlns="" xmlns:a16="http://schemas.microsoft.com/office/drawing/2014/main" val="10000"/>
                  </a:ext>
                </a:extLst>
              </a:tr>
              <a:tr h="377138">
                <a:tc rowSpan="3">
                  <a:txBody>
                    <a:bodyPr/>
                    <a:lstStyle/>
                    <a:p>
                      <a:pPr algn="ctr"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基金種類</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gridSpan="5">
                  <a:txBody>
                    <a:bodyPr/>
                    <a:lstStyle/>
                    <a:p>
                      <a:pPr algn="ctr"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基金預算數</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 xmlns:a16="http://schemas.microsoft.com/office/drawing/2014/main" val="10001"/>
                  </a:ext>
                </a:extLst>
              </a:tr>
              <a:tr h="377138">
                <a:tc vMerge="1">
                  <a:txBody>
                    <a:bodyPr/>
                    <a:lstStyle/>
                    <a:p>
                      <a:endParaRPr lang="zh-TW" altLang="en-US"/>
                    </a:p>
                  </a:txBody>
                  <a:tcPr/>
                </a:tc>
                <a:tc gridSpan="2">
                  <a:txBody>
                    <a:bodyPr/>
                    <a:lstStyle/>
                    <a:p>
                      <a:pPr marL="0" algn="ctr" defTabSz="914400" rtl="0" eaLnBrk="1" fontAlgn="ctr" latinLnBrk="0" hangingPunct="1"/>
                      <a:r>
                        <a:rPr lang="zh-TW" altLang="en-US" sz="2500" b="0" i="0" u="none" strike="noStrike" kern="1200" dirty="0">
                          <a:solidFill>
                            <a:srgbClr val="000000"/>
                          </a:solidFill>
                          <a:latin typeface="標楷體" panose="03000509000000000000" pitchFamily="65" charset="-120"/>
                          <a:ea typeface="標楷體" panose="03000509000000000000" pitchFamily="65" charset="-120"/>
                          <a:cs typeface="+mn-cs"/>
                        </a:rPr>
                        <a:t>總收入</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hMerge="1">
                  <a:txBody>
                    <a:bodyPr/>
                    <a:lstStyle/>
                    <a:p>
                      <a:pPr algn="ctr" fontAlgn="ctr"/>
                      <a:endParaRPr lang="zh-TW" altLang="en-US" sz="2400" b="0" i="0" u="none" strike="noStrike" dirty="0">
                        <a:solidFill>
                          <a:srgbClr val="000000"/>
                        </a:solidFill>
                        <a:latin typeface="標楷體" panose="03000509000000000000" pitchFamily="65" charset="-120"/>
                        <a:ea typeface="標楷體" panose="03000509000000000000" pitchFamily="65" charset="-12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gridSpan="2">
                  <a:txBody>
                    <a:bodyPr/>
                    <a:lstStyle/>
                    <a:p>
                      <a:pPr algn="ctr"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總支出</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hMerge="1">
                  <a:txBody>
                    <a:bodyPr/>
                    <a:lstStyle/>
                    <a:p>
                      <a:pPr algn="ctr" fontAlgn="ctr"/>
                      <a:endParaRPr lang="zh-TW" altLang="en-US" sz="2800" b="0" i="0" u="none" strike="noStrike" dirty="0">
                        <a:solidFill>
                          <a:srgbClr val="000000"/>
                        </a:solidFill>
                        <a:latin typeface="標楷體" panose="03000509000000000000" pitchFamily="65" charset="-120"/>
                        <a:ea typeface="標楷體" panose="03000509000000000000" pitchFamily="65" charset="-12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tc>
                  <a:txBody>
                    <a:bodyPr/>
                    <a:lstStyle/>
                    <a:p>
                      <a:pPr algn="ctr"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本期賸餘</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95000"/>
                      </a:schemeClr>
                    </a:solidFill>
                  </a:tcPr>
                </a:tc>
                <a:extLst>
                  <a:ext uri="{0D108BD9-81ED-4DB2-BD59-A6C34878D82A}">
                    <a16:rowId xmlns="" xmlns:a16="http://schemas.microsoft.com/office/drawing/2014/main" val="10002"/>
                  </a:ext>
                </a:extLst>
              </a:tr>
              <a:tr h="377138">
                <a:tc vMerge="1">
                  <a:txBody>
                    <a:bodyPr/>
                    <a:lstStyle/>
                    <a:p>
                      <a:endParaRPr lang="zh-TW" altLang="en-US"/>
                    </a:p>
                  </a:txBody>
                  <a:tcPr/>
                </a:tc>
                <a:tc gridSpan="2">
                  <a:txBody>
                    <a:bodyPr/>
                    <a:lstStyle/>
                    <a:p>
                      <a:pPr algn="ctr" fontAlgn="ctr"/>
                      <a:r>
                        <a:rPr lang="en-US" altLang="zh-TW" sz="2500" b="0" i="0" u="none" strike="noStrike" dirty="0">
                          <a:solidFill>
                            <a:srgbClr val="000000"/>
                          </a:solidFill>
                          <a:latin typeface="標楷體" panose="03000509000000000000" pitchFamily="65" charset="-120"/>
                          <a:ea typeface="標楷體" panose="03000509000000000000" pitchFamily="65" charset="-120"/>
                        </a:rPr>
                        <a:t>(</a:t>
                      </a:r>
                      <a:r>
                        <a:rPr lang="zh-TW" altLang="en-US" sz="2500" b="0" i="0" u="none" strike="noStrike" dirty="0">
                          <a:solidFill>
                            <a:srgbClr val="000000"/>
                          </a:solidFill>
                          <a:latin typeface="標楷體" panose="03000509000000000000" pitchFamily="65" charset="-120"/>
                          <a:ea typeface="標楷體" panose="03000509000000000000" pitchFamily="65" charset="-120"/>
                        </a:rPr>
                        <a:t>基金來源</a:t>
                      </a:r>
                      <a:r>
                        <a:rPr lang="en-US" altLang="zh-TW" sz="2500" b="0" i="0" u="none" strike="noStrike" dirty="0">
                          <a:solidFill>
                            <a:srgbClr val="000000"/>
                          </a:solidFill>
                          <a:latin typeface="標楷體" panose="03000509000000000000" pitchFamily="65" charset="-120"/>
                          <a:ea typeface="標楷體" panose="03000509000000000000" pitchFamily="65" charset="-120"/>
                        </a:rPr>
                        <a: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fontAlgn="ctr"/>
                      <a:endParaRPr lang="en-US" altLang="zh-TW" sz="2400" b="0" i="0" u="none" strike="noStrike" dirty="0">
                        <a:solidFill>
                          <a:srgbClr val="000000"/>
                        </a:solidFill>
                        <a:latin typeface="標楷體" panose="03000509000000000000" pitchFamily="65" charset="-120"/>
                        <a:ea typeface="標楷體" panose="03000509000000000000" pitchFamily="65" charset="-12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gridSpan="2">
                  <a:txBody>
                    <a:bodyPr/>
                    <a:lstStyle/>
                    <a:p>
                      <a:pPr algn="ctr" fontAlgn="ctr"/>
                      <a:r>
                        <a:rPr lang="en-US" altLang="zh-TW" sz="2500" b="0" i="0" u="none" strike="noStrike" dirty="0">
                          <a:solidFill>
                            <a:srgbClr val="000000"/>
                          </a:solidFill>
                          <a:latin typeface="標楷體" panose="03000509000000000000" pitchFamily="65" charset="-120"/>
                          <a:ea typeface="標楷體" panose="03000509000000000000" pitchFamily="65" charset="-120"/>
                        </a:rPr>
                        <a:t>(</a:t>
                      </a:r>
                      <a:r>
                        <a:rPr lang="zh-TW" altLang="en-US" sz="2500" b="0" i="0" u="none" strike="noStrike" dirty="0">
                          <a:solidFill>
                            <a:srgbClr val="000000"/>
                          </a:solidFill>
                          <a:latin typeface="標楷體" panose="03000509000000000000" pitchFamily="65" charset="-120"/>
                          <a:ea typeface="標楷體" panose="03000509000000000000" pitchFamily="65" charset="-120"/>
                        </a:rPr>
                        <a:t>基金用途</a:t>
                      </a:r>
                      <a:r>
                        <a:rPr lang="en-US" altLang="zh-TW" sz="2500" b="0" i="0" u="none" strike="noStrike" dirty="0">
                          <a:solidFill>
                            <a:srgbClr val="000000"/>
                          </a:solidFill>
                          <a:latin typeface="標楷體" panose="03000509000000000000" pitchFamily="65" charset="-120"/>
                          <a:ea typeface="標楷體" panose="03000509000000000000" pitchFamily="65" charset="-120"/>
                        </a:rPr>
                        <a: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hMerge="1">
                  <a:txBody>
                    <a:bodyPr/>
                    <a:lstStyle/>
                    <a:p>
                      <a:pPr algn="ctr" fontAlgn="ctr"/>
                      <a:endParaRPr lang="en-US" altLang="zh-TW" sz="2800" b="0" i="0" u="none" strike="noStrike" dirty="0">
                        <a:solidFill>
                          <a:srgbClr val="000000"/>
                        </a:solidFill>
                        <a:latin typeface="標楷體" panose="03000509000000000000" pitchFamily="65" charset="-120"/>
                        <a:ea typeface="標楷體" panose="03000509000000000000" pitchFamily="65" charset="-12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fontAlgn="ctr"/>
                      <a:r>
                        <a:rPr lang="en-US" altLang="zh-TW" sz="2500" b="0" i="0" u="none" strike="noStrike" dirty="0">
                          <a:solidFill>
                            <a:srgbClr val="000000"/>
                          </a:solidFill>
                          <a:latin typeface="標楷體" panose="03000509000000000000" pitchFamily="65" charset="-120"/>
                          <a:ea typeface="標楷體" panose="03000509000000000000" pitchFamily="65" charset="-120"/>
                        </a:rPr>
                        <a:t>(</a:t>
                      </a:r>
                      <a:r>
                        <a:rPr lang="zh-TW" altLang="en-US" sz="2500" b="0" i="0" u="none" strike="noStrike" dirty="0">
                          <a:solidFill>
                            <a:srgbClr val="000000"/>
                          </a:solidFill>
                          <a:latin typeface="標楷體" panose="03000509000000000000" pitchFamily="65" charset="-120"/>
                          <a:ea typeface="標楷體" panose="03000509000000000000" pitchFamily="65" charset="-120"/>
                        </a:rPr>
                        <a:t>短絀</a:t>
                      </a:r>
                      <a:r>
                        <a:rPr lang="en-US" altLang="zh-TW" sz="2500" b="0" i="0" u="none" strike="noStrike" dirty="0">
                          <a:solidFill>
                            <a:srgbClr val="000000"/>
                          </a:solidFill>
                          <a:latin typeface="標楷體" panose="03000509000000000000" pitchFamily="65" charset="-120"/>
                          <a:ea typeface="標楷體" panose="03000509000000000000" pitchFamily="65" charset="-120"/>
                        </a:rPr>
                        <a:t>)</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 xmlns:a16="http://schemas.microsoft.com/office/drawing/2014/main" val="10003"/>
                  </a:ext>
                </a:extLst>
              </a:tr>
              <a:tr h="377138">
                <a:tc>
                  <a:txBody>
                    <a:bodyPr/>
                    <a:lstStyle/>
                    <a:p>
                      <a:pPr algn="l" fontAlgn="ctr"/>
                      <a:r>
                        <a:rPr lang="zh-TW" altLang="en-US" sz="2500" b="1" i="0" u="none" strike="noStrike" dirty="0">
                          <a:solidFill>
                            <a:schemeClr val="tx1"/>
                          </a:solidFill>
                          <a:latin typeface="標楷體" panose="03000509000000000000" pitchFamily="65" charset="-120"/>
                          <a:ea typeface="標楷體" panose="03000509000000000000" pitchFamily="65" charset="-120"/>
                        </a:rPr>
                        <a:t>總  計</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r">
                        <a:spcAft>
                          <a:spcPts val="0"/>
                        </a:spcAft>
                      </a:pPr>
                      <a:r>
                        <a:rPr lang="en-US" sz="2500" b="1" kern="0" dirty="0" smtClean="0">
                          <a:solidFill>
                            <a:schemeClr val="tx1"/>
                          </a:solidFill>
                          <a:effectLst/>
                          <a:latin typeface="標楷體" panose="03000509000000000000" pitchFamily="65" charset="-120"/>
                          <a:ea typeface="標楷體" panose="03000509000000000000" pitchFamily="65" charset="-120"/>
                          <a:cs typeface="新細明體" panose="02020500000000000000" pitchFamily="18" charset="-120"/>
                        </a:rPr>
                        <a:t>2,704.52 </a:t>
                      </a:r>
                      <a:endParaRPr lang="zh-TW" sz="25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8000" algn="r">
                        <a:spcAft>
                          <a:spcPts val="0"/>
                        </a:spcAft>
                      </a:pPr>
                      <a:endParaRPr lang="zh-TW" sz="24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648000" algn="r">
                        <a:spcAft>
                          <a:spcPts val="0"/>
                        </a:spcAft>
                      </a:pPr>
                      <a:r>
                        <a:rPr lang="en-US" sz="2500" b="1" kern="0" dirty="0" smtClean="0">
                          <a:solidFill>
                            <a:schemeClr val="tx1"/>
                          </a:solidFill>
                          <a:effectLst/>
                          <a:latin typeface="標楷體" panose="03000509000000000000" pitchFamily="65" charset="-120"/>
                          <a:ea typeface="標楷體" panose="03000509000000000000" pitchFamily="65" charset="-120"/>
                          <a:cs typeface="新細明體" panose="02020500000000000000" pitchFamily="18" charset="-120"/>
                        </a:rPr>
                        <a:t>2,801.70</a:t>
                      </a:r>
                      <a:endParaRPr lang="zh-TW" sz="2500" kern="100" dirty="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indent="536575" algn="r">
                        <a:spcAft>
                          <a:spcPts val="0"/>
                        </a:spcAft>
                      </a:pPr>
                      <a:endParaRPr lang="zh-TW" sz="2800"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536575" algn="r">
                        <a:spcAft>
                          <a:spcPts val="0"/>
                        </a:spcAft>
                      </a:pPr>
                      <a:r>
                        <a:rPr lang="en-US" altLang="zh-TW" sz="2500" kern="100" dirty="0" smtClean="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-97.18</a:t>
                      </a:r>
                      <a:endParaRPr lang="zh-TW" sz="2500"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377138">
                <a:tc>
                  <a:txBody>
                    <a:bodyPr/>
                    <a:lstStyle/>
                    <a:p>
                      <a:pPr algn="l" fontAlgn="ctr"/>
                      <a:r>
                        <a:rPr lang="zh-TW" altLang="en-US" sz="2500" b="1" i="0" u="none" strike="noStrike" dirty="0">
                          <a:solidFill>
                            <a:srgbClr val="000000"/>
                          </a:solidFill>
                          <a:latin typeface="標楷體" panose="03000509000000000000" pitchFamily="65" charset="-120"/>
                          <a:ea typeface="標楷體" panose="03000509000000000000" pitchFamily="65" charset="-120"/>
                        </a:rPr>
                        <a:t>營業基金</a:t>
                      </a:r>
                      <a:r>
                        <a:rPr lang="en-US" altLang="zh-TW" sz="2500" b="1" i="0" u="none" strike="noStrike" dirty="0">
                          <a:solidFill>
                            <a:srgbClr val="000000"/>
                          </a:solidFill>
                          <a:latin typeface="標楷體" panose="03000509000000000000" pitchFamily="65" charset="-120"/>
                          <a:ea typeface="標楷體" panose="03000509000000000000" pitchFamily="65" charset="-120"/>
                        </a:rPr>
                        <a:t>(2</a:t>
                      </a:r>
                      <a:r>
                        <a:rPr lang="zh-TW" altLang="en-US" sz="2500" b="1" i="0" u="none" strike="noStrike" dirty="0">
                          <a:solidFill>
                            <a:srgbClr val="000000"/>
                          </a:solidFill>
                          <a:latin typeface="標楷體" panose="03000509000000000000" pitchFamily="65" charset="-120"/>
                          <a:ea typeface="標楷體" panose="03000509000000000000" pitchFamily="65" charset="-120"/>
                        </a:rPr>
                        <a:t>個</a:t>
                      </a:r>
                      <a:r>
                        <a:rPr lang="en-US" altLang="zh-TW" sz="2500" b="1" i="0" u="none" strike="noStrike" dirty="0">
                          <a:solidFill>
                            <a:srgbClr val="000000"/>
                          </a:solidFill>
                          <a:latin typeface="標楷體" panose="03000509000000000000" pitchFamily="65" charset="-120"/>
                          <a:ea typeface="標楷體" panose="03000509000000000000" pitchFamily="65" charset="-120"/>
                        </a:rPr>
                        <a:t>)</a:t>
                      </a:r>
                      <a:endParaRPr lang="zh-TW" altLang="en-US" sz="2500" b="1" i="0" u="none" strike="noStrike" dirty="0">
                        <a:solidFill>
                          <a:srgbClr val="000000"/>
                        </a:solidFill>
                        <a:latin typeface="標楷體" panose="03000509000000000000" pitchFamily="65" charset="-120"/>
                        <a:ea typeface="標楷體" panose="03000509000000000000" pitchFamily="65" charset="-120"/>
                      </a:endParaRPr>
                    </a:p>
                  </a:txBody>
                  <a:tcPr marL="21600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gridSpan="2">
                  <a:txBody>
                    <a:bodyPr/>
                    <a:lstStyle/>
                    <a:p>
                      <a:pPr algn="r">
                        <a:spcAft>
                          <a:spcPts val="0"/>
                        </a:spcAft>
                      </a:pPr>
                      <a:r>
                        <a:rPr lang="en-US" sz="2500" b="1"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2.14</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marL="0" indent="0" algn="ctr" defTabSz="914400" rtl="0" eaLnBrk="1" latinLnBrk="0" hangingPunct="1">
                        <a:spcAft>
                          <a:spcPts val="0"/>
                        </a:spcAft>
                      </a:pPr>
                      <a:endParaRPr lang="zh-TW" sz="2400" b="1" kern="0" dirty="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endParaRPr>
                    </a:p>
                  </a:txBody>
                  <a:tcPr marL="540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gridSpan="2">
                  <a:txBody>
                    <a:bodyPr/>
                    <a:lstStyle/>
                    <a:p>
                      <a:pPr marL="0" indent="0" algn="ctr" defTabSz="914400" rtl="0" eaLnBrk="1" latinLnBrk="0" hangingPunct="1">
                        <a:spcAft>
                          <a:spcPts val="0"/>
                        </a:spcAft>
                      </a:pPr>
                      <a:r>
                        <a:rPr lang="en-US" altLang="zh-TW" sz="2500" b="1" kern="0" dirty="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   </a:t>
                      </a:r>
                      <a:r>
                        <a:rPr lang="en-US" altLang="zh-TW" sz="2500" b="1"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2.52</a:t>
                      </a:r>
                      <a:endParaRPr lang="zh-TW" sz="2500" b="1" kern="0" dirty="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endParaRPr>
                    </a:p>
                  </a:txBody>
                  <a:tcPr marL="54000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marL="0" indent="536575" algn="r">
                        <a:spcAft>
                          <a:spcPts val="0"/>
                        </a:spcAft>
                      </a:pP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0" indent="536575" algn="r">
                        <a:spcAft>
                          <a:spcPts val="0"/>
                        </a:spcAft>
                      </a:pPr>
                      <a:r>
                        <a:rPr lang="en-US" sz="2500" b="1" kern="0" dirty="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rPr>
                        <a:t>-</a:t>
                      </a:r>
                      <a:r>
                        <a:rPr lang="en-US" sz="2500" b="1" kern="0" dirty="0" smtClean="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rPr>
                        <a:t>0.38 </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5"/>
                  </a:ext>
                </a:extLst>
              </a:tr>
              <a:tr h="377138">
                <a:tc>
                  <a:txBody>
                    <a:bodyPr/>
                    <a:lstStyle/>
                    <a:p>
                      <a:pPr algn="l" fontAlgn="ctr"/>
                      <a:r>
                        <a:rPr lang="zh-TW" altLang="en-US" sz="2500" b="1" i="0" u="none" strike="noStrike" dirty="0">
                          <a:solidFill>
                            <a:srgbClr val="000000"/>
                          </a:solidFill>
                          <a:latin typeface="標楷體" panose="03000509000000000000" pitchFamily="65" charset="-120"/>
                          <a:ea typeface="標楷體" panose="03000509000000000000" pitchFamily="65" charset="-120"/>
                        </a:rPr>
                        <a:t>非營業</a:t>
                      </a:r>
                      <a:r>
                        <a:rPr lang="zh-TW" altLang="en-US" sz="2500" b="1" i="0" u="none" strike="noStrike" dirty="0" smtClean="0">
                          <a:solidFill>
                            <a:srgbClr val="000000"/>
                          </a:solidFill>
                          <a:latin typeface="標楷體" panose="03000509000000000000" pitchFamily="65" charset="-120"/>
                          <a:ea typeface="標楷體" panose="03000509000000000000" pitchFamily="65" charset="-120"/>
                        </a:rPr>
                        <a:t>基金</a:t>
                      </a:r>
                      <a:r>
                        <a:rPr lang="en-US" altLang="zh-TW" sz="2500" b="1" i="0" u="none" strike="noStrike" dirty="0" smtClean="0">
                          <a:solidFill>
                            <a:srgbClr val="000000"/>
                          </a:solidFill>
                          <a:latin typeface="標楷體" panose="03000509000000000000" pitchFamily="65" charset="-120"/>
                          <a:ea typeface="標楷體" panose="03000509000000000000" pitchFamily="65" charset="-120"/>
                        </a:rPr>
                        <a:t>(25</a:t>
                      </a:r>
                      <a:r>
                        <a:rPr lang="zh-TW" altLang="en-US" sz="2500" b="1" i="0" u="none" strike="noStrike" dirty="0" smtClean="0">
                          <a:solidFill>
                            <a:srgbClr val="000000"/>
                          </a:solidFill>
                          <a:latin typeface="標楷體" panose="03000509000000000000" pitchFamily="65" charset="-120"/>
                          <a:ea typeface="標楷體" panose="03000509000000000000" pitchFamily="65" charset="-120"/>
                        </a:rPr>
                        <a:t>個</a:t>
                      </a:r>
                      <a:r>
                        <a:rPr lang="en-US" altLang="zh-TW" sz="2500" b="1" i="0" u="none" strike="noStrike" dirty="0" smtClean="0">
                          <a:solidFill>
                            <a:srgbClr val="000000"/>
                          </a:solidFill>
                          <a:latin typeface="標楷體" panose="03000509000000000000" pitchFamily="65" charset="-120"/>
                          <a:ea typeface="標楷體" panose="03000509000000000000" pitchFamily="65" charset="-120"/>
                        </a:rPr>
                        <a:t>)</a:t>
                      </a:r>
                      <a:endParaRPr lang="zh-TW" altLang="en-US" sz="2500" b="1" i="0" u="none" strike="noStrike" dirty="0">
                        <a:solidFill>
                          <a:srgbClr val="000000"/>
                        </a:solidFill>
                        <a:latin typeface="標楷體" panose="03000509000000000000" pitchFamily="65" charset="-120"/>
                        <a:ea typeface="標楷體" panose="03000509000000000000" pitchFamily="65" charset="-120"/>
                      </a:endParaRPr>
                    </a:p>
                  </a:txBody>
                  <a:tcPr marL="21600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gridSpan="2">
                  <a:txBody>
                    <a:bodyPr/>
                    <a:lstStyle/>
                    <a:p>
                      <a:pPr algn="r">
                        <a:spcAft>
                          <a:spcPts val="0"/>
                        </a:spcAft>
                      </a:pPr>
                      <a:r>
                        <a:rPr lang="en-US" sz="2500" b="1"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2,702.38 </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pPr marL="648000" algn="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gridSpan="2">
                  <a:txBody>
                    <a:bodyPr/>
                    <a:lstStyle/>
                    <a:p>
                      <a:pPr marL="648000" algn="r">
                        <a:spcAft>
                          <a:spcPts val="0"/>
                        </a:spcAft>
                      </a:pPr>
                      <a:r>
                        <a:rPr lang="en-US" sz="2500" b="1"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2,799.18 </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hMerge="1">
                  <a:txBody>
                    <a:bodyPr/>
                    <a:lstStyle/>
                    <a:p>
                      <a:pPr marL="0" indent="536575" algn="r">
                        <a:spcAft>
                          <a:spcPts val="0"/>
                        </a:spcAft>
                      </a:pPr>
                      <a:endParaRPr lang="zh-TW" sz="2800" b="1" kern="0" dirty="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marL="0" indent="536575" algn="r">
                        <a:spcAft>
                          <a:spcPts val="0"/>
                        </a:spcAft>
                      </a:pPr>
                      <a:r>
                        <a:rPr lang="en-US" sz="2500" b="1" kern="0" dirty="0" smtClean="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rPr>
                        <a:t>-96.80 </a:t>
                      </a:r>
                      <a:endParaRPr lang="zh-TW" sz="2500" b="1" kern="0" dirty="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extLst>
                  <a:ext uri="{0D108BD9-81ED-4DB2-BD59-A6C34878D82A}">
                    <a16:rowId xmlns="" xmlns:a16="http://schemas.microsoft.com/office/drawing/2014/main" val="10006"/>
                  </a:ext>
                </a:extLst>
              </a:tr>
              <a:tr h="377138">
                <a:tc>
                  <a:txBody>
                    <a:bodyPr/>
                    <a:lstStyle/>
                    <a:p>
                      <a:pPr algn="l"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作業基金</a:t>
                      </a:r>
                      <a:r>
                        <a:rPr lang="en-US" altLang="zh-TW" sz="2500" b="0" i="0" u="none" strike="noStrike" dirty="0">
                          <a:solidFill>
                            <a:srgbClr val="000000"/>
                          </a:solidFill>
                          <a:latin typeface="標楷體" panose="03000509000000000000" pitchFamily="65" charset="-120"/>
                          <a:ea typeface="標楷體" panose="03000509000000000000" pitchFamily="65" charset="-120"/>
                        </a:rPr>
                        <a:t>(12</a:t>
                      </a:r>
                      <a:r>
                        <a:rPr lang="zh-TW" altLang="en-US" sz="2500" b="0" i="0" u="none" strike="noStrike" dirty="0">
                          <a:solidFill>
                            <a:srgbClr val="000000"/>
                          </a:solidFill>
                          <a:latin typeface="標楷體" panose="03000509000000000000" pitchFamily="65" charset="-120"/>
                          <a:ea typeface="標楷體" panose="03000509000000000000" pitchFamily="65" charset="-120"/>
                        </a:rPr>
                        <a:t>個</a:t>
                      </a:r>
                      <a:r>
                        <a:rPr lang="en-US" altLang="zh-TW" sz="2500" b="0" i="0" u="none" strike="noStrike" dirty="0">
                          <a:solidFill>
                            <a:srgbClr val="000000"/>
                          </a:solidFill>
                          <a:latin typeface="標楷體" panose="03000509000000000000" pitchFamily="65" charset="-120"/>
                          <a:ea typeface="標楷體" panose="03000509000000000000" pitchFamily="65" charset="-120"/>
                        </a:rPr>
                        <a:t>)</a:t>
                      </a:r>
                    </a:p>
                  </a:txBody>
                  <a:tcPr marL="46800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r">
                        <a:spcAft>
                          <a:spcPts val="0"/>
                        </a:spcAft>
                      </a:pPr>
                      <a:r>
                        <a:rPr lang="en-US" sz="2500"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150.79</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8000" algn="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648000" algn="r">
                        <a:spcAft>
                          <a:spcPts val="0"/>
                        </a:spcAft>
                      </a:pPr>
                      <a:r>
                        <a:rPr lang="en-US" sz="2500"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236.57 </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indent="536575" algn="r">
                        <a:spcAft>
                          <a:spcPts val="0"/>
                        </a:spcAft>
                      </a:pPr>
                      <a:endParaRPr lang="zh-TW" sz="2800" b="0" kern="0" dirty="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536575" algn="r">
                        <a:spcAft>
                          <a:spcPts val="0"/>
                        </a:spcAft>
                      </a:pPr>
                      <a:r>
                        <a:rPr lang="en-US" sz="2500" b="0" kern="0" dirty="0" smtClean="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rPr>
                        <a:t>-85.78</a:t>
                      </a:r>
                      <a:endParaRPr lang="zh-TW" sz="2500" b="0" kern="0" dirty="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7"/>
                  </a:ext>
                </a:extLst>
              </a:tr>
              <a:tr h="377138">
                <a:tc>
                  <a:txBody>
                    <a:bodyPr/>
                    <a:lstStyle/>
                    <a:p>
                      <a:pPr algn="l"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債務基金</a:t>
                      </a:r>
                      <a:r>
                        <a:rPr lang="en-US" altLang="zh-TW" sz="2500" b="0" i="0" u="none" strike="noStrike" dirty="0">
                          <a:solidFill>
                            <a:srgbClr val="000000"/>
                          </a:solidFill>
                          <a:latin typeface="標楷體" panose="03000509000000000000" pitchFamily="65" charset="-120"/>
                          <a:ea typeface="標楷體" panose="03000509000000000000" pitchFamily="65" charset="-120"/>
                        </a:rPr>
                        <a:t>(1</a:t>
                      </a:r>
                      <a:r>
                        <a:rPr lang="zh-TW" altLang="en-US" sz="2500" b="0" i="0" u="none" strike="noStrike" dirty="0">
                          <a:solidFill>
                            <a:srgbClr val="000000"/>
                          </a:solidFill>
                          <a:latin typeface="標楷體" panose="03000509000000000000" pitchFamily="65" charset="-120"/>
                          <a:ea typeface="標楷體" panose="03000509000000000000" pitchFamily="65" charset="-120"/>
                        </a:rPr>
                        <a:t>個</a:t>
                      </a:r>
                      <a:r>
                        <a:rPr lang="en-US" altLang="zh-TW" sz="2500" b="0" i="0" u="none" strike="noStrike" dirty="0">
                          <a:solidFill>
                            <a:srgbClr val="000000"/>
                          </a:solidFill>
                          <a:latin typeface="標楷體" panose="03000509000000000000" pitchFamily="65" charset="-120"/>
                          <a:ea typeface="標楷體" panose="03000509000000000000" pitchFamily="65" charset="-120"/>
                        </a:rPr>
                        <a:t>)</a:t>
                      </a:r>
                    </a:p>
                  </a:txBody>
                  <a:tcPr marL="46800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r">
                        <a:spcAft>
                          <a:spcPts val="0"/>
                        </a:spcAft>
                      </a:pPr>
                      <a:r>
                        <a:rPr lang="en-US" sz="2500"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1,374.99</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8000" algn="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648000" algn="r">
                        <a:spcAft>
                          <a:spcPts val="0"/>
                        </a:spcAft>
                      </a:pPr>
                      <a:r>
                        <a:rPr lang="en-US" sz="2500"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1,374.99</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indent="625475" algn="r">
                        <a:spcAft>
                          <a:spcPts val="0"/>
                        </a:spcAft>
                      </a:pP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625475" algn="r">
                        <a:spcAft>
                          <a:spcPts val="0"/>
                        </a:spcAft>
                      </a:pPr>
                      <a:r>
                        <a:rPr lang="en-US" altLang="zh-TW" sz="2500" kern="0" dirty="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0.00</a:t>
                      </a:r>
                      <a:r>
                        <a:rPr lang="en-US" sz="2500" kern="0" dirty="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 </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8"/>
                  </a:ext>
                </a:extLst>
              </a:tr>
              <a:tr h="334384">
                <a:tc>
                  <a:txBody>
                    <a:bodyPr/>
                    <a:lstStyle/>
                    <a:p>
                      <a:pPr algn="l"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特別收入基金</a:t>
                      </a:r>
                      <a:r>
                        <a:rPr lang="en-US" altLang="zh-TW" sz="2500" b="0" i="0" u="none" strike="noStrike" dirty="0">
                          <a:solidFill>
                            <a:srgbClr val="000000"/>
                          </a:solidFill>
                          <a:latin typeface="標楷體" panose="03000509000000000000" pitchFamily="65" charset="-120"/>
                          <a:ea typeface="標楷體" panose="03000509000000000000" pitchFamily="65" charset="-120"/>
                        </a:rPr>
                        <a:t>(11</a:t>
                      </a:r>
                      <a:r>
                        <a:rPr lang="zh-TW" altLang="en-US" sz="2500" b="0" i="0" u="none" strike="noStrike" dirty="0">
                          <a:solidFill>
                            <a:srgbClr val="000000"/>
                          </a:solidFill>
                          <a:latin typeface="標楷體" panose="03000509000000000000" pitchFamily="65" charset="-120"/>
                          <a:ea typeface="標楷體" panose="03000509000000000000" pitchFamily="65" charset="-120"/>
                        </a:rPr>
                        <a:t>個</a:t>
                      </a:r>
                      <a:r>
                        <a:rPr lang="en-US" altLang="zh-TW" sz="2500" b="0" i="0" u="none" strike="noStrike" dirty="0">
                          <a:solidFill>
                            <a:srgbClr val="000000"/>
                          </a:solidFill>
                          <a:latin typeface="標楷體" panose="03000509000000000000" pitchFamily="65" charset="-120"/>
                          <a:ea typeface="標楷體" panose="03000509000000000000" pitchFamily="65" charset="-120"/>
                        </a:rPr>
                        <a:t>)</a:t>
                      </a:r>
                    </a:p>
                  </a:txBody>
                  <a:tcPr marL="46800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r">
                        <a:spcAft>
                          <a:spcPts val="0"/>
                        </a:spcAft>
                      </a:pPr>
                      <a:r>
                        <a:rPr lang="en-US" altLang="zh-TW" sz="2500" kern="100" dirty="0" smtClean="0">
                          <a:effectLst/>
                          <a:latin typeface="標楷體" panose="03000509000000000000" pitchFamily="65" charset="-120"/>
                          <a:ea typeface="標楷體" panose="03000509000000000000" pitchFamily="65" charset="-120"/>
                          <a:cs typeface="Times New Roman" panose="02020603050405020304" pitchFamily="18" charset="0"/>
                        </a:rPr>
                        <a:t>674.27</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8000" algn="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648000" algn="r">
                        <a:spcAft>
                          <a:spcPts val="0"/>
                        </a:spcAft>
                      </a:pPr>
                      <a:r>
                        <a:rPr lang="en-US" sz="2500"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687.78</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indent="447675" algn="r">
                        <a:spcAft>
                          <a:spcPts val="0"/>
                        </a:spcAft>
                      </a:pPr>
                      <a:endParaRPr lang="zh-TW" sz="28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447675" algn="r">
                        <a:spcAft>
                          <a:spcPts val="0"/>
                        </a:spcAft>
                      </a:pPr>
                      <a:r>
                        <a:rPr lang="en-US" sz="2500" b="0" kern="0" dirty="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rPr>
                        <a:t>-</a:t>
                      </a:r>
                      <a:r>
                        <a:rPr lang="en-US" sz="2500" b="0" kern="0" dirty="0" smtClean="0">
                          <a:solidFill>
                            <a:srgbClr val="FF0000"/>
                          </a:solidFill>
                          <a:effectLst/>
                          <a:latin typeface="標楷體" panose="03000509000000000000" pitchFamily="65" charset="-120"/>
                          <a:ea typeface="標楷體" panose="03000509000000000000" pitchFamily="65" charset="-120"/>
                          <a:cs typeface="新細明體" panose="02020500000000000000" pitchFamily="18" charset="-120"/>
                        </a:rPr>
                        <a:t>13.51 </a:t>
                      </a:r>
                      <a:endParaRPr lang="zh-TW" sz="2500" b="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9"/>
                  </a:ext>
                </a:extLst>
              </a:tr>
              <a:tr h="377138">
                <a:tc>
                  <a:txBody>
                    <a:bodyPr/>
                    <a:lstStyle/>
                    <a:p>
                      <a:pPr algn="l" fontAlgn="ctr"/>
                      <a:r>
                        <a:rPr lang="zh-TW" altLang="en-US" sz="2500" b="0" i="0" u="none" strike="noStrike" dirty="0">
                          <a:solidFill>
                            <a:srgbClr val="000000"/>
                          </a:solidFill>
                          <a:latin typeface="標楷體" panose="03000509000000000000" pitchFamily="65" charset="-120"/>
                          <a:ea typeface="標楷體" panose="03000509000000000000" pitchFamily="65" charset="-120"/>
                        </a:rPr>
                        <a:t>資本計畫基金</a:t>
                      </a:r>
                      <a:r>
                        <a:rPr lang="en-US" altLang="zh-TW" sz="2500" b="0" i="0" u="none" strike="noStrike" dirty="0">
                          <a:solidFill>
                            <a:srgbClr val="000000"/>
                          </a:solidFill>
                          <a:latin typeface="標楷體" panose="03000509000000000000" pitchFamily="65" charset="-120"/>
                          <a:ea typeface="標楷體" panose="03000509000000000000" pitchFamily="65" charset="-120"/>
                        </a:rPr>
                        <a:t>(1</a:t>
                      </a:r>
                      <a:r>
                        <a:rPr lang="zh-TW" altLang="en-US" sz="2500" b="0" i="0" u="none" strike="noStrike" dirty="0">
                          <a:solidFill>
                            <a:srgbClr val="000000"/>
                          </a:solidFill>
                          <a:latin typeface="標楷體" panose="03000509000000000000" pitchFamily="65" charset="-120"/>
                          <a:ea typeface="標楷體" panose="03000509000000000000" pitchFamily="65" charset="-120"/>
                        </a:rPr>
                        <a:t>個</a:t>
                      </a:r>
                      <a:r>
                        <a:rPr lang="en-US" altLang="zh-TW" sz="2500" b="0" i="0" u="none" strike="noStrike" dirty="0">
                          <a:solidFill>
                            <a:srgbClr val="000000"/>
                          </a:solidFill>
                          <a:latin typeface="標楷體" panose="03000509000000000000" pitchFamily="65" charset="-120"/>
                          <a:ea typeface="標楷體" panose="03000509000000000000" pitchFamily="65" charset="-120"/>
                        </a:rPr>
                        <a:t>)</a:t>
                      </a:r>
                    </a:p>
                  </a:txBody>
                  <a:tcPr marL="46800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r">
                        <a:spcAft>
                          <a:spcPts val="0"/>
                        </a:spcAft>
                      </a:pPr>
                      <a:r>
                        <a:rPr lang="en-US" sz="2500"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502.33 </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648000" algn="r">
                        <a:spcAft>
                          <a:spcPts val="0"/>
                        </a:spcAft>
                      </a:pPr>
                      <a:endParaRPr lang="zh-TW" sz="2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648000" algn="r">
                        <a:spcAft>
                          <a:spcPts val="0"/>
                        </a:spcAft>
                      </a:pPr>
                      <a:r>
                        <a:rPr lang="en-US" altLang="zh-TW" sz="2500" kern="100" dirty="0" smtClean="0">
                          <a:effectLst/>
                          <a:latin typeface="標楷體" panose="03000509000000000000" pitchFamily="65" charset="-120"/>
                          <a:ea typeface="標楷體" panose="03000509000000000000" pitchFamily="65" charset="-120"/>
                          <a:cs typeface="Times New Roman" panose="02020603050405020304" pitchFamily="18" charset="0"/>
                        </a:rPr>
                        <a:t>499.84</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36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indent="625475" algn="r">
                        <a:spcAft>
                          <a:spcPts val="0"/>
                        </a:spcAft>
                      </a:pPr>
                      <a:endParaRPr lang="zh-TW" sz="28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indent="625475" algn="r">
                        <a:spcAft>
                          <a:spcPts val="0"/>
                        </a:spcAft>
                      </a:pPr>
                      <a:r>
                        <a:rPr lang="en-US" sz="2500" kern="0" dirty="0" smtClean="0">
                          <a:solidFill>
                            <a:srgbClr val="000000"/>
                          </a:solidFill>
                          <a:effectLst/>
                          <a:latin typeface="標楷體" panose="03000509000000000000" pitchFamily="65" charset="-120"/>
                          <a:ea typeface="標楷體" panose="03000509000000000000" pitchFamily="65" charset="-120"/>
                          <a:cs typeface="新細明體" panose="02020500000000000000" pitchFamily="18" charset="-120"/>
                        </a:rPr>
                        <a:t>2.49</a:t>
                      </a:r>
                      <a:endParaRPr lang="zh-TW" sz="25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540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010"/>
                  </a:ext>
                </a:extLst>
              </a:tr>
            </a:tbl>
          </a:graphicData>
        </a:graphic>
      </p:graphicFrame>
      <p:sp>
        <p:nvSpPr>
          <p:cNvPr id="7" name="文字方塊 6"/>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一、預算業務 </a:t>
            </a:r>
            <a:r>
              <a:rPr lang="en-US" altLang="zh-TW" sz="3600" b="1" dirty="0">
                <a:solidFill>
                  <a:prstClr val="black"/>
                </a:solidFill>
                <a:latin typeface="標楷體" panose="03000509000000000000" pitchFamily="65" charset="-120"/>
                <a:ea typeface="標楷體" panose="03000509000000000000" pitchFamily="65" charset="-120"/>
              </a:rPr>
              <a:t>(6/7)</a:t>
            </a:r>
            <a:endParaRPr lang="en-US" altLang="zh-TW" sz="3600" b="1" dirty="0">
              <a:latin typeface="標楷體" panose="03000509000000000000" pitchFamily="65" charset="-120"/>
              <a:ea typeface="標楷體" panose="03000509000000000000" pitchFamily="65" charset="-120"/>
            </a:endParaRPr>
          </a:p>
        </p:txBody>
      </p:sp>
      <p:sp>
        <p:nvSpPr>
          <p:cNvPr id="9" name="矩形 8"/>
          <p:cNvSpPr/>
          <p:nvPr/>
        </p:nvSpPr>
        <p:spPr>
          <a:xfrm>
            <a:off x="593515" y="758645"/>
            <a:ext cx="5807283" cy="49406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itchFamily="65" charset="-120"/>
                <a:ea typeface="標楷體" pitchFamily="65" charset="-120"/>
              </a:rPr>
              <a:t>(</a:t>
            </a:r>
            <a:r>
              <a:rPr lang="zh-TW" altLang="en-US" sz="2800" dirty="0" smtClean="0">
                <a:solidFill>
                  <a:schemeClr val="tx1"/>
                </a:solidFill>
                <a:latin typeface="標楷體" pitchFamily="65" charset="-120"/>
                <a:ea typeface="標楷體" pitchFamily="65" charset="-120"/>
              </a:rPr>
              <a:t>六</a:t>
            </a:r>
            <a:r>
              <a:rPr lang="en-US" altLang="zh-TW" sz="2800" dirty="0" smtClean="0">
                <a:solidFill>
                  <a:schemeClr val="tx1"/>
                </a:solidFill>
                <a:latin typeface="標楷體" pitchFamily="65" charset="-120"/>
                <a:ea typeface="標楷體" pitchFamily="65" charset="-120"/>
              </a:rPr>
              <a:t>)114</a:t>
            </a:r>
            <a:r>
              <a:rPr lang="zh-TW" altLang="en-US" sz="2800" dirty="0">
                <a:solidFill>
                  <a:schemeClr val="tx1"/>
                </a:solidFill>
                <a:latin typeface="標楷體" panose="03000509000000000000" pitchFamily="65" charset="-120"/>
                <a:ea typeface="標楷體" panose="03000509000000000000" pitchFamily="65" charset="-120"/>
              </a:rPr>
              <a:t>年度</a:t>
            </a:r>
            <a:r>
              <a:rPr lang="zh-TW" altLang="en-US" sz="2800" dirty="0">
                <a:solidFill>
                  <a:prstClr val="black"/>
                </a:solidFill>
                <a:latin typeface="標楷體" panose="03000509000000000000" pitchFamily="65" charset="-120"/>
                <a:ea typeface="標楷體" panose="03000509000000000000" pitchFamily="65" charset="-120"/>
              </a:rPr>
              <a:t>附屬單位預算綜計表</a:t>
            </a:r>
            <a:endParaRPr lang="en-US" altLang="zh-TW"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707366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p:cNvGraphicFramePr/>
          <p:nvPr>
            <p:extLst>
              <p:ext uri="{D42A27DB-BD31-4B8C-83A1-F6EECF244321}">
                <p14:modId xmlns:p14="http://schemas.microsoft.com/office/powerpoint/2010/main" val="3213497407"/>
              </p:ext>
            </p:extLst>
          </p:nvPr>
        </p:nvGraphicFramePr>
        <p:xfrm>
          <a:off x="129209" y="744792"/>
          <a:ext cx="12062791" cy="5271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矩形 17"/>
          <p:cNvSpPr/>
          <p:nvPr/>
        </p:nvSpPr>
        <p:spPr>
          <a:xfrm>
            <a:off x="604480" y="744792"/>
            <a:ext cx="7123098" cy="534234"/>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標楷體" panose="03000509000000000000" pitchFamily="65" charset="-120"/>
                <a:ea typeface="標楷體" panose="03000509000000000000" pitchFamily="65" charset="-120"/>
              </a:rPr>
              <a:t>七</a:t>
            </a:r>
            <a:r>
              <a:rPr lang="en-US" altLang="zh-TW" sz="2800" dirty="0" smtClean="0">
                <a:solidFill>
                  <a:schemeClr val="tx1"/>
                </a:solidFill>
                <a:latin typeface="標楷體" panose="03000509000000000000" pitchFamily="65" charset="-120"/>
                <a:ea typeface="標楷體" panose="03000509000000000000" pitchFamily="65" charset="-120"/>
              </a:rPr>
              <a:t>)</a:t>
            </a:r>
            <a:r>
              <a:rPr lang="zh-TW" altLang="en-US" sz="2800" dirty="0" smtClean="0">
                <a:solidFill>
                  <a:schemeClr val="tx1"/>
                </a:solidFill>
                <a:latin typeface="標楷體" panose="03000509000000000000" pitchFamily="65" charset="-120"/>
                <a:ea typeface="標楷體" panose="03000509000000000000" pitchFamily="65" charset="-120"/>
              </a:rPr>
              <a:t>賡續協助爭取中央計</a:t>
            </a:r>
            <a:r>
              <a:rPr lang="zh-TW" altLang="en-US" sz="2800" dirty="0">
                <a:solidFill>
                  <a:schemeClr val="tx1"/>
                </a:solidFill>
                <a:latin typeface="標楷體" panose="03000509000000000000" pitchFamily="65" charset="-120"/>
                <a:ea typeface="標楷體" panose="03000509000000000000" pitchFamily="65" charset="-120"/>
              </a:rPr>
              <a:t>畫</a:t>
            </a:r>
            <a:r>
              <a:rPr lang="zh-TW" altLang="en-US" sz="2800" dirty="0" smtClean="0">
                <a:solidFill>
                  <a:schemeClr val="tx1"/>
                </a:solidFill>
                <a:latin typeface="標楷體" panose="03000509000000000000" pitchFamily="65" charset="-120"/>
                <a:ea typeface="標楷體" panose="03000509000000000000" pitchFamily="65" charset="-120"/>
              </a:rPr>
              <a:t>與預算考核成績</a:t>
            </a:r>
            <a:endParaRPr lang="zh-TW" altLang="en-US" sz="3200" dirty="0">
              <a:solidFill>
                <a:schemeClr val="tx1"/>
              </a:solidFill>
              <a:latin typeface="標楷體" panose="03000509000000000000" pitchFamily="65" charset="-120"/>
              <a:ea typeface="標楷體" panose="03000509000000000000" pitchFamily="65" charset="-120"/>
            </a:endParaRPr>
          </a:p>
        </p:txBody>
      </p:sp>
      <p:sp>
        <p:nvSpPr>
          <p:cNvPr id="9" name="文字方塊 8"/>
          <p:cNvSpPr txBox="1"/>
          <p:nvPr/>
        </p:nvSpPr>
        <p:spPr>
          <a:xfrm>
            <a:off x="443123" y="0"/>
            <a:ext cx="10196186" cy="646331"/>
          </a:xfrm>
          <a:prstGeom prst="rect">
            <a:avLst/>
          </a:prstGeom>
          <a:noFill/>
        </p:spPr>
        <p:txBody>
          <a:bodyPr wrap="square" rtlCol="0">
            <a:spAutoFit/>
          </a:bodyPr>
          <a:lstStyle/>
          <a:p>
            <a:r>
              <a:rPr lang="zh-TW" altLang="en-US" sz="3600" b="1" dirty="0">
                <a:solidFill>
                  <a:prstClr val="black"/>
                </a:solidFill>
                <a:latin typeface="標楷體" panose="03000509000000000000" pitchFamily="65" charset="-120"/>
                <a:ea typeface="標楷體" panose="03000509000000000000" pitchFamily="65" charset="-120"/>
              </a:rPr>
              <a:t>一、預算業務 </a:t>
            </a:r>
            <a:r>
              <a:rPr lang="en-US" altLang="zh-TW" sz="3600" b="1" dirty="0">
                <a:solidFill>
                  <a:prstClr val="black"/>
                </a:solidFill>
                <a:latin typeface="標楷體" panose="03000509000000000000" pitchFamily="65" charset="-120"/>
                <a:ea typeface="標楷體" panose="03000509000000000000" pitchFamily="65" charset="-120"/>
              </a:rPr>
              <a:t>(7/7)</a:t>
            </a:r>
            <a:endParaRPr lang="en-US" altLang="zh-TW" sz="3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16445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佈景主題1">
  <a:themeElements>
    <a:clrScheme name="Budget Deck">
      <a:dk1>
        <a:srgbClr val="000000"/>
      </a:dk1>
      <a:lt1>
        <a:srgbClr val="FFFFFF"/>
      </a:lt1>
      <a:dk2>
        <a:srgbClr val="0A3D39"/>
      </a:dk2>
      <a:lt2>
        <a:srgbClr val="EBEBEB"/>
      </a:lt2>
      <a:accent1>
        <a:srgbClr val="0B3A24"/>
      </a:accent1>
      <a:accent2>
        <a:srgbClr val="DEF44F"/>
      </a:accent2>
      <a:accent3>
        <a:srgbClr val="9F1841"/>
      </a:accent3>
      <a:accent4>
        <a:srgbClr val="F52960"/>
      </a:accent4>
      <a:accent5>
        <a:srgbClr val="F2EEEC"/>
      </a:accent5>
      <a:accent6>
        <a:srgbClr val="CDC3BD"/>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佈景主題1" id="{77D67E19-CB6E-48C7-8CB5-5F1155703B6F}" vid="{E1FCC431-7E07-4D42-8B5D-72685639B615}"/>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9469</TotalTime>
  <Words>2606</Words>
  <Application>Microsoft Office PowerPoint</Application>
  <PresentationFormat>寬螢幕</PresentationFormat>
  <Paragraphs>336</Paragraphs>
  <Slides>24</Slides>
  <Notes>24</Notes>
  <HiddenSlides>0</HiddenSlides>
  <MMClips>1</MMClips>
  <ScaleCrop>false</ScaleCrop>
  <HeadingPairs>
    <vt:vector size="6" baseType="variant">
      <vt:variant>
        <vt:lpstr>使用字型</vt:lpstr>
      </vt:variant>
      <vt:variant>
        <vt:i4>20</vt:i4>
      </vt:variant>
      <vt:variant>
        <vt:lpstr>佈景主題</vt:lpstr>
      </vt:variant>
      <vt:variant>
        <vt:i4>3</vt:i4>
      </vt:variant>
      <vt:variant>
        <vt:lpstr>投影片標題</vt:lpstr>
      </vt:variant>
      <vt:variant>
        <vt:i4>24</vt:i4>
      </vt:variant>
    </vt:vector>
  </HeadingPairs>
  <TitlesOfParts>
    <vt:vector size="47" baseType="lpstr">
      <vt:lpstr>Malgun Gothic</vt:lpstr>
      <vt:lpstr>微软雅黑</vt:lpstr>
      <vt:lpstr>宋体</vt:lpstr>
      <vt:lpstr>华文新魏</vt:lpstr>
      <vt:lpstr>思源宋体 CN</vt:lpstr>
      <vt:lpstr>微軟正黑體</vt:lpstr>
      <vt:lpstr>新細明體</vt:lpstr>
      <vt:lpstr>標楷體</vt:lpstr>
      <vt:lpstr>Arial</vt:lpstr>
      <vt:lpstr>Bahnschrift Light</vt:lpstr>
      <vt:lpstr>Calibri</vt:lpstr>
      <vt:lpstr>Calibri Light</vt:lpstr>
      <vt:lpstr>Century Gothic</vt:lpstr>
      <vt:lpstr>Courier New</vt:lpstr>
      <vt:lpstr>Engravers MT</vt:lpstr>
      <vt:lpstr>Linux Biolinum G</vt:lpstr>
      <vt:lpstr>Times New Roman</vt:lpstr>
      <vt:lpstr>Trebuchet MS</vt:lpstr>
      <vt:lpstr>Wingdings</vt:lpstr>
      <vt:lpstr>Wingdings 3</vt:lpstr>
      <vt:lpstr>Office 佈景主題</vt:lpstr>
      <vt:lpstr>自訂設計</vt:lpstr>
      <vt:lpstr>佈景主題1</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聯慶 陳</cp:lastModifiedBy>
  <cp:revision>1107</cp:revision>
  <cp:lastPrinted>2024-11-01T09:31:32Z</cp:lastPrinted>
  <dcterms:created xsi:type="dcterms:W3CDTF">2021-04-01T06:03:06Z</dcterms:created>
  <dcterms:modified xsi:type="dcterms:W3CDTF">2024-11-05T04:55:03Z</dcterms:modified>
</cp:coreProperties>
</file>