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BF75D3-E374-831D-6CCF-52351032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9BB4B8-D26A-F540-C97A-7A086F3A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3AE8-725E-457D-951D-5E9EBFED88AD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2F58BCD-4361-A868-6573-E06F2F13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C32ABA9-2B67-ECBC-B880-C564A0D3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78EE-F421-4F9E-B84C-1FA7096A4B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3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8CD8FEC-BB11-F223-FEEC-A9527D2D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CD11AB-F9F4-8FAF-7BDD-CDD98EA3E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D28693-575C-FCA5-0030-B049AFB1E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3AE8-725E-457D-951D-5E9EBFED88AD}" type="datetimeFigureOut">
              <a:rPr lang="zh-TW" altLang="en-US" smtClean="0"/>
              <a:t>2022/8/10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7F4D8F-4B03-4544-EFC7-01247C63F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AAE2AB-F7D1-AF91-7C64-BEB536177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578EE-F421-4F9E-B84C-1FA7096A4B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8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EE9AE76-2AA0-F87A-5188-124D842F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D6BAC11-6935-9137-C603-3A063FF0C3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86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D46484E-2FCD-828B-AC17-5E0D6805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F06FC50-FBB0-A8A9-A872-4FD001DA99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7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393B166-C1F1-594D-2AD9-DF3F90C5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BFB166B-300F-DEFD-DF68-ADC86C2CAE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084BF16-C36D-392E-F23F-F50844AC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7C3E8E-ED05-416C-6088-6DBB42F01B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3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377ED88-F4C3-3F10-A2FD-420CA4D3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仿黑體繁" panose="03000500000000000000" pitchFamily="66" charset="-120"/>
                <a:ea typeface="王漢宗仿黑體繁" panose="03000500000000000000" pitchFamily="66" charset="-120"/>
                <a:cs typeface="+mn-cs"/>
              </a:rPr>
              <a:t>上半年度活動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仿黑體繁" panose="03000500000000000000" pitchFamily="66" charset="-120"/>
              <a:ea typeface="王漢宗仿黑體繁" panose="03000500000000000000" pitchFamily="66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066D8BD-FC63-9E2B-A3C2-4ED4D7D07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7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E5D828C-D2B9-AA14-8BE0-E42226B5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41AE7D0-8A08-E500-AF85-FDDE289B28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1A61FC3-8AF4-6BDD-3444-E4C3E969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F9BD5B-DA7A-FB57-A635-1841B41DFB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56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6891D9F-A28F-DC2B-4907-4A464E21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91FDD6E-B8E2-5BBB-9362-6CEEEF690C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17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67519F1-E711-46CF-664F-09B99920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BDD1C6C-0F34-FBDD-D41A-696491B67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35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0AB8B2F-135D-C26C-0A53-FC58224B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6A41DF0-73B0-2634-FE73-500F8A170D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1D55775-DC4C-D6B8-9069-F23F74E4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A457B5-315C-74F7-2A1C-A4CFD67741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1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E09B0FF-7F69-3390-3753-0E108418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AF50BA5-53EC-4A20-50A2-4E63ED777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0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895FB8F-26AE-0274-F9FE-7E74BDE4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B134DA4-8474-9D4F-5249-8189AFE42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00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F76B3F8-E6DD-88E9-8730-7F951255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BCE71FB-DDA3-71A3-2CE1-B123E2456B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26F281A-C254-B04A-09F8-564F7F02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B222C1-DB91-E6DB-DE8F-67D753E9A4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9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CF16DF8-81A3-A9D6-E600-8A92C4BD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4968527-BBC1-92AA-61E7-3B00B4E9A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4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71C46F2-FED9-1535-5D5D-3AFE1B21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47FA94-D44E-C5DC-74B3-C9A5901C4B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C5DDA95-977A-4D91-34F0-7635A3A5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C6DC3A2-C496-FB29-E870-FEC57F56D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3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BE19CC5-CD99-78A5-2568-6A1B2BD1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CEA27B1-334C-07B2-FC97-5B2CC43CE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9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69A2DC8-0210-82FD-C85F-C5AD97E1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DD9046-F7E1-EE31-0973-2C04A9733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D44819B-2CAF-07D2-CF59-00488AEC9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DFE6DA-B054-FDE9-99C9-A49722DC2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7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如螢幕大小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王漢宗仿黑體繁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上半年度活動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高雄市政府民政局15</dc:creator>
  <cp:lastModifiedBy>高雄市政府民政局15</cp:lastModifiedBy>
  <cp:revision>1</cp:revision>
  <dcterms:created xsi:type="dcterms:W3CDTF">2022-08-10T01:38:39Z</dcterms:created>
  <dcterms:modified xsi:type="dcterms:W3CDTF">2022-08-10T01:41:00Z</dcterms:modified>
</cp:coreProperties>
</file>