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22" r:id="rId3"/>
    <p:sldMasterId id="2147483736" r:id="rId4"/>
    <p:sldMasterId id="2147483771" r:id="rId5"/>
    <p:sldMasterId id="2147483783" r:id="rId6"/>
    <p:sldMasterId id="2147483797" r:id="rId7"/>
  </p:sldMasterIdLst>
  <p:notesMasterIdLst>
    <p:notesMasterId r:id="rId30"/>
  </p:notesMasterIdLst>
  <p:handoutMasterIdLst>
    <p:handoutMasterId r:id="rId31"/>
  </p:handoutMasterIdLst>
  <p:sldIdLst>
    <p:sldId id="256" r:id="rId8"/>
    <p:sldId id="7737" r:id="rId9"/>
    <p:sldId id="7776" r:id="rId10"/>
    <p:sldId id="26961" r:id="rId11"/>
    <p:sldId id="284" r:id="rId12"/>
    <p:sldId id="26963" r:id="rId13"/>
    <p:sldId id="26988" r:id="rId14"/>
    <p:sldId id="26989" r:id="rId15"/>
    <p:sldId id="26960" r:id="rId16"/>
    <p:sldId id="26991" r:id="rId17"/>
    <p:sldId id="26964" r:id="rId18"/>
    <p:sldId id="26978" r:id="rId19"/>
    <p:sldId id="26979" r:id="rId20"/>
    <p:sldId id="26980" r:id="rId21"/>
    <p:sldId id="26981" r:id="rId22"/>
    <p:sldId id="26982" r:id="rId23"/>
    <p:sldId id="26983" r:id="rId24"/>
    <p:sldId id="26984" r:id="rId25"/>
    <p:sldId id="26985" r:id="rId26"/>
    <p:sldId id="26986" r:id="rId27"/>
    <p:sldId id="26987" r:id="rId28"/>
    <p:sldId id="26977" r:id="rId29"/>
  </p:sldIdLst>
  <p:sldSz cx="12193588" cy="9144000"/>
  <p:notesSz cx="6797675" cy="9926638"/>
  <p:defaultTextStyle>
    <a:defPPr>
      <a:defRPr lang="zh-TW"/>
    </a:defPPr>
    <a:lvl1pPr marL="0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2064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4128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36192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48256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60320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72384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584448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096512" algn="l" defTabSz="102412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5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8000"/>
    <a:srgbClr val="FF9933"/>
    <a:srgbClr val="23B0B7"/>
    <a:srgbClr val="00CC99"/>
    <a:srgbClr val="FF5B5F"/>
    <a:srgbClr val="FF7C80"/>
    <a:srgbClr val="D60093"/>
    <a:srgbClr val="269996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77525" autoAdjust="0"/>
  </p:normalViewPr>
  <p:slideViewPr>
    <p:cSldViewPr snapToGrid="0">
      <p:cViewPr varScale="1">
        <p:scale>
          <a:sx n="47" d="100"/>
          <a:sy n="47" d="100"/>
        </p:scale>
        <p:origin x="1709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notesViewPr>
    <p:cSldViewPr snapToGrid="0" showGuides="1">
      <p:cViewPr varScale="1">
        <p:scale>
          <a:sx n="77" d="100"/>
          <a:sy n="77" d="100"/>
        </p:scale>
        <p:origin x="4002" y="114"/>
      </p:cViewPr>
      <p:guideLst>
        <p:guide orient="horz" pos="3135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456071580981706"/>
          <c:y val="0.18741554789514703"/>
          <c:w val="0.65225892846437294"/>
          <c:h val="0.8196104413084782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3B-49C2-BB5B-0BC1B8B08BE2}"/>
              </c:ext>
            </c:extLst>
          </c:dPt>
          <c:dPt>
            <c:idx val="1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3B-49C2-BB5B-0BC1B8B08BE2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3B-49C2-BB5B-0BC1B8B08BE2}"/>
              </c:ext>
            </c:extLst>
          </c:dPt>
          <c:dLbls>
            <c:dLbl>
              <c:idx val="0"/>
              <c:layout>
                <c:manualLayout>
                  <c:x val="-0.14415013095952198"/>
                  <c:y val="-0.208418588712455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6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defRPr>
                    </a:pPr>
                    <a:fld id="{672EEA32-A1D3-4EED-9140-08ADE987653C}" type="CATEGORYNAME">
                      <a:rPr lang="zh-TW" altLang="en-US" sz="2600" b="1">
                        <a:solidFill>
                          <a:schemeClr val="tx1"/>
                        </a:solidFill>
                      </a:rPr>
                      <a:pPr>
                        <a:defRPr sz="2600" b="1">
                          <a:solidFill>
                            <a:schemeClr val="bg1"/>
                          </a:solidFill>
                        </a:defRPr>
                      </a:pPr>
                      <a:t>[類別名稱]</a:t>
                    </a:fld>
                    <a:r>
                      <a:rPr lang="en-US" altLang="zh-TW" sz="2600" b="1" baseline="0" dirty="0">
                        <a:solidFill>
                          <a:schemeClr val="tx1"/>
                        </a:solidFill>
                      </a:rPr>
                      <a:t>,</a:t>
                    </a:r>
                  </a:p>
                  <a:p>
                    <a:pPr>
                      <a:defRPr sz="2600" b="1">
                        <a:solidFill>
                          <a:schemeClr val="bg1"/>
                        </a:solidFill>
                      </a:defRPr>
                    </a:pPr>
                    <a:fld id="{7EDDCD4B-09E0-4A15-A72E-6F35AAEA3DF9}" type="VALUE">
                      <a:rPr lang="en-US" altLang="zh-TW" sz="2600" b="1" baseline="0" smtClean="0">
                        <a:solidFill>
                          <a:schemeClr val="tx1"/>
                        </a:solidFill>
                      </a:rPr>
                      <a:pPr>
                        <a:defRPr sz="2600" b="1">
                          <a:solidFill>
                            <a:schemeClr val="bg1"/>
                          </a:solidFill>
                        </a:defRPr>
                      </a:pPr>
                      <a:t>[值]</a:t>
                    </a:fld>
                    <a:r>
                      <a:rPr lang="zh-TW" altLang="en-US" sz="2600" b="1" baseline="0" dirty="0">
                        <a:solidFill>
                          <a:schemeClr val="tx1"/>
                        </a:solidFill>
                      </a:rPr>
                      <a:t>家</a:t>
                    </a:r>
                    <a:r>
                      <a:rPr lang="en-US" altLang="zh-TW" sz="2600" b="1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3D2304D3-7365-4AFA-9C8B-A7E8BF764A96}" type="PERCENTAGE">
                      <a:rPr lang="en-US" altLang="zh-TW" sz="2600" b="1" baseline="0">
                        <a:solidFill>
                          <a:schemeClr val="tx1"/>
                        </a:solidFill>
                      </a:rPr>
                      <a:pPr>
                        <a:defRPr sz="2600" b="1">
                          <a:solidFill>
                            <a:schemeClr val="bg1"/>
                          </a:solidFill>
                        </a:defRPr>
                      </a:pPr>
                      <a:t>[百分比]</a:t>
                    </a:fld>
                    <a:endParaRPr lang="en-US" altLang="zh-TW" sz="26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  <a:cs typeface="Times New Roman" panose="02020603050405020304" pitchFamily="18" charset="0"/>
                    </a:defRPr>
                  </a:pPr>
                  <a:endParaRPr lang="zh-TW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27783636784442"/>
                      <c:h val="0.233336698059708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3B-49C2-BB5B-0BC1B8B08BE2}"/>
                </c:ext>
              </c:extLst>
            </c:dLbl>
            <c:dLbl>
              <c:idx val="1"/>
              <c:layout>
                <c:manualLayout>
                  <c:x val="1.5487104275471872E-7"/>
                  <c:y val="2.1585938773134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6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defRPr>
                    </a:pPr>
                    <a:fld id="{296B7E96-365A-4D5E-B51C-43A659DE5192}" type="CATEGORYNAME">
                      <a:rPr lang="zh-TW" altLang="en-US" sz="2600" b="1">
                        <a:solidFill>
                          <a:schemeClr val="tx1"/>
                        </a:solidFill>
                      </a:rPr>
                      <a:pPr>
                        <a:defRPr sz="2600" b="1">
                          <a:solidFill>
                            <a:schemeClr val="bg1"/>
                          </a:solidFill>
                        </a:defRPr>
                      </a:pPr>
                      <a:t>[類別名稱]</a:t>
                    </a:fld>
                    <a:r>
                      <a:rPr lang="en-US" altLang="zh-TW" sz="2600" b="1" baseline="0" dirty="0">
                        <a:solidFill>
                          <a:schemeClr val="tx1"/>
                        </a:solidFill>
                      </a:rPr>
                      <a:t>, </a:t>
                    </a:r>
                  </a:p>
                  <a:p>
                    <a:pPr>
                      <a:defRPr sz="2600" b="1">
                        <a:solidFill>
                          <a:schemeClr val="bg1"/>
                        </a:solidFill>
                      </a:defRPr>
                    </a:pPr>
                    <a:fld id="{00225266-300C-454E-897E-84EA6477DFFA}" type="VALUE">
                      <a:rPr lang="en-US" altLang="zh-TW" sz="2600" b="1" baseline="0">
                        <a:solidFill>
                          <a:schemeClr val="tx1"/>
                        </a:solidFill>
                      </a:rPr>
                      <a:pPr>
                        <a:defRPr sz="2600" b="1">
                          <a:solidFill>
                            <a:schemeClr val="bg1"/>
                          </a:solidFill>
                        </a:defRPr>
                      </a:pPr>
                      <a:t>[值]</a:t>
                    </a:fld>
                    <a:r>
                      <a:rPr lang="zh-TW" altLang="en-US" sz="2600" b="1" baseline="0" dirty="0">
                        <a:solidFill>
                          <a:schemeClr val="tx1"/>
                        </a:solidFill>
                      </a:rPr>
                      <a:t>家</a:t>
                    </a:r>
                    <a:r>
                      <a:rPr lang="en-US" altLang="zh-TW" sz="2600" b="1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6F4CD913-8101-4EBC-B62D-A4B3A488B19D}" type="PERCENTAGE">
                      <a:rPr lang="en-US" altLang="zh-TW" sz="2600" b="1" baseline="0">
                        <a:solidFill>
                          <a:schemeClr val="tx1"/>
                        </a:solidFill>
                      </a:rPr>
                      <a:pPr>
                        <a:defRPr sz="2600" b="1">
                          <a:solidFill>
                            <a:schemeClr val="bg1"/>
                          </a:solidFill>
                        </a:defRPr>
                      </a:pPr>
                      <a:t>[百分比]</a:t>
                    </a:fld>
                    <a:endParaRPr lang="en-US" altLang="zh-TW" sz="26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  <a:cs typeface="Times New Roman" panose="02020603050405020304" pitchFamily="18" charset="0"/>
                    </a:defRPr>
                  </a:pPr>
                  <a:endParaRPr lang="zh-TW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23380416711516"/>
                      <c:h val="0.215342567803515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F3B-49C2-BB5B-0BC1B8B08BE2}"/>
                </c:ext>
              </c:extLst>
            </c:dLbl>
            <c:dLbl>
              <c:idx val="2"/>
              <c:layout>
                <c:manualLayout>
                  <c:x val="0.14967101518742884"/>
                  <c:y val="-2.365172855313676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defRPr>
                    </a:pPr>
                    <a:fld id="{21B0E654-A16E-497C-9481-5291B010A5AA}" type="CATEGORYNAME">
                      <a:rPr lang="zh-TW" altLang="en-US" sz="2600" b="1">
                        <a:solidFill>
                          <a:schemeClr val="tx1"/>
                        </a:solidFill>
                      </a:rPr>
                      <a:pPr>
                        <a:defRPr sz="2600" b="1"/>
                      </a:pPr>
                      <a:t>[類別名稱]</a:t>
                    </a:fld>
                    <a:r>
                      <a:rPr lang="en-US" altLang="zh-TW" sz="2600" b="1" baseline="0" dirty="0">
                        <a:solidFill>
                          <a:schemeClr val="tx1"/>
                        </a:solidFill>
                      </a:rPr>
                      <a:t>, </a:t>
                    </a:r>
                  </a:p>
                  <a:p>
                    <a:pPr>
                      <a:defRPr sz="2600" b="1"/>
                    </a:pPr>
                    <a:fld id="{D6FDE9E8-26EE-4132-822E-F1C2D8EEDDC1}" type="VALUE">
                      <a:rPr lang="en-US" altLang="zh-TW" sz="2600" b="1" baseline="0" smtClean="0">
                        <a:solidFill>
                          <a:schemeClr val="tx1"/>
                        </a:solidFill>
                      </a:rPr>
                      <a:pPr>
                        <a:defRPr sz="2600" b="1"/>
                      </a:pPr>
                      <a:t>[值]</a:t>
                    </a:fld>
                    <a:r>
                      <a:rPr lang="zh-TW" altLang="en-US" sz="2600" b="1" baseline="0" dirty="0">
                        <a:solidFill>
                          <a:schemeClr val="tx1"/>
                        </a:solidFill>
                      </a:rPr>
                      <a:t>家</a:t>
                    </a:r>
                    <a:r>
                      <a:rPr lang="en-US" altLang="zh-TW" sz="2600" b="1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6DDD652E-2035-48F2-A5B2-72CAD27C46E2}" type="PERCENTAGE">
                      <a:rPr lang="en-US" altLang="zh-TW" sz="2600" b="1" baseline="0" smtClean="0">
                        <a:solidFill>
                          <a:schemeClr val="tx1"/>
                        </a:solidFill>
                      </a:rPr>
                      <a:pPr>
                        <a:defRPr sz="2600" b="1"/>
                      </a:pPr>
                      <a:t>[百分比]</a:t>
                    </a:fld>
                    <a:endParaRPr lang="en-US" altLang="zh-TW" sz="26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標楷體" panose="03000509000000000000" pitchFamily="65" charset="-120"/>
                      <a:cs typeface="Times New Roman" panose="02020603050405020304" pitchFamily="18" charset="0"/>
                    </a:defRPr>
                  </a:pPr>
                  <a:endParaRPr lang="zh-TW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014990742583423"/>
                      <c:h val="0.198507461296705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3B-49C2-BB5B-0BC1B8B08BE2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工作表1!$C$1:$E$1</c:f>
              <c:strCache>
                <c:ptCount val="3"/>
                <c:pt idx="0">
                  <c:v>住宿</c:v>
                </c:pt>
                <c:pt idx="1">
                  <c:v>視聽歌唱</c:v>
                </c:pt>
                <c:pt idx="2">
                  <c:v>酒吧</c:v>
                </c:pt>
              </c:strCache>
            </c:strRef>
          </c:cat>
          <c:val>
            <c:numRef>
              <c:f>工作表1!$C$19:$E$19</c:f>
              <c:numCache>
                <c:formatCode>General</c:formatCode>
                <c:ptCount val="3"/>
                <c:pt idx="0">
                  <c:v>53</c:v>
                </c:pt>
                <c:pt idx="1">
                  <c:v>10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3B-49C2-BB5B-0BC1B8B08B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666CA-3BBA-4D14-8355-3297B192F049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3E3B6E4-5EBB-4461-95DE-9FB9D4767CC0}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五大</a:t>
          </a:r>
          <a:endParaRPr lang="en-US" altLang="zh-TW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組別</a:t>
          </a:r>
        </a:p>
      </dgm:t>
    </dgm:pt>
    <dgm:pt modelId="{A32A5EB6-017A-4371-AE46-9325680183C1}" type="parTrans" cxnId="{907C3FDB-0D79-42CF-A42F-8206C583F17C}">
      <dgm:prSet/>
      <dgm:spPr/>
      <dgm:t>
        <a:bodyPr/>
        <a:lstStyle/>
        <a:p>
          <a:endParaRPr lang="zh-TW" altLang="en-US" sz="2000"/>
        </a:p>
      </dgm:t>
    </dgm:pt>
    <dgm:pt modelId="{615A9DAB-D37A-4E55-B7F7-B5446856A218}" type="sibTrans" cxnId="{907C3FDB-0D79-42CF-A42F-8206C583F17C}">
      <dgm:prSet/>
      <dgm:spPr/>
      <dgm:t>
        <a:bodyPr/>
        <a:lstStyle/>
        <a:p>
          <a:endParaRPr lang="zh-TW" altLang="en-US" sz="2000"/>
        </a:p>
      </dgm:t>
    </dgm:pt>
    <dgm:pt modelId="{A6AB1B48-9B53-4389-A6FB-6535924F50DB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預防推廣</a:t>
          </a:r>
          <a:endParaRPr lang="en-US" altLang="zh-TW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毒防局</a:t>
          </a:r>
        </a:p>
      </dgm:t>
    </dgm:pt>
    <dgm:pt modelId="{AB401FCB-1153-4AF3-BA4A-FE89F4D152AC}" type="parTrans" cxnId="{3F5533B2-332E-44B6-B914-9BA6BD4C1CA5}">
      <dgm:prSet/>
      <dgm:spPr/>
      <dgm:t>
        <a:bodyPr/>
        <a:lstStyle/>
        <a:p>
          <a:endParaRPr lang="zh-TW" altLang="en-US" sz="2000"/>
        </a:p>
      </dgm:t>
    </dgm:pt>
    <dgm:pt modelId="{167E2C3B-668F-4E98-B283-A46230AD1218}" type="sibTrans" cxnId="{3F5533B2-332E-44B6-B914-9BA6BD4C1CA5}">
      <dgm:prSet/>
      <dgm:spPr/>
      <dgm:t>
        <a:bodyPr/>
        <a:lstStyle/>
        <a:p>
          <a:endParaRPr lang="zh-TW" altLang="en-US" sz="2000"/>
        </a:p>
      </dgm:t>
    </dgm:pt>
    <dgm:pt modelId="{D6129550-4515-434D-B326-4C2ABABCAF3B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綜合規劃</a:t>
          </a:r>
          <a:endParaRPr lang="en-US" altLang="zh-TW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毒防局</a:t>
          </a:r>
        </a:p>
      </dgm:t>
    </dgm:pt>
    <dgm:pt modelId="{D2C49EB1-FB8D-4348-A655-6B464E11158D}" type="parTrans" cxnId="{B619A2D9-1209-45F4-BAD0-72375304F731}">
      <dgm:prSet/>
      <dgm:spPr/>
      <dgm:t>
        <a:bodyPr/>
        <a:lstStyle/>
        <a:p>
          <a:endParaRPr lang="zh-TW" altLang="en-US" sz="2000"/>
        </a:p>
      </dgm:t>
    </dgm:pt>
    <dgm:pt modelId="{6A0D5425-302E-4274-810C-2F751E8DA123}" type="sibTrans" cxnId="{B619A2D9-1209-45F4-BAD0-72375304F731}">
      <dgm:prSet/>
      <dgm:spPr/>
      <dgm:t>
        <a:bodyPr/>
        <a:lstStyle/>
        <a:p>
          <a:endParaRPr lang="zh-TW" altLang="en-US" sz="2000"/>
        </a:p>
      </dgm:t>
    </dgm:pt>
    <dgm:pt modelId="{288DB23F-7418-4AD6-B502-D2B71A85B109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社會復歸</a:t>
          </a:r>
          <a:endParaRPr lang="en-US" altLang="zh-TW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毒防局</a:t>
          </a:r>
        </a:p>
      </dgm:t>
    </dgm:pt>
    <dgm:pt modelId="{316817DC-AA67-450C-B024-680C265667B9}" type="parTrans" cxnId="{B95AB1FF-A574-4F42-997D-2AAC854A43CE}">
      <dgm:prSet/>
      <dgm:spPr/>
      <dgm:t>
        <a:bodyPr/>
        <a:lstStyle/>
        <a:p>
          <a:endParaRPr lang="zh-TW" altLang="en-US" sz="2000"/>
        </a:p>
      </dgm:t>
    </dgm:pt>
    <dgm:pt modelId="{0DB214D1-274E-4019-8127-25DD3A726B07}" type="sibTrans" cxnId="{B95AB1FF-A574-4F42-997D-2AAC854A43CE}">
      <dgm:prSet/>
      <dgm:spPr/>
      <dgm:t>
        <a:bodyPr/>
        <a:lstStyle/>
        <a:p>
          <a:endParaRPr lang="zh-TW" altLang="en-US" sz="2000"/>
        </a:p>
      </dgm:t>
    </dgm:pt>
    <dgm:pt modelId="{CCB06706-C42B-4C11-84B5-D9DF3AAA09EE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緝毒合作</a:t>
          </a:r>
          <a:endParaRPr lang="en-US" altLang="zh-TW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警察局</a:t>
          </a:r>
        </a:p>
      </dgm:t>
    </dgm:pt>
    <dgm:pt modelId="{099709A4-AD33-4345-84AA-A6F2E2B6398B}" type="parTrans" cxnId="{E1AEAE50-FF8F-48BC-824A-B425014EA6A5}">
      <dgm:prSet/>
      <dgm:spPr/>
      <dgm:t>
        <a:bodyPr/>
        <a:lstStyle/>
        <a:p>
          <a:endParaRPr lang="zh-TW" altLang="en-US" sz="2000"/>
        </a:p>
      </dgm:t>
    </dgm:pt>
    <dgm:pt modelId="{AEF071CE-D2ED-4942-B880-860E7E9F4EE7}" type="sibTrans" cxnId="{E1AEAE50-FF8F-48BC-824A-B425014EA6A5}">
      <dgm:prSet/>
      <dgm:spPr/>
      <dgm:t>
        <a:bodyPr/>
        <a:lstStyle/>
        <a:p>
          <a:endParaRPr lang="zh-TW" altLang="en-US" sz="2000"/>
        </a:p>
      </dgm:t>
    </dgm:pt>
    <dgm:pt modelId="{14F2A2CD-F8B0-4A14-9476-18C83C07D5E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毒品戒治</a:t>
          </a:r>
          <a:endParaRPr lang="en-US" altLang="zh-TW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衛生局</a:t>
          </a:r>
        </a:p>
      </dgm:t>
    </dgm:pt>
    <dgm:pt modelId="{4C0D7927-84B6-4CB5-B642-523B43AAA55A}" type="parTrans" cxnId="{75521978-C543-46FC-9457-3D1CF539D4BD}">
      <dgm:prSet/>
      <dgm:spPr/>
      <dgm:t>
        <a:bodyPr/>
        <a:lstStyle/>
        <a:p>
          <a:endParaRPr lang="zh-TW" altLang="en-US" sz="2000"/>
        </a:p>
      </dgm:t>
    </dgm:pt>
    <dgm:pt modelId="{6E894F8B-7C1C-45F8-B55F-D65D49DC6122}" type="sibTrans" cxnId="{75521978-C543-46FC-9457-3D1CF539D4BD}">
      <dgm:prSet/>
      <dgm:spPr/>
      <dgm:t>
        <a:bodyPr/>
        <a:lstStyle/>
        <a:p>
          <a:endParaRPr lang="zh-TW" altLang="en-US" sz="2000"/>
        </a:p>
      </dgm:t>
    </dgm:pt>
    <dgm:pt modelId="{9B14ADCA-A876-4643-BABE-EBC3BB5C21B5}" type="pres">
      <dgm:prSet presAssocID="{508666CA-3BBA-4D14-8355-3297B192F04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89A1CDF-4606-4DD5-8859-3AE831EF6544}" type="pres">
      <dgm:prSet presAssocID="{93E3B6E4-5EBB-4461-95DE-9FB9D4767CC0}" presName="centerShape" presStyleLbl="node0" presStyleIdx="0" presStyleCnt="1" custScaleX="105507" custScaleY="106066"/>
      <dgm:spPr/>
    </dgm:pt>
    <dgm:pt modelId="{C616B786-7836-4CAE-9CC6-949C0B5323B7}" type="pres">
      <dgm:prSet presAssocID="{A6AB1B48-9B53-4389-A6FB-6535924F50DB}" presName="node" presStyleLbl="node1" presStyleIdx="0" presStyleCnt="5" custScaleX="126989" custScaleY="112971">
        <dgm:presLayoutVars>
          <dgm:bulletEnabled val="1"/>
        </dgm:presLayoutVars>
      </dgm:prSet>
      <dgm:spPr/>
    </dgm:pt>
    <dgm:pt modelId="{F49C7CF3-0E4B-4DFA-895A-1F411CC6E6EA}" type="pres">
      <dgm:prSet presAssocID="{A6AB1B48-9B53-4389-A6FB-6535924F50DB}" presName="dummy" presStyleCnt="0"/>
      <dgm:spPr/>
    </dgm:pt>
    <dgm:pt modelId="{A431F4C6-56F4-40C1-8418-BAF37D99E3C6}" type="pres">
      <dgm:prSet presAssocID="{167E2C3B-668F-4E98-B283-A46230AD1218}" presName="sibTrans" presStyleLbl="sibTrans2D1" presStyleIdx="0" presStyleCnt="5"/>
      <dgm:spPr/>
    </dgm:pt>
    <dgm:pt modelId="{9F3E4A71-5006-4CED-8592-F3F49AC0246B}" type="pres">
      <dgm:prSet presAssocID="{D6129550-4515-434D-B326-4C2ABABCAF3B}" presName="node" presStyleLbl="node1" presStyleIdx="1" presStyleCnt="5" custScaleX="128583" custScaleY="124154">
        <dgm:presLayoutVars>
          <dgm:bulletEnabled val="1"/>
        </dgm:presLayoutVars>
      </dgm:prSet>
      <dgm:spPr/>
    </dgm:pt>
    <dgm:pt modelId="{6224718C-584A-4A1F-8401-799AADF6153E}" type="pres">
      <dgm:prSet presAssocID="{D6129550-4515-434D-B326-4C2ABABCAF3B}" presName="dummy" presStyleCnt="0"/>
      <dgm:spPr/>
    </dgm:pt>
    <dgm:pt modelId="{440F96D2-B8B6-4D4A-8AD5-C85BE1352A70}" type="pres">
      <dgm:prSet presAssocID="{6A0D5425-302E-4274-810C-2F751E8DA123}" presName="sibTrans" presStyleLbl="sibTrans2D1" presStyleIdx="1" presStyleCnt="5"/>
      <dgm:spPr/>
    </dgm:pt>
    <dgm:pt modelId="{CB30E2C0-1807-4EEC-8D51-F6661682919D}" type="pres">
      <dgm:prSet presAssocID="{288DB23F-7418-4AD6-B502-D2B71A85B109}" presName="node" presStyleLbl="node1" presStyleIdx="2" presStyleCnt="5" custScaleX="124542" custScaleY="121791" custRadScaleRad="102119" custRadScaleInc="-32203">
        <dgm:presLayoutVars>
          <dgm:bulletEnabled val="1"/>
        </dgm:presLayoutVars>
      </dgm:prSet>
      <dgm:spPr/>
    </dgm:pt>
    <dgm:pt modelId="{CA96B9DA-55A4-4B4B-BAA6-5CF5862BDCD9}" type="pres">
      <dgm:prSet presAssocID="{288DB23F-7418-4AD6-B502-D2B71A85B109}" presName="dummy" presStyleCnt="0"/>
      <dgm:spPr/>
    </dgm:pt>
    <dgm:pt modelId="{485E12B4-D20B-4545-ABA3-8B11A1004399}" type="pres">
      <dgm:prSet presAssocID="{0DB214D1-274E-4019-8127-25DD3A726B07}" presName="sibTrans" presStyleLbl="sibTrans2D1" presStyleIdx="2" presStyleCnt="5"/>
      <dgm:spPr/>
    </dgm:pt>
    <dgm:pt modelId="{71CBD4AC-F8DF-4DDD-B203-784D06432574}" type="pres">
      <dgm:prSet presAssocID="{CCB06706-C42B-4C11-84B5-D9DF3AAA09EE}" presName="node" presStyleLbl="node1" presStyleIdx="3" presStyleCnt="5" custScaleX="125127" custScaleY="113522" custRadScaleRad="97415" custRadScaleInc="18521">
        <dgm:presLayoutVars>
          <dgm:bulletEnabled val="1"/>
        </dgm:presLayoutVars>
      </dgm:prSet>
      <dgm:spPr/>
    </dgm:pt>
    <dgm:pt modelId="{5EBCADE5-1114-4CBC-994E-C9859D6027A0}" type="pres">
      <dgm:prSet presAssocID="{CCB06706-C42B-4C11-84B5-D9DF3AAA09EE}" presName="dummy" presStyleCnt="0"/>
      <dgm:spPr/>
    </dgm:pt>
    <dgm:pt modelId="{3C321BE4-F101-4F38-824B-C43650FE43F8}" type="pres">
      <dgm:prSet presAssocID="{AEF071CE-D2ED-4942-B880-860E7E9F4EE7}" presName="sibTrans" presStyleLbl="sibTrans2D1" presStyleIdx="3" presStyleCnt="5"/>
      <dgm:spPr/>
    </dgm:pt>
    <dgm:pt modelId="{C9726A7C-69D0-4170-B2B9-9345567CEE99}" type="pres">
      <dgm:prSet presAssocID="{14F2A2CD-F8B0-4A14-9476-18C83C07D5EF}" presName="node" presStyleLbl="node1" presStyleIdx="4" presStyleCnt="5" custScaleX="130738" custScaleY="119838">
        <dgm:presLayoutVars>
          <dgm:bulletEnabled val="1"/>
        </dgm:presLayoutVars>
      </dgm:prSet>
      <dgm:spPr/>
    </dgm:pt>
    <dgm:pt modelId="{97F7D47F-3C91-41E9-9E5D-BC8D63D29971}" type="pres">
      <dgm:prSet presAssocID="{14F2A2CD-F8B0-4A14-9476-18C83C07D5EF}" presName="dummy" presStyleCnt="0"/>
      <dgm:spPr/>
    </dgm:pt>
    <dgm:pt modelId="{1657DE90-5F5C-4291-9C67-04374972A26D}" type="pres">
      <dgm:prSet presAssocID="{6E894F8B-7C1C-45F8-B55F-D65D49DC6122}" presName="sibTrans" presStyleLbl="sibTrans2D1" presStyleIdx="4" presStyleCnt="5"/>
      <dgm:spPr/>
    </dgm:pt>
  </dgm:ptLst>
  <dgm:cxnLst>
    <dgm:cxn modelId="{624B5202-BF04-463E-827F-F133D625929B}" type="presOf" srcId="{AEF071CE-D2ED-4942-B880-860E7E9F4EE7}" destId="{3C321BE4-F101-4F38-824B-C43650FE43F8}" srcOrd="0" destOrd="0" presId="urn:microsoft.com/office/officeart/2005/8/layout/radial6"/>
    <dgm:cxn modelId="{0818DB19-BF0B-4C14-8CA1-C6DCC4E7EA45}" type="presOf" srcId="{288DB23F-7418-4AD6-B502-D2B71A85B109}" destId="{CB30E2C0-1807-4EEC-8D51-F6661682919D}" srcOrd="0" destOrd="0" presId="urn:microsoft.com/office/officeart/2005/8/layout/radial6"/>
    <dgm:cxn modelId="{120C9E6E-4220-46DD-880A-4E1E829CCF59}" type="presOf" srcId="{A6AB1B48-9B53-4389-A6FB-6535924F50DB}" destId="{C616B786-7836-4CAE-9CC6-949C0B5323B7}" srcOrd="0" destOrd="0" presId="urn:microsoft.com/office/officeart/2005/8/layout/radial6"/>
    <dgm:cxn modelId="{C9E4904F-21D0-42FA-886A-E0EA2B9F803E}" type="presOf" srcId="{CCB06706-C42B-4C11-84B5-D9DF3AAA09EE}" destId="{71CBD4AC-F8DF-4DDD-B203-784D06432574}" srcOrd="0" destOrd="0" presId="urn:microsoft.com/office/officeart/2005/8/layout/radial6"/>
    <dgm:cxn modelId="{E1AEAE50-FF8F-48BC-824A-B425014EA6A5}" srcId="{93E3B6E4-5EBB-4461-95DE-9FB9D4767CC0}" destId="{CCB06706-C42B-4C11-84B5-D9DF3AAA09EE}" srcOrd="3" destOrd="0" parTransId="{099709A4-AD33-4345-84AA-A6F2E2B6398B}" sibTransId="{AEF071CE-D2ED-4942-B880-860E7E9F4EE7}"/>
    <dgm:cxn modelId="{7CD9DE71-5B4C-43D1-8CDD-CA721EC567BE}" type="presOf" srcId="{167E2C3B-668F-4E98-B283-A46230AD1218}" destId="{A431F4C6-56F4-40C1-8418-BAF37D99E3C6}" srcOrd="0" destOrd="0" presId="urn:microsoft.com/office/officeart/2005/8/layout/radial6"/>
    <dgm:cxn modelId="{75521978-C543-46FC-9457-3D1CF539D4BD}" srcId="{93E3B6E4-5EBB-4461-95DE-9FB9D4767CC0}" destId="{14F2A2CD-F8B0-4A14-9476-18C83C07D5EF}" srcOrd="4" destOrd="0" parTransId="{4C0D7927-84B6-4CB5-B642-523B43AAA55A}" sibTransId="{6E894F8B-7C1C-45F8-B55F-D65D49DC6122}"/>
    <dgm:cxn modelId="{47111382-A9F0-4EB0-922E-39DE8B06C5E3}" type="presOf" srcId="{6E894F8B-7C1C-45F8-B55F-D65D49DC6122}" destId="{1657DE90-5F5C-4291-9C67-04374972A26D}" srcOrd="0" destOrd="0" presId="urn:microsoft.com/office/officeart/2005/8/layout/radial6"/>
    <dgm:cxn modelId="{BBCF3483-93DD-4B6A-85D7-23B59A8ED87C}" type="presOf" srcId="{508666CA-3BBA-4D14-8355-3297B192F049}" destId="{9B14ADCA-A876-4643-BABE-EBC3BB5C21B5}" srcOrd="0" destOrd="0" presId="urn:microsoft.com/office/officeart/2005/8/layout/radial6"/>
    <dgm:cxn modelId="{2AE8A38C-B080-4B90-89FB-66DDCD331825}" type="presOf" srcId="{93E3B6E4-5EBB-4461-95DE-9FB9D4767CC0}" destId="{A89A1CDF-4606-4DD5-8859-3AE831EF6544}" srcOrd="0" destOrd="0" presId="urn:microsoft.com/office/officeart/2005/8/layout/radial6"/>
    <dgm:cxn modelId="{3F5533B2-332E-44B6-B914-9BA6BD4C1CA5}" srcId="{93E3B6E4-5EBB-4461-95DE-9FB9D4767CC0}" destId="{A6AB1B48-9B53-4389-A6FB-6535924F50DB}" srcOrd="0" destOrd="0" parTransId="{AB401FCB-1153-4AF3-BA4A-FE89F4D152AC}" sibTransId="{167E2C3B-668F-4E98-B283-A46230AD1218}"/>
    <dgm:cxn modelId="{D185D6B8-4794-41A6-9D31-03F2615062FC}" type="presOf" srcId="{D6129550-4515-434D-B326-4C2ABABCAF3B}" destId="{9F3E4A71-5006-4CED-8592-F3F49AC0246B}" srcOrd="0" destOrd="0" presId="urn:microsoft.com/office/officeart/2005/8/layout/radial6"/>
    <dgm:cxn modelId="{E88ED7C5-DE53-45BC-9355-BB93AEBA5E8F}" type="presOf" srcId="{6A0D5425-302E-4274-810C-2F751E8DA123}" destId="{440F96D2-B8B6-4D4A-8AD5-C85BE1352A70}" srcOrd="0" destOrd="0" presId="urn:microsoft.com/office/officeart/2005/8/layout/radial6"/>
    <dgm:cxn modelId="{71B927D2-2AA5-47FF-831E-506F7F1C6499}" type="presOf" srcId="{0DB214D1-274E-4019-8127-25DD3A726B07}" destId="{485E12B4-D20B-4545-ABA3-8B11A1004399}" srcOrd="0" destOrd="0" presId="urn:microsoft.com/office/officeart/2005/8/layout/radial6"/>
    <dgm:cxn modelId="{B619A2D9-1209-45F4-BAD0-72375304F731}" srcId="{93E3B6E4-5EBB-4461-95DE-9FB9D4767CC0}" destId="{D6129550-4515-434D-B326-4C2ABABCAF3B}" srcOrd="1" destOrd="0" parTransId="{D2C49EB1-FB8D-4348-A655-6B464E11158D}" sibTransId="{6A0D5425-302E-4274-810C-2F751E8DA123}"/>
    <dgm:cxn modelId="{907C3FDB-0D79-42CF-A42F-8206C583F17C}" srcId="{508666CA-3BBA-4D14-8355-3297B192F049}" destId="{93E3B6E4-5EBB-4461-95DE-9FB9D4767CC0}" srcOrd="0" destOrd="0" parTransId="{A32A5EB6-017A-4371-AE46-9325680183C1}" sibTransId="{615A9DAB-D37A-4E55-B7F7-B5446856A218}"/>
    <dgm:cxn modelId="{BC9AC2EA-79EF-4751-BEE6-54A1B31E100F}" type="presOf" srcId="{14F2A2CD-F8B0-4A14-9476-18C83C07D5EF}" destId="{C9726A7C-69D0-4170-B2B9-9345567CEE99}" srcOrd="0" destOrd="0" presId="urn:microsoft.com/office/officeart/2005/8/layout/radial6"/>
    <dgm:cxn modelId="{B95AB1FF-A574-4F42-997D-2AAC854A43CE}" srcId="{93E3B6E4-5EBB-4461-95DE-9FB9D4767CC0}" destId="{288DB23F-7418-4AD6-B502-D2B71A85B109}" srcOrd="2" destOrd="0" parTransId="{316817DC-AA67-450C-B024-680C265667B9}" sibTransId="{0DB214D1-274E-4019-8127-25DD3A726B07}"/>
    <dgm:cxn modelId="{37EC4E54-DDCF-47EF-97B5-248EBCC042BB}" type="presParOf" srcId="{9B14ADCA-A876-4643-BABE-EBC3BB5C21B5}" destId="{A89A1CDF-4606-4DD5-8859-3AE831EF6544}" srcOrd="0" destOrd="0" presId="urn:microsoft.com/office/officeart/2005/8/layout/radial6"/>
    <dgm:cxn modelId="{5BA93ED3-707C-439D-B464-CBC33806AAE1}" type="presParOf" srcId="{9B14ADCA-A876-4643-BABE-EBC3BB5C21B5}" destId="{C616B786-7836-4CAE-9CC6-949C0B5323B7}" srcOrd="1" destOrd="0" presId="urn:microsoft.com/office/officeart/2005/8/layout/radial6"/>
    <dgm:cxn modelId="{E551F7FB-804D-475D-BAFC-7EFA1523376B}" type="presParOf" srcId="{9B14ADCA-A876-4643-BABE-EBC3BB5C21B5}" destId="{F49C7CF3-0E4B-4DFA-895A-1F411CC6E6EA}" srcOrd="2" destOrd="0" presId="urn:microsoft.com/office/officeart/2005/8/layout/radial6"/>
    <dgm:cxn modelId="{D3221F8C-2EBE-4470-A773-F9A11F98B448}" type="presParOf" srcId="{9B14ADCA-A876-4643-BABE-EBC3BB5C21B5}" destId="{A431F4C6-56F4-40C1-8418-BAF37D99E3C6}" srcOrd="3" destOrd="0" presId="urn:microsoft.com/office/officeart/2005/8/layout/radial6"/>
    <dgm:cxn modelId="{37DEA41D-44D1-48DD-B826-9EC745338353}" type="presParOf" srcId="{9B14ADCA-A876-4643-BABE-EBC3BB5C21B5}" destId="{9F3E4A71-5006-4CED-8592-F3F49AC0246B}" srcOrd="4" destOrd="0" presId="urn:microsoft.com/office/officeart/2005/8/layout/radial6"/>
    <dgm:cxn modelId="{6007AF63-A3A3-46C3-AEC9-0A07C09812AD}" type="presParOf" srcId="{9B14ADCA-A876-4643-BABE-EBC3BB5C21B5}" destId="{6224718C-584A-4A1F-8401-799AADF6153E}" srcOrd="5" destOrd="0" presId="urn:microsoft.com/office/officeart/2005/8/layout/radial6"/>
    <dgm:cxn modelId="{EA24015D-6184-458A-B55C-B4FD0003C7F9}" type="presParOf" srcId="{9B14ADCA-A876-4643-BABE-EBC3BB5C21B5}" destId="{440F96D2-B8B6-4D4A-8AD5-C85BE1352A70}" srcOrd="6" destOrd="0" presId="urn:microsoft.com/office/officeart/2005/8/layout/radial6"/>
    <dgm:cxn modelId="{1B0D9B93-D9DE-4206-952B-4C9DA760C9DD}" type="presParOf" srcId="{9B14ADCA-A876-4643-BABE-EBC3BB5C21B5}" destId="{CB30E2C0-1807-4EEC-8D51-F6661682919D}" srcOrd="7" destOrd="0" presId="urn:microsoft.com/office/officeart/2005/8/layout/radial6"/>
    <dgm:cxn modelId="{68D3BDFC-7C95-4D44-B21B-E5F2823C0B22}" type="presParOf" srcId="{9B14ADCA-A876-4643-BABE-EBC3BB5C21B5}" destId="{CA96B9DA-55A4-4B4B-BAA6-5CF5862BDCD9}" srcOrd="8" destOrd="0" presId="urn:microsoft.com/office/officeart/2005/8/layout/radial6"/>
    <dgm:cxn modelId="{2418C5E9-4F85-4353-AF2D-61369219B70F}" type="presParOf" srcId="{9B14ADCA-A876-4643-BABE-EBC3BB5C21B5}" destId="{485E12B4-D20B-4545-ABA3-8B11A1004399}" srcOrd="9" destOrd="0" presId="urn:microsoft.com/office/officeart/2005/8/layout/radial6"/>
    <dgm:cxn modelId="{9AEAE46D-DD7A-46E7-AFA8-C9362C09A133}" type="presParOf" srcId="{9B14ADCA-A876-4643-BABE-EBC3BB5C21B5}" destId="{71CBD4AC-F8DF-4DDD-B203-784D06432574}" srcOrd="10" destOrd="0" presId="urn:microsoft.com/office/officeart/2005/8/layout/radial6"/>
    <dgm:cxn modelId="{003D3EF5-F44E-4B49-80C0-ED60FC5C31A0}" type="presParOf" srcId="{9B14ADCA-A876-4643-BABE-EBC3BB5C21B5}" destId="{5EBCADE5-1114-4CBC-994E-C9859D6027A0}" srcOrd="11" destOrd="0" presId="urn:microsoft.com/office/officeart/2005/8/layout/radial6"/>
    <dgm:cxn modelId="{0B830BC8-86EE-4D2C-9831-044A8403623D}" type="presParOf" srcId="{9B14ADCA-A876-4643-BABE-EBC3BB5C21B5}" destId="{3C321BE4-F101-4F38-824B-C43650FE43F8}" srcOrd="12" destOrd="0" presId="urn:microsoft.com/office/officeart/2005/8/layout/radial6"/>
    <dgm:cxn modelId="{1372F34F-4A1F-45AC-B776-1D68458ACA29}" type="presParOf" srcId="{9B14ADCA-A876-4643-BABE-EBC3BB5C21B5}" destId="{C9726A7C-69D0-4170-B2B9-9345567CEE99}" srcOrd="13" destOrd="0" presId="urn:microsoft.com/office/officeart/2005/8/layout/radial6"/>
    <dgm:cxn modelId="{E1CDEBCA-55D9-4FA0-AFF8-BAB40CC288FD}" type="presParOf" srcId="{9B14ADCA-A876-4643-BABE-EBC3BB5C21B5}" destId="{97F7D47F-3C91-41E9-9E5D-BC8D63D29971}" srcOrd="14" destOrd="0" presId="urn:microsoft.com/office/officeart/2005/8/layout/radial6"/>
    <dgm:cxn modelId="{31289D43-3021-4940-AF9E-10ACCEC7C55F}" type="presParOf" srcId="{9B14ADCA-A876-4643-BABE-EBC3BB5C21B5}" destId="{1657DE90-5F5C-4291-9C67-04374972A26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EACBF2-17D8-4979-87F5-14A19CBC69A9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30F5D74-24BE-4E45-A7B5-255151C5DE9D}">
      <dgm:prSet phldrT="[文字]" custT="1"/>
      <dgm:spPr/>
      <dgm:t>
        <a:bodyPr/>
        <a:lstStyle/>
        <a:p>
          <a:pPr marL="0"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42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7</a:t>
          </a:r>
          <a:r>
            <a:rPr lang="zh-TW" altLang="en-US" sz="42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大跨域陪伴服務</a:t>
          </a:r>
        </a:p>
      </dgm:t>
    </dgm:pt>
    <dgm:pt modelId="{A2FD78CA-C516-4B17-B0CA-6DFBB5DB0133}" type="parTrans" cxnId="{FC641048-67E3-47B9-8AF0-83C41D555CD9}">
      <dgm:prSet/>
      <dgm:spPr/>
      <dgm:t>
        <a:bodyPr/>
        <a:lstStyle/>
        <a:p>
          <a:endParaRPr lang="zh-TW" altLang="en-US"/>
        </a:p>
      </dgm:t>
    </dgm:pt>
    <dgm:pt modelId="{74147703-5956-4839-8A3C-73CE9AE4B681}" type="sibTrans" cxnId="{FC641048-67E3-47B9-8AF0-83C41D555CD9}">
      <dgm:prSet/>
      <dgm:spPr/>
      <dgm:t>
        <a:bodyPr/>
        <a:lstStyle/>
        <a:p>
          <a:endParaRPr lang="zh-TW" altLang="en-US"/>
        </a:p>
      </dgm:t>
    </dgm:pt>
    <dgm:pt modelId="{4ECB18F1-4E17-405F-A16F-9725867E285C}">
      <dgm:prSet phldrT="[文字]" custT="1"/>
      <dgm:spPr/>
      <dgm:t>
        <a:bodyPr/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就業服務</a:t>
          </a:r>
        </a:p>
      </dgm:t>
    </dgm:pt>
    <dgm:pt modelId="{080A5BF4-F774-44C4-A8AC-41728D0FC354}" type="parTrans" cxnId="{07DEAE08-5E88-4CA1-B07D-4979E189B4D3}">
      <dgm:prSet/>
      <dgm:spPr/>
      <dgm:t>
        <a:bodyPr/>
        <a:lstStyle/>
        <a:p>
          <a:endParaRPr lang="zh-TW" altLang="en-US"/>
        </a:p>
      </dgm:t>
    </dgm:pt>
    <dgm:pt modelId="{8BE9B6C3-1148-4C51-B8C7-5AC8548E5DD9}" type="sibTrans" cxnId="{07DEAE08-5E88-4CA1-B07D-4979E189B4D3}">
      <dgm:prSet/>
      <dgm:spPr/>
      <dgm:t>
        <a:bodyPr/>
        <a:lstStyle/>
        <a:p>
          <a:endParaRPr lang="zh-TW" altLang="en-US"/>
        </a:p>
      </dgm:t>
    </dgm:pt>
    <dgm:pt modelId="{95D9F7A3-B6A8-4B7B-BB01-F18333A495A2}">
      <dgm:prSet phldrT="[文字]" custT="1"/>
      <dgm:spPr/>
      <dgm:t>
        <a:bodyPr/>
        <a:lstStyle/>
        <a:p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醫療服務</a:t>
          </a:r>
        </a:p>
      </dgm:t>
    </dgm:pt>
    <dgm:pt modelId="{2CFA8A13-CD90-49CD-BB36-1E57D1E6C570}" type="parTrans" cxnId="{4505C092-0121-45FC-980D-33712C081F6A}">
      <dgm:prSet/>
      <dgm:spPr/>
      <dgm:t>
        <a:bodyPr/>
        <a:lstStyle/>
        <a:p>
          <a:endParaRPr lang="zh-TW" altLang="en-US"/>
        </a:p>
      </dgm:t>
    </dgm:pt>
    <dgm:pt modelId="{E7BB8DAD-8868-438A-A8F2-F16D555AD336}" type="sibTrans" cxnId="{4505C092-0121-45FC-980D-33712C081F6A}">
      <dgm:prSet/>
      <dgm:spPr/>
      <dgm:t>
        <a:bodyPr/>
        <a:lstStyle/>
        <a:p>
          <a:endParaRPr lang="zh-TW" altLang="en-US"/>
        </a:p>
      </dgm:t>
    </dgm:pt>
    <dgm:pt modelId="{4BCF954D-A1AC-48F2-B635-73F5F0C9003C}">
      <dgm:prSet phldrT="[文字]" custT="1"/>
      <dgm:spPr/>
      <dgm:t>
        <a:bodyPr/>
        <a:lstStyle/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社會福利及家庭支持服務</a:t>
          </a:r>
        </a:p>
      </dgm:t>
    </dgm:pt>
    <dgm:pt modelId="{FA69A003-A6E8-441D-BDC3-C1AB3A120518}" type="parTrans" cxnId="{079D4444-4CC1-4ADC-8E01-E935DF28B1A5}">
      <dgm:prSet/>
      <dgm:spPr/>
      <dgm:t>
        <a:bodyPr/>
        <a:lstStyle/>
        <a:p>
          <a:endParaRPr lang="zh-TW" altLang="en-US"/>
        </a:p>
      </dgm:t>
    </dgm:pt>
    <dgm:pt modelId="{D110F4A8-969D-4FA9-8F3C-18991D844DD4}" type="sibTrans" cxnId="{079D4444-4CC1-4ADC-8E01-E935DF28B1A5}">
      <dgm:prSet/>
      <dgm:spPr/>
      <dgm:t>
        <a:bodyPr/>
        <a:lstStyle/>
        <a:p>
          <a:endParaRPr lang="zh-TW" altLang="en-US"/>
        </a:p>
      </dgm:t>
    </dgm:pt>
    <dgm:pt modelId="{6700AA12-F0A3-4D29-9456-4DABD242B3C2}">
      <dgm:prSet phldrT="[文字]" custT="1"/>
      <dgm:spPr/>
      <dgm:t>
        <a:bodyPr/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宗教服務</a:t>
          </a:r>
        </a:p>
      </dgm:t>
    </dgm:pt>
    <dgm:pt modelId="{8EBF9098-9C1B-4F7A-80D3-5136E9D5464C}" type="parTrans" cxnId="{2FEE956D-CCF5-40E0-A809-901B3CB19E20}">
      <dgm:prSet/>
      <dgm:spPr/>
      <dgm:t>
        <a:bodyPr/>
        <a:lstStyle/>
        <a:p>
          <a:endParaRPr lang="zh-TW" altLang="en-US"/>
        </a:p>
      </dgm:t>
    </dgm:pt>
    <dgm:pt modelId="{E6B780A9-99F1-4F9E-A317-BE1252C6B8D4}" type="sibTrans" cxnId="{2FEE956D-CCF5-40E0-A809-901B3CB19E20}">
      <dgm:prSet/>
      <dgm:spPr/>
      <dgm:t>
        <a:bodyPr/>
        <a:lstStyle/>
        <a:p>
          <a:endParaRPr lang="zh-TW" altLang="en-US"/>
        </a:p>
      </dgm:t>
    </dgm:pt>
    <dgm:pt modelId="{7012080E-2979-4945-9866-D5E6E57697C3}">
      <dgm:prSet phldrT="[文字]" custT="1"/>
      <dgm:spPr/>
      <dgm:t>
        <a:bodyPr/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spc="-110" baseline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校園外服務</a:t>
          </a:r>
        </a:p>
      </dgm:t>
    </dgm:pt>
    <dgm:pt modelId="{D516BC70-C3A4-45FE-99D5-BC222A5F7205}" type="parTrans" cxnId="{54643D01-8AAA-46BB-AD72-CB7366BDAD04}">
      <dgm:prSet/>
      <dgm:spPr/>
      <dgm:t>
        <a:bodyPr/>
        <a:lstStyle/>
        <a:p>
          <a:endParaRPr lang="zh-TW" altLang="en-US"/>
        </a:p>
      </dgm:t>
    </dgm:pt>
    <dgm:pt modelId="{A6AA1B26-1E6B-44A7-B638-A24D6E651FB5}" type="sibTrans" cxnId="{54643D01-8AAA-46BB-AD72-CB7366BDAD04}">
      <dgm:prSet/>
      <dgm:spPr/>
      <dgm:t>
        <a:bodyPr/>
        <a:lstStyle/>
        <a:p>
          <a:endParaRPr lang="zh-TW" altLang="en-US"/>
        </a:p>
      </dgm:t>
    </dgm:pt>
    <dgm:pt modelId="{368BACA5-0708-4FFC-A4F5-07EFEF02E99D}">
      <dgm:prSet phldrT="[文字]" custT="1"/>
      <dgm:spPr/>
      <dgm:t>
        <a:bodyPr/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教育服務</a:t>
          </a:r>
        </a:p>
      </dgm:t>
    </dgm:pt>
    <dgm:pt modelId="{C2BD2482-B095-4E7A-8AD3-97041F93643A}" type="parTrans" cxnId="{638EE73E-1C5E-4CA0-BC74-D4F6EABCA053}">
      <dgm:prSet/>
      <dgm:spPr/>
      <dgm:t>
        <a:bodyPr/>
        <a:lstStyle/>
        <a:p>
          <a:endParaRPr lang="zh-TW" altLang="en-US"/>
        </a:p>
      </dgm:t>
    </dgm:pt>
    <dgm:pt modelId="{9656E039-B1A8-40A8-9178-C8A24C270A3D}" type="sibTrans" cxnId="{638EE73E-1C5E-4CA0-BC74-D4F6EABCA053}">
      <dgm:prSet/>
      <dgm:spPr/>
      <dgm:t>
        <a:bodyPr/>
        <a:lstStyle/>
        <a:p>
          <a:endParaRPr lang="zh-TW" altLang="en-US"/>
        </a:p>
      </dgm:t>
    </dgm:pt>
    <dgm:pt modelId="{670374E3-5EC2-42E9-AD3C-EC4E8F3A7913}">
      <dgm:prSet phldrT="[文字]" custT="1"/>
      <dgm:spPr/>
      <dgm:t>
        <a:bodyPr/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多元服務</a:t>
          </a:r>
        </a:p>
      </dgm:t>
    </dgm:pt>
    <dgm:pt modelId="{1D7AE6F9-D867-4DE0-8697-83361A4414DB}" type="parTrans" cxnId="{455E43B9-1A5B-4242-80F9-65F128B00055}">
      <dgm:prSet/>
      <dgm:spPr/>
      <dgm:t>
        <a:bodyPr/>
        <a:lstStyle/>
        <a:p>
          <a:endParaRPr lang="zh-TW" altLang="en-US"/>
        </a:p>
      </dgm:t>
    </dgm:pt>
    <dgm:pt modelId="{1810DC52-F3F5-4581-8AB0-58602CFA9993}" type="sibTrans" cxnId="{455E43B9-1A5B-4242-80F9-65F128B00055}">
      <dgm:prSet/>
      <dgm:spPr/>
      <dgm:t>
        <a:bodyPr/>
        <a:lstStyle/>
        <a:p>
          <a:endParaRPr lang="zh-TW" altLang="en-US"/>
        </a:p>
      </dgm:t>
    </dgm:pt>
    <dgm:pt modelId="{EEACE7CD-2163-4032-ABCB-4642CBDD2C9C}" type="pres">
      <dgm:prSet presAssocID="{86EACBF2-17D8-4979-87F5-14A19CBC69A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EDC64C-63E9-4E16-81BA-9F93582C4EA6}" type="pres">
      <dgm:prSet presAssocID="{930F5D74-24BE-4E45-A7B5-255151C5DE9D}" presName="centerShape" presStyleLbl="node0" presStyleIdx="0" presStyleCnt="1" custScaleX="149075" custScaleY="134137"/>
      <dgm:spPr/>
    </dgm:pt>
    <dgm:pt modelId="{63DF2B22-B30F-4C95-968F-DD2AE16D50A6}" type="pres">
      <dgm:prSet presAssocID="{4ECB18F1-4E17-405F-A16F-9725867E285C}" presName="node" presStyleLbl="node1" presStyleIdx="0" presStyleCnt="7">
        <dgm:presLayoutVars>
          <dgm:bulletEnabled val="1"/>
        </dgm:presLayoutVars>
      </dgm:prSet>
      <dgm:spPr/>
    </dgm:pt>
    <dgm:pt modelId="{EA615956-BAF3-4697-BC99-9F24D2C7F8AC}" type="pres">
      <dgm:prSet presAssocID="{4ECB18F1-4E17-405F-A16F-9725867E285C}" presName="dummy" presStyleCnt="0"/>
      <dgm:spPr/>
    </dgm:pt>
    <dgm:pt modelId="{49EE31F0-8E81-42E8-BA13-0E7489D2EA34}" type="pres">
      <dgm:prSet presAssocID="{8BE9B6C3-1148-4C51-B8C7-5AC8548E5DD9}" presName="sibTrans" presStyleLbl="sibTrans2D1" presStyleIdx="0" presStyleCnt="7"/>
      <dgm:spPr/>
    </dgm:pt>
    <dgm:pt modelId="{D6462B43-6CDB-417F-BEEB-A2CA03055327}" type="pres">
      <dgm:prSet presAssocID="{95D9F7A3-B6A8-4B7B-BB01-F18333A495A2}" presName="node" presStyleLbl="node1" presStyleIdx="1" presStyleCnt="7">
        <dgm:presLayoutVars>
          <dgm:bulletEnabled val="1"/>
        </dgm:presLayoutVars>
      </dgm:prSet>
      <dgm:spPr/>
    </dgm:pt>
    <dgm:pt modelId="{506E8143-0766-4ECE-804F-FDBF8A2774F9}" type="pres">
      <dgm:prSet presAssocID="{95D9F7A3-B6A8-4B7B-BB01-F18333A495A2}" presName="dummy" presStyleCnt="0"/>
      <dgm:spPr/>
    </dgm:pt>
    <dgm:pt modelId="{C4CE56D5-806E-41C1-8FC5-3E70190706A9}" type="pres">
      <dgm:prSet presAssocID="{E7BB8DAD-8868-438A-A8F2-F16D555AD336}" presName="sibTrans" presStyleLbl="sibTrans2D1" presStyleIdx="1" presStyleCnt="7"/>
      <dgm:spPr/>
    </dgm:pt>
    <dgm:pt modelId="{842AE143-B8CD-43FE-B5F4-B81DB9CD3184}" type="pres">
      <dgm:prSet presAssocID="{4BCF954D-A1AC-48F2-B635-73F5F0C9003C}" presName="node" presStyleLbl="node1" presStyleIdx="2" presStyleCnt="7" custScaleX="122420" custScaleY="119853">
        <dgm:presLayoutVars>
          <dgm:bulletEnabled val="1"/>
        </dgm:presLayoutVars>
      </dgm:prSet>
      <dgm:spPr/>
    </dgm:pt>
    <dgm:pt modelId="{227617E5-592D-441F-B31E-B5AB85AB4A8A}" type="pres">
      <dgm:prSet presAssocID="{4BCF954D-A1AC-48F2-B635-73F5F0C9003C}" presName="dummy" presStyleCnt="0"/>
      <dgm:spPr/>
    </dgm:pt>
    <dgm:pt modelId="{6D76D132-BF66-4544-B74D-12AACF47D524}" type="pres">
      <dgm:prSet presAssocID="{D110F4A8-969D-4FA9-8F3C-18991D844DD4}" presName="sibTrans" presStyleLbl="sibTrans2D1" presStyleIdx="2" presStyleCnt="7"/>
      <dgm:spPr/>
    </dgm:pt>
    <dgm:pt modelId="{C537220A-6074-48E5-939E-4A86E5874A73}" type="pres">
      <dgm:prSet presAssocID="{6700AA12-F0A3-4D29-9456-4DABD242B3C2}" presName="node" presStyleLbl="node1" presStyleIdx="3" presStyleCnt="7">
        <dgm:presLayoutVars>
          <dgm:bulletEnabled val="1"/>
        </dgm:presLayoutVars>
      </dgm:prSet>
      <dgm:spPr/>
    </dgm:pt>
    <dgm:pt modelId="{8A79B1CF-2DDF-4B40-BA11-CE91F2EB9DAA}" type="pres">
      <dgm:prSet presAssocID="{6700AA12-F0A3-4D29-9456-4DABD242B3C2}" presName="dummy" presStyleCnt="0"/>
      <dgm:spPr/>
    </dgm:pt>
    <dgm:pt modelId="{E96C6ED3-BD54-41A8-B5D9-211CF2FC3B08}" type="pres">
      <dgm:prSet presAssocID="{E6B780A9-99F1-4F9E-A317-BE1252C6B8D4}" presName="sibTrans" presStyleLbl="sibTrans2D1" presStyleIdx="3" presStyleCnt="7"/>
      <dgm:spPr/>
    </dgm:pt>
    <dgm:pt modelId="{B60233C8-58A3-4FA2-BF57-2203FCFD2CE1}" type="pres">
      <dgm:prSet presAssocID="{7012080E-2979-4945-9866-D5E6E57697C3}" presName="node" presStyleLbl="node1" presStyleIdx="4" presStyleCnt="7">
        <dgm:presLayoutVars>
          <dgm:bulletEnabled val="1"/>
        </dgm:presLayoutVars>
      </dgm:prSet>
      <dgm:spPr/>
    </dgm:pt>
    <dgm:pt modelId="{6EB44728-EE9E-4684-9BD5-647B75CBA5E6}" type="pres">
      <dgm:prSet presAssocID="{7012080E-2979-4945-9866-D5E6E57697C3}" presName="dummy" presStyleCnt="0"/>
      <dgm:spPr/>
    </dgm:pt>
    <dgm:pt modelId="{736C2D21-C3B6-4528-BA99-085C6CBA0BE9}" type="pres">
      <dgm:prSet presAssocID="{A6AA1B26-1E6B-44A7-B638-A24D6E651FB5}" presName="sibTrans" presStyleLbl="sibTrans2D1" presStyleIdx="4" presStyleCnt="7"/>
      <dgm:spPr/>
    </dgm:pt>
    <dgm:pt modelId="{294CC3E3-65D9-49A0-A7D2-C05B01DA22A2}" type="pres">
      <dgm:prSet presAssocID="{368BACA5-0708-4FFC-A4F5-07EFEF02E99D}" presName="node" presStyleLbl="node1" presStyleIdx="5" presStyleCnt="7">
        <dgm:presLayoutVars>
          <dgm:bulletEnabled val="1"/>
        </dgm:presLayoutVars>
      </dgm:prSet>
      <dgm:spPr/>
    </dgm:pt>
    <dgm:pt modelId="{DF5479C3-B3B4-49C3-9423-C4CC958000F3}" type="pres">
      <dgm:prSet presAssocID="{368BACA5-0708-4FFC-A4F5-07EFEF02E99D}" presName="dummy" presStyleCnt="0"/>
      <dgm:spPr/>
    </dgm:pt>
    <dgm:pt modelId="{53008510-94B3-445B-9CE4-1B703713C95D}" type="pres">
      <dgm:prSet presAssocID="{9656E039-B1A8-40A8-9178-C8A24C270A3D}" presName="sibTrans" presStyleLbl="sibTrans2D1" presStyleIdx="5" presStyleCnt="7"/>
      <dgm:spPr/>
    </dgm:pt>
    <dgm:pt modelId="{293ADAEF-B80C-47A7-8DF5-B6F47080C2BE}" type="pres">
      <dgm:prSet presAssocID="{670374E3-5EC2-42E9-AD3C-EC4E8F3A7913}" presName="node" presStyleLbl="node1" presStyleIdx="6" presStyleCnt="7">
        <dgm:presLayoutVars>
          <dgm:bulletEnabled val="1"/>
        </dgm:presLayoutVars>
      </dgm:prSet>
      <dgm:spPr/>
    </dgm:pt>
    <dgm:pt modelId="{72BBF409-9B91-46CC-BFE1-CE344C9C8A59}" type="pres">
      <dgm:prSet presAssocID="{670374E3-5EC2-42E9-AD3C-EC4E8F3A7913}" presName="dummy" presStyleCnt="0"/>
      <dgm:spPr/>
    </dgm:pt>
    <dgm:pt modelId="{A3E1B4B3-E2BC-4D41-80D5-29FF48B8F232}" type="pres">
      <dgm:prSet presAssocID="{1810DC52-F3F5-4581-8AB0-58602CFA9993}" presName="sibTrans" presStyleLbl="sibTrans2D1" presStyleIdx="6" presStyleCnt="7"/>
      <dgm:spPr/>
    </dgm:pt>
  </dgm:ptLst>
  <dgm:cxnLst>
    <dgm:cxn modelId="{54643D01-8AAA-46BB-AD72-CB7366BDAD04}" srcId="{930F5D74-24BE-4E45-A7B5-255151C5DE9D}" destId="{7012080E-2979-4945-9866-D5E6E57697C3}" srcOrd="4" destOrd="0" parTransId="{D516BC70-C3A4-45FE-99D5-BC222A5F7205}" sibTransId="{A6AA1B26-1E6B-44A7-B638-A24D6E651FB5}"/>
    <dgm:cxn modelId="{07DEAE08-5E88-4CA1-B07D-4979E189B4D3}" srcId="{930F5D74-24BE-4E45-A7B5-255151C5DE9D}" destId="{4ECB18F1-4E17-405F-A16F-9725867E285C}" srcOrd="0" destOrd="0" parTransId="{080A5BF4-F774-44C4-A8AC-41728D0FC354}" sibTransId="{8BE9B6C3-1148-4C51-B8C7-5AC8548E5DD9}"/>
    <dgm:cxn modelId="{6A8ED81F-9A6C-4412-B37C-59998A2C3224}" type="presOf" srcId="{E7BB8DAD-8868-438A-A8F2-F16D555AD336}" destId="{C4CE56D5-806E-41C1-8FC5-3E70190706A9}" srcOrd="0" destOrd="0" presId="urn:microsoft.com/office/officeart/2005/8/layout/radial6"/>
    <dgm:cxn modelId="{DEFC222C-9690-4DDB-8115-80231EA6307D}" type="presOf" srcId="{95D9F7A3-B6A8-4B7B-BB01-F18333A495A2}" destId="{D6462B43-6CDB-417F-BEEB-A2CA03055327}" srcOrd="0" destOrd="0" presId="urn:microsoft.com/office/officeart/2005/8/layout/radial6"/>
    <dgm:cxn modelId="{E930C035-BDCB-4E77-B7EF-1FD9F35811D9}" type="presOf" srcId="{86EACBF2-17D8-4979-87F5-14A19CBC69A9}" destId="{EEACE7CD-2163-4032-ABCB-4642CBDD2C9C}" srcOrd="0" destOrd="0" presId="urn:microsoft.com/office/officeart/2005/8/layout/radial6"/>
    <dgm:cxn modelId="{638EE73E-1C5E-4CA0-BC74-D4F6EABCA053}" srcId="{930F5D74-24BE-4E45-A7B5-255151C5DE9D}" destId="{368BACA5-0708-4FFC-A4F5-07EFEF02E99D}" srcOrd="5" destOrd="0" parTransId="{C2BD2482-B095-4E7A-8AD3-97041F93643A}" sibTransId="{9656E039-B1A8-40A8-9178-C8A24C270A3D}"/>
    <dgm:cxn modelId="{BE67AC61-97F2-45F4-B5B1-5463CF3F28E8}" type="presOf" srcId="{A6AA1B26-1E6B-44A7-B638-A24D6E651FB5}" destId="{736C2D21-C3B6-4528-BA99-085C6CBA0BE9}" srcOrd="0" destOrd="0" presId="urn:microsoft.com/office/officeart/2005/8/layout/radial6"/>
    <dgm:cxn modelId="{079D4444-4CC1-4ADC-8E01-E935DF28B1A5}" srcId="{930F5D74-24BE-4E45-A7B5-255151C5DE9D}" destId="{4BCF954D-A1AC-48F2-B635-73F5F0C9003C}" srcOrd="2" destOrd="0" parTransId="{FA69A003-A6E8-441D-BDC3-C1AB3A120518}" sibTransId="{D110F4A8-969D-4FA9-8F3C-18991D844DD4}"/>
    <dgm:cxn modelId="{FC641048-67E3-47B9-8AF0-83C41D555CD9}" srcId="{86EACBF2-17D8-4979-87F5-14A19CBC69A9}" destId="{930F5D74-24BE-4E45-A7B5-255151C5DE9D}" srcOrd="0" destOrd="0" parTransId="{A2FD78CA-C516-4B17-B0CA-6DFBB5DB0133}" sibTransId="{74147703-5956-4839-8A3C-73CE9AE4B681}"/>
    <dgm:cxn modelId="{2FEE956D-CCF5-40E0-A809-901B3CB19E20}" srcId="{930F5D74-24BE-4E45-A7B5-255151C5DE9D}" destId="{6700AA12-F0A3-4D29-9456-4DABD242B3C2}" srcOrd="3" destOrd="0" parTransId="{8EBF9098-9C1B-4F7A-80D3-5136E9D5464C}" sibTransId="{E6B780A9-99F1-4F9E-A317-BE1252C6B8D4}"/>
    <dgm:cxn modelId="{53C85377-AEA5-4E04-AAB6-9CB11B367DF6}" type="presOf" srcId="{930F5D74-24BE-4E45-A7B5-255151C5DE9D}" destId="{88EDC64C-63E9-4E16-81BA-9F93582C4EA6}" srcOrd="0" destOrd="0" presId="urn:microsoft.com/office/officeart/2005/8/layout/radial6"/>
    <dgm:cxn modelId="{4505C092-0121-45FC-980D-33712C081F6A}" srcId="{930F5D74-24BE-4E45-A7B5-255151C5DE9D}" destId="{95D9F7A3-B6A8-4B7B-BB01-F18333A495A2}" srcOrd="1" destOrd="0" parTransId="{2CFA8A13-CD90-49CD-BB36-1E57D1E6C570}" sibTransId="{E7BB8DAD-8868-438A-A8F2-F16D555AD336}"/>
    <dgm:cxn modelId="{758BD69D-9C6B-404B-8E66-9884E6FDCF07}" type="presOf" srcId="{6700AA12-F0A3-4D29-9456-4DABD242B3C2}" destId="{C537220A-6074-48E5-939E-4A86E5874A73}" srcOrd="0" destOrd="0" presId="urn:microsoft.com/office/officeart/2005/8/layout/radial6"/>
    <dgm:cxn modelId="{8F2C60A6-84E0-47D8-9601-909039A3CDD3}" type="presOf" srcId="{9656E039-B1A8-40A8-9178-C8A24C270A3D}" destId="{53008510-94B3-445B-9CE4-1B703713C95D}" srcOrd="0" destOrd="0" presId="urn:microsoft.com/office/officeart/2005/8/layout/radial6"/>
    <dgm:cxn modelId="{97068DA9-5716-4AF2-932C-D77486EC4A80}" type="presOf" srcId="{4ECB18F1-4E17-405F-A16F-9725867E285C}" destId="{63DF2B22-B30F-4C95-968F-DD2AE16D50A6}" srcOrd="0" destOrd="0" presId="urn:microsoft.com/office/officeart/2005/8/layout/radial6"/>
    <dgm:cxn modelId="{455E43B9-1A5B-4242-80F9-65F128B00055}" srcId="{930F5D74-24BE-4E45-A7B5-255151C5DE9D}" destId="{670374E3-5EC2-42E9-AD3C-EC4E8F3A7913}" srcOrd="6" destOrd="0" parTransId="{1D7AE6F9-D867-4DE0-8697-83361A4414DB}" sibTransId="{1810DC52-F3F5-4581-8AB0-58602CFA9993}"/>
    <dgm:cxn modelId="{366CC0C1-C2BF-46AF-A628-34330AF5D5D4}" type="presOf" srcId="{D110F4A8-969D-4FA9-8F3C-18991D844DD4}" destId="{6D76D132-BF66-4544-B74D-12AACF47D524}" srcOrd="0" destOrd="0" presId="urn:microsoft.com/office/officeart/2005/8/layout/radial6"/>
    <dgm:cxn modelId="{C949F4C1-2AAE-4E98-BABB-83ED17396D0F}" type="presOf" srcId="{8BE9B6C3-1148-4C51-B8C7-5AC8548E5DD9}" destId="{49EE31F0-8E81-42E8-BA13-0E7489D2EA34}" srcOrd="0" destOrd="0" presId="urn:microsoft.com/office/officeart/2005/8/layout/radial6"/>
    <dgm:cxn modelId="{057B20EB-814C-4404-AC03-A02B68276EB3}" type="presOf" srcId="{368BACA5-0708-4FFC-A4F5-07EFEF02E99D}" destId="{294CC3E3-65D9-49A0-A7D2-C05B01DA22A2}" srcOrd="0" destOrd="0" presId="urn:microsoft.com/office/officeart/2005/8/layout/radial6"/>
    <dgm:cxn modelId="{E909E2F2-7098-4C51-8059-4B2A1CC14B53}" type="presOf" srcId="{670374E3-5EC2-42E9-AD3C-EC4E8F3A7913}" destId="{293ADAEF-B80C-47A7-8DF5-B6F47080C2BE}" srcOrd="0" destOrd="0" presId="urn:microsoft.com/office/officeart/2005/8/layout/radial6"/>
    <dgm:cxn modelId="{862372F6-667E-4C30-9030-CFE987A43CAF}" type="presOf" srcId="{1810DC52-F3F5-4581-8AB0-58602CFA9993}" destId="{A3E1B4B3-E2BC-4D41-80D5-29FF48B8F232}" srcOrd="0" destOrd="0" presId="urn:microsoft.com/office/officeart/2005/8/layout/radial6"/>
    <dgm:cxn modelId="{E8C977F7-0C6E-480C-A0B4-58C01867DB2B}" type="presOf" srcId="{4BCF954D-A1AC-48F2-B635-73F5F0C9003C}" destId="{842AE143-B8CD-43FE-B5F4-B81DB9CD3184}" srcOrd="0" destOrd="0" presId="urn:microsoft.com/office/officeart/2005/8/layout/radial6"/>
    <dgm:cxn modelId="{13B130FE-3974-4A2F-8F33-D3C4FBFC7AF1}" type="presOf" srcId="{7012080E-2979-4945-9866-D5E6E57697C3}" destId="{B60233C8-58A3-4FA2-BF57-2203FCFD2CE1}" srcOrd="0" destOrd="0" presId="urn:microsoft.com/office/officeart/2005/8/layout/radial6"/>
    <dgm:cxn modelId="{3C1278FF-BE92-43A8-B231-B109F1DA5967}" type="presOf" srcId="{E6B780A9-99F1-4F9E-A317-BE1252C6B8D4}" destId="{E96C6ED3-BD54-41A8-B5D9-211CF2FC3B08}" srcOrd="0" destOrd="0" presId="urn:microsoft.com/office/officeart/2005/8/layout/radial6"/>
    <dgm:cxn modelId="{A9FCE742-A9EE-4E3B-B9C1-2C7D79581608}" type="presParOf" srcId="{EEACE7CD-2163-4032-ABCB-4642CBDD2C9C}" destId="{88EDC64C-63E9-4E16-81BA-9F93582C4EA6}" srcOrd="0" destOrd="0" presId="urn:microsoft.com/office/officeart/2005/8/layout/radial6"/>
    <dgm:cxn modelId="{3D56E7B1-F5EC-43F7-992B-194518E25797}" type="presParOf" srcId="{EEACE7CD-2163-4032-ABCB-4642CBDD2C9C}" destId="{63DF2B22-B30F-4C95-968F-DD2AE16D50A6}" srcOrd="1" destOrd="0" presId="urn:microsoft.com/office/officeart/2005/8/layout/radial6"/>
    <dgm:cxn modelId="{79F81026-D42E-4651-84B0-E7A22C89E35F}" type="presParOf" srcId="{EEACE7CD-2163-4032-ABCB-4642CBDD2C9C}" destId="{EA615956-BAF3-4697-BC99-9F24D2C7F8AC}" srcOrd="2" destOrd="0" presId="urn:microsoft.com/office/officeart/2005/8/layout/radial6"/>
    <dgm:cxn modelId="{FFB9B9B0-BD09-4D48-A26B-8A16FFBEFA96}" type="presParOf" srcId="{EEACE7CD-2163-4032-ABCB-4642CBDD2C9C}" destId="{49EE31F0-8E81-42E8-BA13-0E7489D2EA34}" srcOrd="3" destOrd="0" presId="urn:microsoft.com/office/officeart/2005/8/layout/radial6"/>
    <dgm:cxn modelId="{1F99064F-8627-4E30-BFAB-AC103D4047B4}" type="presParOf" srcId="{EEACE7CD-2163-4032-ABCB-4642CBDD2C9C}" destId="{D6462B43-6CDB-417F-BEEB-A2CA03055327}" srcOrd="4" destOrd="0" presId="urn:microsoft.com/office/officeart/2005/8/layout/radial6"/>
    <dgm:cxn modelId="{7E64B4F1-77C6-4F3A-AF7C-9534F0CB9959}" type="presParOf" srcId="{EEACE7CD-2163-4032-ABCB-4642CBDD2C9C}" destId="{506E8143-0766-4ECE-804F-FDBF8A2774F9}" srcOrd="5" destOrd="0" presId="urn:microsoft.com/office/officeart/2005/8/layout/radial6"/>
    <dgm:cxn modelId="{E13069E8-1FDD-452E-9C70-275D2F3E523A}" type="presParOf" srcId="{EEACE7CD-2163-4032-ABCB-4642CBDD2C9C}" destId="{C4CE56D5-806E-41C1-8FC5-3E70190706A9}" srcOrd="6" destOrd="0" presId="urn:microsoft.com/office/officeart/2005/8/layout/radial6"/>
    <dgm:cxn modelId="{41679F7C-ADF8-403A-A0B5-76781E4085DC}" type="presParOf" srcId="{EEACE7CD-2163-4032-ABCB-4642CBDD2C9C}" destId="{842AE143-B8CD-43FE-B5F4-B81DB9CD3184}" srcOrd="7" destOrd="0" presId="urn:microsoft.com/office/officeart/2005/8/layout/radial6"/>
    <dgm:cxn modelId="{AB0CFC4A-12C9-4C18-8C70-B8EE07E7AA77}" type="presParOf" srcId="{EEACE7CD-2163-4032-ABCB-4642CBDD2C9C}" destId="{227617E5-592D-441F-B31E-B5AB85AB4A8A}" srcOrd="8" destOrd="0" presId="urn:microsoft.com/office/officeart/2005/8/layout/radial6"/>
    <dgm:cxn modelId="{075E10E8-2914-483F-964A-9EE7A5F1133E}" type="presParOf" srcId="{EEACE7CD-2163-4032-ABCB-4642CBDD2C9C}" destId="{6D76D132-BF66-4544-B74D-12AACF47D524}" srcOrd="9" destOrd="0" presId="urn:microsoft.com/office/officeart/2005/8/layout/radial6"/>
    <dgm:cxn modelId="{2290CDB7-144B-4FCC-84D2-192A417680FB}" type="presParOf" srcId="{EEACE7CD-2163-4032-ABCB-4642CBDD2C9C}" destId="{C537220A-6074-48E5-939E-4A86E5874A73}" srcOrd="10" destOrd="0" presId="urn:microsoft.com/office/officeart/2005/8/layout/radial6"/>
    <dgm:cxn modelId="{B87E7A62-8DD5-4908-933C-154D16A66918}" type="presParOf" srcId="{EEACE7CD-2163-4032-ABCB-4642CBDD2C9C}" destId="{8A79B1CF-2DDF-4B40-BA11-CE91F2EB9DAA}" srcOrd="11" destOrd="0" presId="urn:microsoft.com/office/officeart/2005/8/layout/radial6"/>
    <dgm:cxn modelId="{FB74D440-4CEC-4A6B-A68C-416A27B1C160}" type="presParOf" srcId="{EEACE7CD-2163-4032-ABCB-4642CBDD2C9C}" destId="{E96C6ED3-BD54-41A8-B5D9-211CF2FC3B08}" srcOrd="12" destOrd="0" presId="urn:microsoft.com/office/officeart/2005/8/layout/radial6"/>
    <dgm:cxn modelId="{495119CC-FBFE-4148-ACE4-BE74122DE170}" type="presParOf" srcId="{EEACE7CD-2163-4032-ABCB-4642CBDD2C9C}" destId="{B60233C8-58A3-4FA2-BF57-2203FCFD2CE1}" srcOrd="13" destOrd="0" presId="urn:microsoft.com/office/officeart/2005/8/layout/radial6"/>
    <dgm:cxn modelId="{2B69A3F0-E800-41A1-B310-68E7E0E58C10}" type="presParOf" srcId="{EEACE7CD-2163-4032-ABCB-4642CBDD2C9C}" destId="{6EB44728-EE9E-4684-9BD5-647B75CBA5E6}" srcOrd="14" destOrd="0" presId="urn:microsoft.com/office/officeart/2005/8/layout/radial6"/>
    <dgm:cxn modelId="{216C3489-02B7-41C9-9EE9-25291E3B969C}" type="presParOf" srcId="{EEACE7CD-2163-4032-ABCB-4642CBDD2C9C}" destId="{736C2D21-C3B6-4528-BA99-085C6CBA0BE9}" srcOrd="15" destOrd="0" presId="urn:microsoft.com/office/officeart/2005/8/layout/radial6"/>
    <dgm:cxn modelId="{89BCAB8D-9F4C-4C6E-9E46-A4C61C39D9A8}" type="presParOf" srcId="{EEACE7CD-2163-4032-ABCB-4642CBDD2C9C}" destId="{294CC3E3-65D9-49A0-A7D2-C05B01DA22A2}" srcOrd="16" destOrd="0" presId="urn:microsoft.com/office/officeart/2005/8/layout/radial6"/>
    <dgm:cxn modelId="{6C7BEBDF-38B0-4FCF-BC82-B8447D9656DC}" type="presParOf" srcId="{EEACE7CD-2163-4032-ABCB-4642CBDD2C9C}" destId="{DF5479C3-B3B4-49C3-9423-C4CC958000F3}" srcOrd="17" destOrd="0" presId="urn:microsoft.com/office/officeart/2005/8/layout/radial6"/>
    <dgm:cxn modelId="{531D63D5-DF02-4812-BDAC-4DDA25E5F053}" type="presParOf" srcId="{EEACE7CD-2163-4032-ABCB-4642CBDD2C9C}" destId="{53008510-94B3-445B-9CE4-1B703713C95D}" srcOrd="18" destOrd="0" presId="urn:microsoft.com/office/officeart/2005/8/layout/radial6"/>
    <dgm:cxn modelId="{343CCB11-3F5E-45AF-A00D-73661C9EBB77}" type="presParOf" srcId="{EEACE7CD-2163-4032-ABCB-4642CBDD2C9C}" destId="{293ADAEF-B80C-47A7-8DF5-B6F47080C2BE}" srcOrd="19" destOrd="0" presId="urn:microsoft.com/office/officeart/2005/8/layout/radial6"/>
    <dgm:cxn modelId="{7C952691-089D-46D1-A6A1-7EC264211E5A}" type="presParOf" srcId="{EEACE7CD-2163-4032-ABCB-4642CBDD2C9C}" destId="{72BBF409-9B91-46CC-BFE1-CE344C9C8A59}" srcOrd="20" destOrd="0" presId="urn:microsoft.com/office/officeart/2005/8/layout/radial6"/>
    <dgm:cxn modelId="{649BED89-2373-40E0-9C41-887805303FB3}" type="presParOf" srcId="{EEACE7CD-2163-4032-ABCB-4642CBDD2C9C}" destId="{A3E1B4B3-E2BC-4D41-80D5-29FF48B8F232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7DE90-5F5C-4291-9C67-04374972A26D}">
      <dsp:nvSpPr>
        <dsp:cNvPr id="0" name=""/>
        <dsp:cNvSpPr/>
      </dsp:nvSpPr>
      <dsp:spPr>
        <a:xfrm>
          <a:off x="1048865" y="556524"/>
          <a:ext cx="3790345" cy="3790345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21BE4-F101-4F38-824B-C43650FE43F8}">
      <dsp:nvSpPr>
        <dsp:cNvPr id="0" name=""/>
        <dsp:cNvSpPr/>
      </dsp:nvSpPr>
      <dsp:spPr>
        <a:xfrm>
          <a:off x="1064226" y="506886"/>
          <a:ext cx="3790345" cy="3790345"/>
        </a:xfrm>
        <a:prstGeom prst="blockArc">
          <a:avLst>
            <a:gd name="adj1" fmla="val 7788614"/>
            <a:gd name="adj2" fmla="val 11783507"/>
            <a:gd name="adj3" fmla="val 463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E12B4-D20B-4545-ABA3-8B11A1004399}">
      <dsp:nvSpPr>
        <dsp:cNvPr id="0" name=""/>
        <dsp:cNvSpPr/>
      </dsp:nvSpPr>
      <dsp:spPr>
        <a:xfrm>
          <a:off x="1113787" y="549702"/>
          <a:ext cx="3790345" cy="3790345"/>
        </a:xfrm>
        <a:prstGeom prst="blockArc">
          <a:avLst>
            <a:gd name="adj1" fmla="val 2872166"/>
            <a:gd name="adj2" fmla="val 7910243"/>
            <a:gd name="adj3" fmla="val 46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F96D2-B8B6-4D4A-8AD5-C85BE1352A70}">
      <dsp:nvSpPr>
        <dsp:cNvPr id="0" name=""/>
        <dsp:cNvSpPr/>
      </dsp:nvSpPr>
      <dsp:spPr>
        <a:xfrm>
          <a:off x="1062760" y="597643"/>
          <a:ext cx="3790345" cy="3790345"/>
        </a:xfrm>
        <a:prstGeom prst="blockArc">
          <a:avLst>
            <a:gd name="adj1" fmla="val 20439397"/>
            <a:gd name="adj2" fmla="val 2742140"/>
            <a:gd name="adj3" fmla="val 463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1F4C6-56F4-40C1-8418-BAF37D99E3C6}">
      <dsp:nvSpPr>
        <dsp:cNvPr id="0" name=""/>
        <dsp:cNvSpPr/>
      </dsp:nvSpPr>
      <dsp:spPr>
        <a:xfrm>
          <a:off x="1048865" y="556524"/>
          <a:ext cx="3790345" cy="3790345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A1CDF-4606-4DD5-8859-3AE831EF6544}">
      <dsp:nvSpPr>
        <dsp:cNvPr id="0" name=""/>
        <dsp:cNvSpPr/>
      </dsp:nvSpPr>
      <dsp:spPr>
        <a:xfrm>
          <a:off x="2023955" y="1526739"/>
          <a:ext cx="1840166" cy="1849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五大</a:t>
          </a:r>
          <a:endParaRPr lang="en-US" altLang="zh-TW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組別</a:t>
          </a:r>
        </a:p>
      </dsp:txBody>
      <dsp:txXfrm>
        <a:off x="2293441" y="1797653"/>
        <a:ext cx="1301194" cy="1308087"/>
      </dsp:txXfrm>
    </dsp:sp>
    <dsp:sp modelId="{C616B786-7836-4CAE-9CC6-949C0B5323B7}">
      <dsp:nvSpPr>
        <dsp:cNvPr id="0" name=""/>
        <dsp:cNvSpPr/>
      </dsp:nvSpPr>
      <dsp:spPr>
        <a:xfrm>
          <a:off x="2168845" y="-89145"/>
          <a:ext cx="1550386" cy="13792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預防推廣</a:t>
          </a:r>
          <a:endParaRPr lang="en-US" altLang="zh-TW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毒防局</a:t>
          </a:r>
        </a:p>
      </dsp:txBody>
      <dsp:txXfrm>
        <a:off x="2395894" y="112840"/>
        <a:ext cx="1096288" cy="975272"/>
      </dsp:txXfrm>
    </dsp:sp>
    <dsp:sp modelId="{9F3E4A71-5006-4CED-8592-F3F49AC0246B}">
      <dsp:nvSpPr>
        <dsp:cNvPr id="0" name=""/>
        <dsp:cNvSpPr/>
      </dsp:nvSpPr>
      <dsp:spPr>
        <a:xfrm>
          <a:off x="3919730" y="1121751"/>
          <a:ext cx="1569846" cy="15157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綜合規劃</a:t>
          </a:r>
          <a:endParaRPr lang="en-US" altLang="zh-TW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毒防局</a:t>
          </a:r>
        </a:p>
      </dsp:txBody>
      <dsp:txXfrm>
        <a:off x="4149629" y="1343731"/>
        <a:ext cx="1110048" cy="1071814"/>
      </dsp:txXfrm>
    </dsp:sp>
    <dsp:sp modelId="{CB30E2C0-1807-4EEC-8D51-F6661682919D}">
      <dsp:nvSpPr>
        <dsp:cNvPr id="0" name=""/>
        <dsp:cNvSpPr/>
      </dsp:nvSpPr>
      <dsp:spPr>
        <a:xfrm>
          <a:off x="3490545" y="3074311"/>
          <a:ext cx="1520511" cy="14869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社會復歸</a:t>
          </a:r>
          <a:endParaRPr lang="en-US" altLang="zh-TW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毒防局</a:t>
          </a:r>
        </a:p>
      </dsp:txBody>
      <dsp:txXfrm>
        <a:off x="3713219" y="3292066"/>
        <a:ext cx="1075163" cy="1051414"/>
      </dsp:txXfrm>
    </dsp:sp>
    <dsp:sp modelId="{71CBD4AC-F8DF-4DDD-B203-784D06432574}">
      <dsp:nvSpPr>
        <dsp:cNvPr id="0" name=""/>
        <dsp:cNvSpPr/>
      </dsp:nvSpPr>
      <dsp:spPr>
        <a:xfrm>
          <a:off x="1010334" y="3131125"/>
          <a:ext cx="1527653" cy="13859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緝毒合作</a:t>
          </a:r>
          <a:endParaRPr lang="en-US" altLang="zh-TW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警察局</a:t>
          </a:r>
        </a:p>
      </dsp:txBody>
      <dsp:txXfrm>
        <a:off x="1234054" y="3334095"/>
        <a:ext cx="1080213" cy="980029"/>
      </dsp:txXfrm>
    </dsp:sp>
    <dsp:sp modelId="{C9726A7C-69D0-4170-B2B9-9345567CEE99}">
      <dsp:nvSpPr>
        <dsp:cNvPr id="0" name=""/>
        <dsp:cNvSpPr/>
      </dsp:nvSpPr>
      <dsp:spPr>
        <a:xfrm>
          <a:off x="385344" y="1148097"/>
          <a:ext cx="1596157" cy="14630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毒品戒治</a:t>
          </a:r>
          <a:endParaRPr lang="en-US" altLang="zh-TW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衛生局</a:t>
          </a:r>
        </a:p>
      </dsp:txBody>
      <dsp:txXfrm>
        <a:off x="619096" y="1362360"/>
        <a:ext cx="1128653" cy="1034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1B4B3-E2BC-4D41-80D5-29FF48B8F232}">
      <dsp:nvSpPr>
        <dsp:cNvPr id="0" name=""/>
        <dsp:cNvSpPr/>
      </dsp:nvSpPr>
      <dsp:spPr>
        <a:xfrm>
          <a:off x="3110195" y="784795"/>
          <a:ext cx="6218979" cy="6218979"/>
        </a:xfrm>
        <a:prstGeom prst="blockArc">
          <a:avLst>
            <a:gd name="adj1" fmla="val 13114286"/>
            <a:gd name="adj2" fmla="val 16200000"/>
            <a:gd name="adj3" fmla="val 3908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08510-94B3-445B-9CE4-1B703713C95D}">
      <dsp:nvSpPr>
        <dsp:cNvPr id="0" name=""/>
        <dsp:cNvSpPr/>
      </dsp:nvSpPr>
      <dsp:spPr>
        <a:xfrm>
          <a:off x="3110195" y="784795"/>
          <a:ext cx="6218979" cy="6218979"/>
        </a:xfrm>
        <a:prstGeom prst="blockArc">
          <a:avLst>
            <a:gd name="adj1" fmla="val 10028571"/>
            <a:gd name="adj2" fmla="val 13114286"/>
            <a:gd name="adj3" fmla="val 3908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C2D21-C3B6-4528-BA99-085C6CBA0BE9}">
      <dsp:nvSpPr>
        <dsp:cNvPr id="0" name=""/>
        <dsp:cNvSpPr/>
      </dsp:nvSpPr>
      <dsp:spPr>
        <a:xfrm>
          <a:off x="3110195" y="784795"/>
          <a:ext cx="6218979" cy="6218979"/>
        </a:xfrm>
        <a:prstGeom prst="blockArc">
          <a:avLst>
            <a:gd name="adj1" fmla="val 6942857"/>
            <a:gd name="adj2" fmla="val 10028571"/>
            <a:gd name="adj3" fmla="val 3908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C6ED3-BD54-41A8-B5D9-211CF2FC3B08}">
      <dsp:nvSpPr>
        <dsp:cNvPr id="0" name=""/>
        <dsp:cNvSpPr/>
      </dsp:nvSpPr>
      <dsp:spPr>
        <a:xfrm>
          <a:off x="3110195" y="784795"/>
          <a:ext cx="6218979" cy="6218979"/>
        </a:xfrm>
        <a:prstGeom prst="blockArc">
          <a:avLst>
            <a:gd name="adj1" fmla="val 3857143"/>
            <a:gd name="adj2" fmla="val 6942857"/>
            <a:gd name="adj3" fmla="val 3908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6D132-BF66-4544-B74D-12AACF47D524}">
      <dsp:nvSpPr>
        <dsp:cNvPr id="0" name=""/>
        <dsp:cNvSpPr/>
      </dsp:nvSpPr>
      <dsp:spPr>
        <a:xfrm>
          <a:off x="3110195" y="784795"/>
          <a:ext cx="6218979" cy="6218979"/>
        </a:xfrm>
        <a:prstGeom prst="blockArc">
          <a:avLst>
            <a:gd name="adj1" fmla="val 771429"/>
            <a:gd name="adj2" fmla="val 3857143"/>
            <a:gd name="adj3" fmla="val 3908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E56D5-806E-41C1-8FC5-3E70190706A9}">
      <dsp:nvSpPr>
        <dsp:cNvPr id="0" name=""/>
        <dsp:cNvSpPr/>
      </dsp:nvSpPr>
      <dsp:spPr>
        <a:xfrm>
          <a:off x="3110195" y="784795"/>
          <a:ext cx="6218979" cy="6218979"/>
        </a:xfrm>
        <a:prstGeom prst="blockArc">
          <a:avLst>
            <a:gd name="adj1" fmla="val 19285714"/>
            <a:gd name="adj2" fmla="val 771429"/>
            <a:gd name="adj3" fmla="val 3908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E31F0-8E81-42E8-BA13-0E7489D2EA34}">
      <dsp:nvSpPr>
        <dsp:cNvPr id="0" name=""/>
        <dsp:cNvSpPr/>
      </dsp:nvSpPr>
      <dsp:spPr>
        <a:xfrm>
          <a:off x="3110195" y="784795"/>
          <a:ext cx="6218979" cy="6218979"/>
        </a:xfrm>
        <a:prstGeom prst="blockArc">
          <a:avLst>
            <a:gd name="adj1" fmla="val 16200000"/>
            <a:gd name="adj2" fmla="val 19285714"/>
            <a:gd name="adj3" fmla="val 390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DC64C-63E9-4E16-81BA-9F93582C4EA6}">
      <dsp:nvSpPr>
        <dsp:cNvPr id="0" name=""/>
        <dsp:cNvSpPr/>
      </dsp:nvSpPr>
      <dsp:spPr>
        <a:xfrm>
          <a:off x="4422571" y="2277250"/>
          <a:ext cx="3594227" cy="32340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42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7</a:t>
          </a:r>
          <a:r>
            <a:rPr lang="zh-TW" altLang="en-US" sz="42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大跨域陪伴服務</a:t>
          </a:r>
        </a:p>
      </dsp:txBody>
      <dsp:txXfrm>
        <a:off x="4948933" y="2750868"/>
        <a:ext cx="2541503" cy="2286833"/>
      </dsp:txXfrm>
    </dsp:sp>
    <dsp:sp modelId="{63DF2B22-B30F-4C95-968F-DD2AE16D50A6}">
      <dsp:nvSpPr>
        <dsp:cNvPr id="0" name=""/>
        <dsp:cNvSpPr/>
      </dsp:nvSpPr>
      <dsp:spPr>
        <a:xfrm>
          <a:off x="5375827" y="1696"/>
          <a:ext cx="1687713" cy="168771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就業服務</a:t>
          </a:r>
        </a:p>
      </dsp:txBody>
      <dsp:txXfrm>
        <a:off x="5622987" y="248856"/>
        <a:ext cx="1193393" cy="1193393"/>
      </dsp:txXfrm>
    </dsp:sp>
    <dsp:sp modelId="{D6462B43-6CDB-417F-BEEB-A2CA03055327}">
      <dsp:nvSpPr>
        <dsp:cNvPr id="0" name=""/>
        <dsp:cNvSpPr/>
      </dsp:nvSpPr>
      <dsp:spPr>
        <a:xfrm>
          <a:off x="7759422" y="1149574"/>
          <a:ext cx="1687713" cy="1687713"/>
        </a:xfrm>
        <a:prstGeom prst="ellipse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醫療服務</a:t>
          </a:r>
        </a:p>
      </dsp:txBody>
      <dsp:txXfrm>
        <a:off x="8006582" y="1396734"/>
        <a:ext cx="1193393" cy="1193393"/>
      </dsp:txXfrm>
    </dsp:sp>
    <dsp:sp modelId="{842AE143-B8CD-43FE-B5F4-B81DB9CD3184}">
      <dsp:nvSpPr>
        <dsp:cNvPr id="0" name=""/>
        <dsp:cNvSpPr/>
      </dsp:nvSpPr>
      <dsp:spPr>
        <a:xfrm>
          <a:off x="8158928" y="3561303"/>
          <a:ext cx="2066098" cy="2022775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社會福利及家庭支持服務</a:t>
          </a:r>
        </a:p>
      </dsp:txBody>
      <dsp:txXfrm>
        <a:off x="8461501" y="3857532"/>
        <a:ext cx="1460952" cy="1430317"/>
      </dsp:txXfrm>
    </dsp:sp>
    <dsp:sp modelId="{C537220A-6074-48E5-939E-4A86E5874A73}">
      <dsp:nvSpPr>
        <dsp:cNvPr id="0" name=""/>
        <dsp:cNvSpPr/>
      </dsp:nvSpPr>
      <dsp:spPr>
        <a:xfrm>
          <a:off x="6698623" y="5797240"/>
          <a:ext cx="1687713" cy="1687713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宗教服務</a:t>
          </a:r>
        </a:p>
      </dsp:txBody>
      <dsp:txXfrm>
        <a:off x="6945783" y="6044400"/>
        <a:ext cx="1193393" cy="1193393"/>
      </dsp:txXfrm>
    </dsp:sp>
    <dsp:sp modelId="{B60233C8-58A3-4FA2-BF57-2203FCFD2CE1}">
      <dsp:nvSpPr>
        <dsp:cNvPr id="0" name=""/>
        <dsp:cNvSpPr/>
      </dsp:nvSpPr>
      <dsp:spPr>
        <a:xfrm>
          <a:off x="4053032" y="5797240"/>
          <a:ext cx="1687713" cy="1687713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spc="-110" baseline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校園外服務</a:t>
          </a:r>
        </a:p>
      </dsp:txBody>
      <dsp:txXfrm>
        <a:off x="4300192" y="6044400"/>
        <a:ext cx="1193393" cy="1193393"/>
      </dsp:txXfrm>
    </dsp:sp>
    <dsp:sp modelId="{294CC3E3-65D9-49A0-A7D2-C05B01DA22A2}">
      <dsp:nvSpPr>
        <dsp:cNvPr id="0" name=""/>
        <dsp:cNvSpPr/>
      </dsp:nvSpPr>
      <dsp:spPr>
        <a:xfrm>
          <a:off x="2403534" y="3728834"/>
          <a:ext cx="1687713" cy="1687713"/>
        </a:xfrm>
        <a:prstGeom prst="ellipse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教育服務</a:t>
          </a:r>
        </a:p>
      </dsp:txBody>
      <dsp:txXfrm>
        <a:off x="2650694" y="3975994"/>
        <a:ext cx="1193393" cy="1193393"/>
      </dsp:txXfrm>
    </dsp:sp>
    <dsp:sp modelId="{293ADAEF-B80C-47A7-8DF5-B6F47080C2BE}">
      <dsp:nvSpPr>
        <dsp:cNvPr id="0" name=""/>
        <dsp:cNvSpPr/>
      </dsp:nvSpPr>
      <dsp:spPr>
        <a:xfrm>
          <a:off x="2992233" y="1149574"/>
          <a:ext cx="1687713" cy="1687713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多元服務</a:t>
          </a:r>
        </a:p>
      </dsp:txBody>
      <dsp:txXfrm>
        <a:off x="3239393" y="1396734"/>
        <a:ext cx="1193393" cy="1193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1AA5A1E-06DC-442D-A472-E196088DF4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D2BDCD5-9DD6-497A-BB34-5F78F73F8D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39C797C5-CD90-4236-85ED-2328BE9108F5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C10A56-F939-4BE7-9DD9-1529A29340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21C9CD-8B2E-4CFF-96FE-A749AD475E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3490D09A-6544-49C5-ACA4-B5A7BD070B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1039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FA3CB72-43F6-48E5-8619-821A7F0057C5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3A0AF81E-DD03-4418-9B36-3B00FF9491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6896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1pPr>
    <a:lvl2pPr marL="512064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2pPr>
    <a:lvl3pPr marL="1024128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3pPr>
    <a:lvl4pPr marL="1536192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4pPr>
    <a:lvl5pPr marL="2048256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5pPr>
    <a:lvl6pPr marL="2560320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6pPr>
    <a:lvl7pPr marL="3072384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7pPr>
    <a:lvl8pPr marL="3584448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8pPr>
    <a:lvl9pPr marL="4096512" algn="l" defTabSz="102412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AF81E-DD03-4418-9B36-3B00FF9491E3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094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AF81E-DD03-4418-9B36-3B00FF9491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63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AF81E-DD03-4418-9B36-3B00FF9491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95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30313"/>
            <a:ext cx="4330700" cy="324643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535305" y="4712799"/>
            <a:ext cx="5438140" cy="3908614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40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C4674-E863-4BD1-8863-3C35F98B3A7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40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96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30313"/>
            <a:ext cx="4330700" cy="324643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535305" y="4712799"/>
            <a:ext cx="5438140" cy="3908614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40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C4674-E863-4BD1-8863-3C35F98B3A7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404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46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影像版面配置區 1">
            <a:extLst>
              <a:ext uri="{FF2B5EF4-FFF2-40B4-BE49-F238E27FC236}">
                <a16:creationId xmlns:a16="http://schemas.microsoft.com/office/drawing/2014/main" id="{150D7D9F-E2DF-4249-8453-9992BA54DC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9025" y="1204913"/>
            <a:ext cx="4330700" cy="3246437"/>
          </a:xfrm>
        </p:spPr>
      </p:sp>
      <p:sp>
        <p:nvSpPr>
          <p:cNvPr id="14339" name="備忘稿版面配置區 2">
            <a:extLst>
              <a:ext uri="{FF2B5EF4-FFF2-40B4-BE49-F238E27FC236}">
                <a16:creationId xmlns:a16="http://schemas.microsoft.com/office/drawing/2014/main" id="{EE505199-A1C6-4BF1-9E47-A843B8C09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9888" y="4677595"/>
            <a:ext cx="5870894" cy="21482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478" indent="-168478" algn="just" defTabSz="881876">
              <a:lnSpc>
                <a:spcPts val="2219"/>
              </a:lnSpc>
              <a:defRPr/>
            </a:pPr>
            <a:endParaRPr lang="en-US" altLang="zh-TW" sz="1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4340" name="投影片編號版面配置區 3">
            <a:extLst>
              <a:ext uri="{FF2B5EF4-FFF2-40B4-BE49-F238E27FC236}">
                <a16:creationId xmlns:a16="http://schemas.microsoft.com/office/drawing/2014/main" id="{43E4B9A8-344C-4A19-959D-D735C40011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16524" indent="-27558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02345" indent="-220467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543283" indent="-220467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984219" indent="-220467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425157" indent="-2204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866097" indent="-2204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307033" indent="-2204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747971" indent="-2204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82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0BCD1-9B99-425F-9C45-71FB725EDCA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2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09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96963" y="1227138"/>
            <a:ext cx="44672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566739" y="4667295"/>
            <a:ext cx="5953124" cy="4914587"/>
          </a:xfrm>
        </p:spPr>
        <p:txBody>
          <a:bodyPr>
            <a:normAutofit/>
          </a:bodyPr>
          <a:lstStyle/>
          <a:p>
            <a:pPr lvl="0" algn="just" hangingPunct="0">
              <a:lnSpc>
                <a:spcPct val="130000"/>
              </a:lnSpc>
            </a:pPr>
            <a:endParaRPr lang="zh-TW" altLang="zh-TW" sz="14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BB34AF-E2CC-4F66-A900-8D46EAD4B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AF81E-DD03-4418-9B36-3B00FF9491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79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2050" y="1236663"/>
            <a:ext cx="4467225" cy="3349625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548EA62-17C5-478F-84FE-14A75F486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845" y="4860287"/>
            <a:ext cx="5695633" cy="3908614"/>
          </a:xfrm>
        </p:spPr>
        <p:txBody>
          <a:bodyPr/>
          <a:lstStyle/>
          <a:p>
            <a:pPr marL="0" marR="0" lvl="0" indent="0" algn="just" defTabSz="914400" rtl="0" eaLnBrk="1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D48B176-96D9-4CC1-B675-DA15E1E6D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AF81E-DD03-4418-9B36-3B00FF9491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57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13EF-56DF-477F-9799-2CC6E8A63DC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82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54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9768" y="4777193"/>
            <a:ext cx="5438140" cy="4263775"/>
          </a:xfrm>
        </p:spPr>
        <p:txBody>
          <a:bodyPr/>
          <a:lstStyle/>
          <a:p>
            <a:pPr>
              <a:lnSpc>
                <a:spcPct val="130000"/>
              </a:lnSpc>
            </a:pPr>
            <a:endParaRPr lang="zh-CN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7E13EF-56DF-477F-9799-2CC6E8A63DC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82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7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AF81E-DD03-4418-9B36-3B00FF9491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3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AF81E-DD03-4418-9B36-3B00FF9491E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31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AF81E-DD03-4418-9B36-3B00FF9491E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81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79768" y="4777193"/>
            <a:ext cx="5438140" cy="426377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7ABEB-AD5B-4AA7-A60B-51DA5537672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4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AF81E-DD03-4418-9B36-3B00FF9491E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58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AF81E-DD03-4418-9B36-3B00FF9491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69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AF81E-DD03-4418-9B36-3B00FF9491E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68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0AA9F-D12F-4DDC-947D-5322EF2A7468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60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0AA9F-D12F-4DDC-947D-5322EF2A7468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25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1A1C836-9181-49D3-9A1D-980FECB0F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15"/>
          <a:stretch/>
        </p:blipFill>
        <p:spPr>
          <a:xfrm>
            <a:off x="7587122" y="4148668"/>
            <a:ext cx="4615917" cy="5148648"/>
          </a:xfrm>
          <a:prstGeom prst="rect">
            <a:avLst/>
          </a:prstGeom>
          <a:effectLst>
            <a:outerShdw blurRad="50800" dist="165100" dir="5400000" sx="101000" sy="101000" algn="ctr" rotWithShape="0">
              <a:schemeClr val="accent2">
                <a:lumMod val="75000"/>
                <a:alpha val="73000"/>
              </a:schemeClr>
            </a:outerShdw>
          </a:effectLst>
        </p:spPr>
      </p:pic>
      <p:sp>
        <p:nvSpPr>
          <p:cNvPr id="10" name="Right Triangle 9"/>
          <p:cNvSpPr/>
          <p:nvPr/>
        </p:nvSpPr>
        <p:spPr>
          <a:xfrm>
            <a:off x="-2" y="6218863"/>
            <a:ext cx="12203041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519" y="2336804"/>
            <a:ext cx="10364550" cy="243968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519" y="4815476"/>
            <a:ext cx="10364550" cy="1599605"/>
          </a:xfrm>
        </p:spPr>
        <p:txBody>
          <a:bodyPr lIns="45720" rIns="45720"/>
          <a:lstStyle>
            <a:lvl1pPr marL="0" marR="64014" indent="0" algn="r">
              <a:buNone/>
              <a:defRPr>
                <a:solidFill>
                  <a:schemeClr val="tx2"/>
                </a:solidFill>
              </a:defRPr>
            </a:lvl1pPr>
            <a:lvl2pPr marL="457246" indent="0" algn="ctr">
              <a:buNone/>
            </a:lvl2pPr>
            <a:lvl3pPr marL="914491" indent="0" algn="ctr">
              <a:buNone/>
            </a:lvl3pPr>
            <a:lvl4pPr marL="1371737" indent="0" algn="ctr">
              <a:buNone/>
            </a:lvl4pPr>
            <a:lvl5pPr marL="1828983" indent="0" algn="ctr">
              <a:buNone/>
            </a:lvl5pPr>
            <a:lvl6pPr marL="2286229" indent="0" algn="ctr">
              <a:buNone/>
            </a:lvl6pPr>
            <a:lvl7pPr marL="2743474" indent="0" algn="ctr">
              <a:buNone/>
            </a:lvl7pPr>
            <a:lvl8pPr marL="3200720" indent="0" algn="ctr">
              <a:buNone/>
            </a:lvl8pPr>
            <a:lvl9pPr marL="3657966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A2A285-87A0-4095-910A-1BC85CBBF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908BC72-53E2-4608-8916-87C71473F3B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458" y="197610"/>
            <a:ext cx="11935938" cy="13147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7859 w 7859"/>
              <a:gd name="connsiteY0" fmla="*/ 20 h 10020"/>
              <a:gd name="connsiteX1" fmla="*/ 7859 w 7859"/>
              <a:gd name="connsiteY1" fmla="*/ 10020 h 10020"/>
              <a:gd name="connsiteX2" fmla="*/ 0 w 7859"/>
              <a:gd name="connsiteY2" fmla="*/ 0 h 10020"/>
              <a:gd name="connsiteX3" fmla="*/ 7859 w 7859"/>
              <a:gd name="connsiteY3" fmla="*/ 20 h 10020"/>
              <a:gd name="connsiteX0" fmla="*/ 10000 w 10000"/>
              <a:gd name="connsiteY0" fmla="*/ 20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20 h 10000"/>
              <a:gd name="connsiteX0" fmla="*/ 10348 w 10348"/>
              <a:gd name="connsiteY0" fmla="*/ 20 h 10033"/>
              <a:gd name="connsiteX1" fmla="*/ 10348 w 10348"/>
              <a:gd name="connsiteY1" fmla="*/ 10000 h 10033"/>
              <a:gd name="connsiteX2" fmla="*/ 2998 w 10348"/>
              <a:gd name="connsiteY2" fmla="*/ 5633 h 10033"/>
              <a:gd name="connsiteX3" fmla="*/ 348 w 10348"/>
              <a:gd name="connsiteY3" fmla="*/ 0 h 10033"/>
              <a:gd name="connsiteX4" fmla="*/ 10348 w 10348"/>
              <a:gd name="connsiteY4" fmla="*/ 20 h 10033"/>
              <a:gd name="connsiteX0" fmla="*/ 10348 w 10348"/>
              <a:gd name="connsiteY0" fmla="*/ 20 h 10020"/>
              <a:gd name="connsiteX1" fmla="*/ 10348 w 10348"/>
              <a:gd name="connsiteY1" fmla="*/ 10000 h 10020"/>
              <a:gd name="connsiteX2" fmla="*/ 2998 w 10348"/>
              <a:gd name="connsiteY2" fmla="*/ 5633 h 10020"/>
              <a:gd name="connsiteX3" fmla="*/ 348 w 10348"/>
              <a:gd name="connsiteY3" fmla="*/ 0 h 10020"/>
              <a:gd name="connsiteX4" fmla="*/ 10348 w 10348"/>
              <a:gd name="connsiteY4" fmla="*/ 20 h 10020"/>
              <a:gd name="connsiteX0" fmla="*/ 10285 w 10285"/>
              <a:gd name="connsiteY0" fmla="*/ 20 h 10018"/>
              <a:gd name="connsiteX1" fmla="*/ 10285 w 10285"/>
              <a:gd name="connsiteY1" fmla="*/ 10000 h 10018"/>
              <a:gd name="connsiteX2" fmla="*/ 3667 w 10285"/>
              <a:gd name="connsiteY2" fmla="*/ 5050 h 10018"/>
              <a:gd name="connsiteX3" fmla="*/ 285 w 10285"/>
              <a:gd name="connsiteY3" fmla="*/ 0 h 10018"/>
              <a:gd name="connsiteX4" fmla="*/ 10285 w 10285"/>
              <a:gd name="connsiteY4" fmla="*/ 20 h 10018"/>
              <a:gd name="connsiteX0" fmla="*/ 10000 w 10000"/>
              <a:gd name="connsiteY0" fmla="*/ 20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20 h 10000"/>
              <a:gd name="connsiteX0" fmla="*/ 10134 w 10134"/>
              <a:gd name="connsiteY0" fmla="*/ 137 h 10117"/>
              <a:gd name="connsiteX1" fmla="*/ 10134 w 10134"/>
              <a:gd name="connsiteY1" fmla="*/ 10117 h 10117"/>
              <a:gd name="connsiteX2" fmla="*/ 0 w 10134"/>
              <a:gd name="connsiteY2" fmla="*/ 0 h 10117"/>
              <a:gd name="connsiteX3" fmla="*/ 10134 w 10134"/>
              <a:gd name="connsiteY3" fmla="*/ 137 h 10117"/>
              <a:gd name="connsiteX0" fmla="*/ 9926 w 9926"/>
              <a:gd name="connsiteY0" fmla="*/ 1128 h 11108"/>
              <a:gd name="connsiteX1" fmla="*/ 9926 w 9926"/>
              <a:gd name="connsiteY1" fmla="*/ 11108 h 11108"/>
              <a:gd name="connsiteX2" fmla="*/ 0 w 9926"/>
              <a:gd name="connsiteY2" fmla="*/ 0 h 11108"/>
              <a:gd name="connsiteX3" fmla="*/ 9926 w 9926"/>
              <a:gd name="connsiteY3" fmla="*/ 1128 h 11108"/>
              <a:gd name="connsiteX0" fmla="*/ 10064 w 10064"/>
              <a:gd name="connsiteY0" fmla="*/ 1015 h 10249"/>
              <a:gd name="connsiteX1" fmla="*/ 10064 w 10064"/>
              <a:gd name="connsiteY1" fmla="*/ 10000 h 10249"/>
              <a:gd name="connsiteX2" fmla="*/ 5972 w 10064"/>
              <a:gd name="connsiteY2" fmla="*/ 7075 h 10249"/>
              <a:gd name="connsiteX3" fmla="*/ 64 w 10064"/>
              <a:gd name="connsiteY3" fmla="*/ 0 h 10249"/>
              <a:gd name="connsiteX4" fmla="*/ 10064 w 10064"/>
              <a:gd name="connsiteY4" fmla="*/ 1015 h 10249"/>
              <a:gd name="connsiteX0" fmla="*/ 10112 w 10112"/>
              <a:gd name="connsiteY0" fmla="*/ 1015 h 10249"/>
              <a:gd name="connsiteX1" fmla="*/ 10112 w 10112"/>
              <a:gd name="connsiteY1" fmla="*/ 10000 h 10249"/>
              <a:gd name="connsiteX2" fmla="*/ 6020 w 10112"/>
              <a:gd name="connsiteY2" fmla="*/ 7075 h 10249"/>
              <a:gd name="connsiteX3" fmla="*/ 112 w 10112"/>
              <a:gd name="connsiteY3" fmla="*/ 0 h 10249"/>
              <a:gd name="connsiteX4" fmla="*/ 10112 w 10112"/>
              <a:gd name="connsiteY4" fmla="*/ 1015 h 10249"/>
              <a:gd name="connsiteX0" fmla="*/ 10112 w 10112"/>
              <a:gd name="connsiteY0" fmla="*/ 1015 h 10314"/>
              <a:gd name="connsiteX1" fmla="*/ 10112 w 10112"/>
              <a:gd name="connsiteY1" fmla="*/ 10000 h 10314"/>
              <a:gd name="connsiteX2" fmla="*/ 6020 w 10112"/>
              <a:gd name="connsiteY2" fmla="*/ 7075 h 10314"/>
              <a:gd name="connsiteX3" fmla="*/ 112 w 10112"/>
              <a:gd name="connsiteY3" fmla="*/ 0 h 10314"/>
              <a:gd name="connsiteX4" fmla="*/ 10112 w 10112"/>
              <a:gd name="connsiteY4" fmla="*/ 1015 h 10314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9511 w 9511"/>
              <a:gd name="connsiteY0" fmla="*/ 123 h 9108"/>
              <a:gd name="connsiteX1" fmla="*/ 9511 w 9511"/>
              <a:gd name="connsiteY1" fmla="*/ 9108 h 9108"/>
              <a:gd name="connsiteX2" fmla="*/ 0 w 9511"/>
              <a:gd name="connsiteY2" fmla="*/ 0 h 9108"/>
              <a:gd name="connsiteX3" fmla="*/ 9511 w 9511"/>
              <a:gd name="connsiteY3" fmla="*/ 123 h 9108"/>
              <a:gd name="connsiteX0" fmla="*/ 10000 w 10000"/>
              <a:gd name="connsiteY0" fmla="*/ 13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35 h 10000"/>
              <a:gd name="connsiteX0" fmla="*/ 10168 w 10168"/>
              <a:gd name="connsiteY0" fmla="*/ 0 h 9865"/>
              <a:gd name="connsiteX1" fmla="*/ 10168 w 10168"/>
              <a:gd name="connsiteY1" fmla="*/ 9865 h 9865"/>
              <a:gd name="connsiteX2" fmla="*/ 0 w 10168"/>
              <a:gd name="connsiteY2" fmla="*/ 550 h 9865"/>
              <a:gd name="connsiteX3" fmla="*/ 10168 w 10168"/>
              <a:gd name="connsiteY3" fmla="*/ 0 h 9865"/>
              <a:gd name="connsiteX0" fmla="*/ 10000 w 10000"/>
              <a:gd name="connsiteY0" fmla="*/ 0 h 10595"/>
              <a:gd name="connsiteX1" fmla="*/ 10000 w 10000"/>
              <a:gd name="connsiteY1" fmla="*/ 10595 h 10595"/>
              <a:gd name="connsiteX2" fmla="*/ 0 w 10000"/>
              <a:gd name="connsiteY2" fmla="*/ 558 h 10595"/>
              <a:gd name="connsiteX3" fmla="*/ 10000 w 10000"/>
              <a:gd name="connsiteY3" fmla="*/ 0 h 10595"/>
              <a:gd name="connsiteX0" fmla="*/ 10000 w 10000"/>
              <a:gd name="connsiteY0" fmla="*/ 0 h 10595"/>
              <a:gd name="connsiteX1" fmla="*/ 10000 w 10000"/>
              <a:gd name="connsiteY1" fmla="*/ 10595 h 10595"/>
              <a:gd name="connsiteX2" fmla="*/ 0 w 10000"/>
              <a:gd name="connsiteY2" fmla="*/ 558 h 10595"/>
              <a:gd name="connsiteX3" fmla="*/ 10000 w 10000"/>
              <a:gd name="connsiteY3" fmla="*/ 0 h 1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595">
                <a:moveTo>
                  <a:pt x="10000" y="0"/>
                </a:moveTo>
                <a:lnTo>
                  <a:pt x="10000" y="10595"/>
                </a:lnTo>
                <a:cubicBezTo>
                  <a:pt x="6501" y="3162"/>
                  <a:pt x="2694" y="4109"/>
                  <a:pt x="0" y="558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52" tIns="45726" rIns="91452" bIns="45726" anchor="t" compatLnSpc="1"/>
          <a:lstStyle/>
          <a:p>
            <a:endParaRPr kumimoji="0" lang="en-US" sz="180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0982606-7C7E-4E88-A171-C2726FD17CCF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-12315" y="-9430"/>
            <a:ext cx="12237129" cy="14842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4899 w 10000"/>
              <a:gd name="connsiteY4" fmla="*/ 63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4899 w 10000"/>
              <a:gd name="connsiteY4" fmla="*/ 63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394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394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162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162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020 w 10000"/>
              <a:gd name="connsiteY4" fmla="*/ 4756 h 10000"/>
              <a:gd name="connsiteX5" fmla="*/ 0 w 10000"/>
              <a:gd name="connsiteY5" fmla="*/ 0 h 10000"/>
              <a:gd name="connsiteX0" fmla="*/ 0 w 10020"/>
              <a:gd name="connsiteY0" fmla="*/ 0 h 10000"/>
              <a:gd name="connsiteX1" fmla="*/ 0 w 10020"/>
              <a:gd name="connsiteY1" fmla="*/ 10000 h 10000"/>
              <a:gd name="connsiteX2" fmla="*/ 10000 w 10020"/>
              <a:gd name="connsiteY2" fmla="*/ 10000 h 10000"/>
              <a:gd name="connsiteX3" fmla="*/ 10020 w 10020"/>
              <a:gd name="connsiteY3" fmla="*/ 6463 h 10000"/>
              <a:gd name="connsiteX4" fmla="*/ 3020 w 10020"/>
              <a:gd name="connsiteY4" fmla="*/ 4756 h 10000"/>
              <a:gd name="connsiteX5" fmla="*/ 0 w 10020"/>
              <a:gd name="connsiteY5" fmla="*/ 0 h 10000"/>
              <a:gd name="connsiteX0" fmla="*/ 0 w 10020"/>
              <a:gd name="connsiteY0" fmla="*/ 0 h 10000"/>
              <a:gd name="connsiteX1" fmla="*/ 0 w 10020"/>
              <a:gd name="connsiteY1" fmla="*/ 10000 h 10000"/>
              <a:gd name="connsiteX2" fmla="*/ 10000 w 10020"/>
              <a:gd name="connsiteY2" fmla="*/ 10000 h 10000"/>
              <a:gd name="connsiteX3" fmla="*/ 10020 w 10020"/>
              <a:gd name="connsiteY3" fmla="*/ 6463 h 10000"/>
              <a:gd name="connsiteX4" fmla="*/ 3020 w 10020"/>
              <a:gd name="connsiteY4" fmla="*/ 4756 h 10000"/>
              <a:gd name="connsiteX5" fmla="*/ 0 w 10020"/>
              <a:gd name="connsiteY5" fmla="*/ 0 h 10000"/>
              <a:gd name="connsiteX0" fmla="*/ 0 w 10050"/>
              <a:gd name="connsiteY0" fmla="*/ 0 h 6587"/>
              <a:gd name="connsiteX1" fmla="*/ 30 w 10050"/>
              <a:gd name="connsiteY1" fmla="*/ 6587 h 6587"/>
              <a:gd name="connsiteX2" fmla="*/ 10030 w 10050"/>
              <a:gd name="connsiteY2" fmla="*/ 6587 h 6587"/>
              <a:gd name="connsiteX3" fmla="*/ 10050 w 10050"/>
              <a:gd name="connsiteY3" fmla="*/ 3050 h 6587"/>
              <a:gd name="connsiteX4" fmla="*/ 3050 w 10050"/>
              <a:gd name="connsiteY4" fmla="*/ 1343 h 6587"/>
              <a:gd name="connsiteX5" fmla="*/ 0 w 10050"/>
              <a:gd name="connsiteY5" fmla="*/ 0 h 6587"/>
              <a:gd name="connsiteX0" fmla="*/ 0 w 10467"/>
              <a:gd name="connsiteY0" fmla="*/ 367 h 10367"/>
              <a:gd name="connsiteX1" fmla="*/ 30 w 10467"/>
              <a:gd name="connsiteY1" fmla="*/ 10367 h 10367"/>
              <a:gd name="connsiteX2" fmla="*/ 9980 w 10467"/>
              <a:gd name="connsiteY2" fmla="*/ 10367 h 10367"/>
              <a:gd name="connsiteX3" fmla="*/ 10000 w 10467"/>
              <a:gd name="connsiteY3" fmla="*/ 4997 h 10367"/>
              <a:gd name="connsiteX4" fmla="*/ 8322 w 10467"/>
              <a:gd name="connsiteY4" fmla="*/ 1409 h 10367"/>
              <a:gd name="connsiteX5" fmla="*/ 0 w 10467"/>
              <a:gd name="connsiteY5" fmla="*/ 367 h 10367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322 w 10000"/>
              <a:gd name="connsiteY4" fmla="*/ 1042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322 w 10000"/>
              <a:gd name="connsiteY4" fmla="*/ 1042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574 w 10000"/>
              <a:gd name="connsiteY4" fmla="*/ 443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574 w 10000"/>
              <a:gd name="connsiteY4" fmla="*/ 443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54 w 10000"/>
              <a:gd name="connsiteY4" fmla="*/ 602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54 w 10000"/>
              <a:gd name="connsiteY4" fmla="*/ 602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6922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6922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32 h 10032"/>
              <a:gd name="connsiteX1" fmla="*/ 30 w 10003"/>
              <a:gd name="connsiteY1" fmla="*/ 10032 h 10032"/>
              <a:gd name="connsiteX2" fmla="*/ 9980 w 10003"/>
              <a:gd name="connsiteY2" fmla="*/ 10032 h 10032"/>
              <a:gd name="connsiteX3" fmla="*/ 10000 w 10003"/>
              <a:gd name="connsiteY3" fmla="*/ 6954 h 10032"/>
              <a:gd name="connsiteX4" fmla="*/ 0 w 10003"/>
              <a:gd name="connsiteY4" fmla="*/ 32 h 10032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0 w 10003"/>
              <a:gd name="connsiteY4" fmla="*/ 0 h 10000"/>
              <a:gd name="connsiteX0" fmla="*/ 0 w 10021"/>
              <a:gd name="connsiteY0" fmla="*/ 0 h 10100"/>
              <a:gd name="connsiteX1" fmla="*/ 30 w 10021"/>
              <a:gd name="connsiteY1" fmla="*/ 10000 h 10100"/>
              <a:gd name="connsiteX2" fmla="*/ 10020 w 10021"/>
              <a:gd name="connsiteY2" fmla="*/ 10100 h 10100"/>
              <a:gd name="connsiteX3" fmla="*/ 10000 w 10021"/>
              <a:gd name="connsiteY3" fmla="*/ 6922 h 10100"/>
              <a:gd name="connsiteX4" fmla="*/ 0 w 10021"/>
              <a:gd name="connsiteY4" fmla="*/ 0 h 10100"/>
              <a:gd name="connsiteX0" fmla="*/ 0 w 10021"/>
              <a:gd name="connsiteY0" fmla="*/ 0 h 10100"/>
              <a:gd name="connsiteX1" fmla="*/ 30 w 10021"/>
              <a:gd name="connsiteY1" fmla="*/ 10000 h 10100"/>
              <a:gd name="connsiteX2" fmla="*/ 10020 w 10021"/>
              <a:gd name="connsiteY2" fmla="*/ 10100 h 10100"/>
              <a:gd name="connsiteX3" fmla="*/ 10000 w 10021"/>
              <a:gd name="connsiteY3" fmla="*/ 6922 h 10100"/>
              <a:gd name="connsiteX4" fmla="*/ 0 w 10021"/>
              <a:gd name="connsiteY4" fmla="*/ 0 h 10100"/>
              <a:gd name="connsiteX0" fmla="*/ 2 w 10023"/>
              <a:gd name="connsiteY0" fmla="*/ 0 h 10199"/>
              <a:gd name="connsiteX1" fmla="*/ 2 w 10023"/>
              <a:gd name="connsiteY1" fmla="*/ 10199 h 10199"/>
              <a:gd name="connsiteX2" fmla="*/ 10022 w 10023"/>
              <a:gd name="connsiteY2" fmla="*/ 10100 h 10199"/>
              <a:gd name="connsiteX3" fmla="*/ 10002 w 10023"/>
              <a:gd name="connsiteY3" fmla="*/ 6922 h 10199"/>
              <a:gd name="connsiteX4" fmla="*/ 2 w 10023"/>
              <a:gd name="connsiteY4" fmla="*/ 0 h 10199"/>
              <a:gd name="connsiteX0" fmla="*/ 2 w 10029"/>
              <a:gd name="connsiteY0" fmla="*/ 0 h 10199"/>
              <a:gd name="connsiteX1" fmla="*/ 2 w 10029"/>
              <a:gd name="connsiteY1" fmla="*/ 10199 h 10199"/>
              <a:gd name="connsiteX2" fmla="*/ 10022 w 10029"/>
              <a:gd name="connsiteY2" fmla="*/ 10100 h 10199"/>
              <a:gd name="connsiteX3" fmla="*/ 10022 w 10029"/>
              <a:gd name="connsiteY3" fmla="*/ 843 h 10199"/>
              <a:gd name="connsiteX4" fmla="*/ 2 w 10029"/>
              <a:gd name="connsiteY4" fmla="*/ 0 h 10199"/>
              <a:gd name="connsiteX0" fmla="*/ 12 w 10029"/>
              <a:gd name="connsiteY0" fmla="*/ 5535 h 9356"/>
              <a:gd name="connsiteX1" fmla="*/ 2 w 10029"/>
              <a:gd name="connsiteY1" fmla="*/ 9356 h 9356"/>
              <a:gd name="connsiteX2" fmla="*/ 10022 w 10029"/>
              <a:gd name="connsiteY2" fmla="*/ 9257 h 9356"/>
              <a:gd name="connsiteX3" fmla="*/ 10022 w 10029"/>
              <a:gd name="connsiteY3" fmla="*/ 0 h 9356"/>
              <a:gd name="connsiteX4" fmla="*/ 12 w 10029"/>
              <a:gd name="connsiteY4" fmla="*/ 5535 h 9356"/>
              <a:gd name="connsiteX0" fmla="*/ 12 w 10000"/>
              <a:gd name="connsiteY0" fmla="*/ 8792 h 12876"/>
              <a:gd name="connsiteX1" fmla="*/ 2 w 10000"/>
              <a:gd name="connsiteY1" fmla="*/ 12876 h 12876"/>
              <a:gd name="connsiteX2" fmla="*/ 9993 w 10000"/>
              <a:gd name="connsiteY2" fmla="*/ 12770 h 12876"/>
              <a:gd name="connsiteX3" fmla="*/ 9993 w 10000"/>
              <a:gd name="connsiteY3" fmla="*/ 0 h 12876"/>
              <a:gd name="connsiteX4" fmla="*/ 12 w 10000"/>
              <a:gd name="connsiteY4" fmla="*/ 8792 h 12876"/>
              <a:gd name="connsiteX0" fmla="*/ 12 w 10000"/>
              <a:gd name="connsiteY0" fmla="*/ 8792 h 12876"/>
              <a:gd name="connsiteX1" fmla="*/ 2 w 10000"/>
              <a:gd name="connsiteY1" fmla="*/ 12876 h 12876"/>
              <a:gd name="connsiteX2" fmla="*/ 9993 w 10000"/>
              <a:gd name="connsiteY2" fmla="*/ 12770 h 12876"/>
              <a:gd name="connsiteX3" fmla="*/ 9993 w 10000"/>
              <a:gd name="connsiteY3" fmla="*/ 0 h 12876"/>
              <a:gd name="connsiteX4" fmla="*/ 12 w 10000"/>
              <a:gd name="connsiteY4" fmla="*/ 8792 h 12876"/>
              <a:gd name="connsiteX0" fmla="*/ 0 w 10008"/>
              <a:gd name="connsiteY0" fmla="*/ 9751 h 12876"/>
              <a:gd name="connsiteX1" fmla="*/ 10 w 10008"/>
              <a:gd name="connsiteY1" fmla="*/ 12876 h 12876"/>
              <a:gd name="connsiteX2" fmla="*/ 10001 w 10008"/>
              <a:gd name="connsiteY2" fmla="*/ 12770 h 12876"/>
              <a:gd name="connsiteX3" fmla="*/ 10001 w 10008"/>
              <a:gd name="connsiteY3" fmla="*/ 0 h 12876"/>
              <a:gd name="connsiteX4" fmla="*/ 0 w 10008"/>
              <a:gd name="connsiteY4" fmla="*/ 9751 h 12876"/>
              <a:gd name="connsiteX0" fmla="*/ 0 w 10008"/>
              <a:gd name="connsiteY0" fmla="*/ 9751 h 12876"/>
              <a:gd name="connsiteX1" fmla="*/ 10 w 10008"/>
              <a:gd name="connsiteY1" fmla="*/ 12876 h 12876"/>
              <a:gd name="connsiteX2" fmla="*/ 10001 w 10008"/>
              <a:gd name="connsiteY2" fmla="*/ 12770 h 12876"/>
              <a:gd name="connsiteX3" fmla="*/ 10001 w 10008"/>
              <a:gd name="connsiteY3" fmla="*/ 0 h 12876"/>
              <a:gd name="connsiteX4" fmla="*/ 0 w 10008"/>
              <a:gd name="connsiteY4" fmla="*/ 9751 h 12876"/>
              <a:gd name="connsiteX0" fmla="*/ 12 w 10020"/>
              <a:gd name="connsiteY0" fmla="*/ 9751 h 12770"/>
              <a:gd name="connsiteX1" fmla="*/ 2 w 10020"/>
              <a:gd name="connsiteY1" fmla="*/ 12556 h 12770"/>
              <a:gd name="connsiteX2" fmla="*/ 10013 w 10020"/>
              <a:gd name="connsiteY2" fmla="*/ 12770 h 12770"/>
              <a:gd name="connsiteX3" fmla="*/ 10013 w 10020"/>
              <a:gd name="connsiteY3" fmla="*/ 0 h 12770"/>
              <a:gd name="connsiteX4" fmla="*/ 12 w 10020"/>
              <a:gd name="connsiteY4" fmla="*/ 9751 h 12770"/>
              <a:gd name="connsiteX0" fmla="*/ 0 w 10028"/>
              <a:gd name="connsiteY0" fmla="*/ 9751 h 12770"/>
              <a:gd name="connsiteX1" fmla="*/ 10 w 10028"/>
              <a:gd name="connsiteY1" fmla="*/ 12556 h 12770"/>
              <a:gd name="connsiteX2" fmla="*/ 10021 w 10028"/>
              <a:gd name="connsiteY2" fmla="*/ 12770 h 12770"/>
              <a:gd name="connsiteX3" fmla="*/ 10021 w 10028"/>
              <a:gd name="connsiteY3" fmla="*/ 0 h 12770"/>
              <a:gd name="connsiteX4" fmla="*/ 0 w 10028"/>
              <a:gd name="connsiteY4" fmla="*/ 9751 h 12770"/>
              <a:gd name="connsiteX0" fmla="*/ 0 w 10028"/>
              <a:gd name="connsiteY0" fmla="*/ 9751 h 12837"/>
              <a:gd name="connsiteX1" fmla="*/ 3 w 10028"/>
              <a:gd name="connsiteY1" fmla="*/ 12837 h 12837"/>
              <a:gd name="connsiteX2" fmla="*/ 10021 w 10028"/>
              <a:gd name="connsiteY2" fmla="*/ 12770 h 12837"/>
              <a:gd name="connsiteX3" fmla="*/ 10021 w 10028"/>
              <a:gd name="connsiteY3" fmla="*/ 0 h 12837"/>
              <a:gd name="connsiteX4" fmla="*/ 0 w 10028"/>
              <a:gd name="connsiteY4" fmla="*/ 9751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5" h="12837">
                <a:moveTo>
                  <a:pt x="0" y="10102"/>
                </a:moveTo>
                <a:cubicBezTo>
                  <a:pt x="3" y="12962"/>
                  <a:pt x="0" y="9274"/>
                  <a:pt x="10" y="12837"/>
                </a:cubicBezTo>
                <a:lnTo>
                  <a:pt x="10028" y="12770"/>
                </a:lnTo>
                <a:cubicBezTo>
                  <a:pt x="10035" y="10857"/>
                  <a:pt x="10041" y="2658"/>
                  <a:pt x="10028" y="0"/>
                </a:cubicBezTo>
                <a:cubicBezTo>
                  <a:pt x="8511" y="6845"/>
                  <a:pt x="2257" y="11113"/>
                  <a:pt x="0" y="10102"/>
                </a:cubicBezTo>
                <a:close/>
              </a:path>
            </a:pathLst>
          </a:custGeom>
          <a:blipFill dpi="0" rotWithShape="1">
            <a:blip r:embed="rId4">
              <a:alphaModFix amt="50000"/>
            </a:blip>
            <a:srcRect/>
            <a:tile tx="0" ty="0" sx="50000" sy="50000" flip="none" algn="bl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52" tIns="45726" rIns="91452" bIns="45726" anchor="ctr" compatLnSpc="1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20098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2625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6502400"/>
            <a:ext cx="9977000" cy="6096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3568" y="7140136"/>
            <a:ext cx="5300146" cy="12192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359" y="365760"/>
            <a:ext cx="9974355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761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0" y="1975107"/>
            <a:ext cx="10974229" cy="584809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276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6539" y="366189"/>
            <a:ext cx="2370269" cy="745701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0" y="366188"/>
            <a:ext cx="8433898" cy="745701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19527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4EE7FF0-F57B-434B-8DD1-738C1B86C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215"/>
          <a:stretch/>
        </p:blipFill>
        <p:spPr>
          <a:xfrm>
            <a:off x="7587051" y="4148667"/>
            <a:ext cx="4616065" cy="5147733"/>
          </a:xfrm>
          <a:prstGeom prst="rect">
            <a:avLst/>
          </a:prstGeom>
          <a:effectLst>
            <a:outerShdw blurRad="50800" dist="165100" dir="5400000" sx="101000" sy="101000" algn="ctr" rotWithShape="0">
              <a:schemeClr val="accent2">
                <a:lumMod val="75000"/>
                <a:alpha val="73000"/>
              </a:schemeClr>
            </a:outerShdw>
          </a:effectLst>
        </p:spPr>
      </p:pic>
      <p:sp>
        <p:nvSpPr>
          <p:cNvPr id="5" name="Right Triangle 9">
            <a:extLst>
              <a:ext uri="{FF2B5EF4-FFF2-40B4-BE49-F238E27FC236}">
                <a16:creationId xmlns:a16="http://schemas.microsoft.com/office/drawing/2014/main" id="{7B26D201-0375-447E-A3C6-D00EBB14C2C6}"/>
              </a:ext>
            </a:extLst>
          </p:cNvPr>
          <p:cNvSpPr/>
          <p:nvPr/>
        </p:nvSpPr>
        <p:spPr>
          <a:xfrm>
            <a:off x="0" y="6218767"/>
            <a:ext cx="12203115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51A101-033C-4771-B59E-BE70F379EC3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117" y="196853"/>
            <a:ext cx="11936345" cy="131444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7859 w 7859"/>
              <a:gd name="connsiteY0" fmla="*/ 20 h 10020"/>
              <a:gd name="connsiteX1" fmla="*/ 7859 w 7859"/>
              <a:gd name="connsiteY1" fmla="*/ 10020 h 10020"/>
              <a:gd name="connsiteX2" fmla="*/ 0 w 7859"/>
              <a:gd name="connsiteY2" fmla="*/ 0 h 10020"/>
              <a:gd name="connsiteX3" fmla="*/ 7859 w 7859"/>
              <a:gd name="connsiteY3" fmla="*/ 20 h 10020"/>
              <a:gd name="connsiteX0" fmla="*/ 10000 w 10000"/>
              <a:gd name="connsiteY0" fmla="*/ 20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20 h 10000"/>
              <a:gd name="connsiteX0" fmla="*/ 10348 w 10348"/>
              <a:gd name="connsiteY0" fmla="*/ 20 h 10033"/>
              <a:gd name="connsiteX1" fmla="*/ 10348 w 10348"/>
              <a:gd name="connsiteY1" fmla="*/ 10000 h 10033"/>
              <a:gd name="connsiteX2" fmla="*/ 2998 w 10348"/>
              <a:gd name="connsiteY2" fmla="*/ 5633 h 10033"/>
              <a:gd name="connsiteX3" fmla="*/ 348 w 10348"/>
              <a:gd name="connsiteY3" fmla="*/ 0 h 10033"/>
              <a:gd name="connsiteX4" fmla="*/ 10348 w 10348"/>
              <a:gd name="connsiteY4" fmla="*/ 20 h 10033"/>
              <a:gd name="connsiteX0" fmla="*/ 10348 w 10348"/>
              <a:gd name="connsiteY0" fmla="*/ 20 h 10020"/>
              <a:gd name="connsiteX1" fmla="*/ 10348 w 10348"/>
              <a:gd name="connsiteY1" fmla="*/ 10000 h 10020"/>
              <a:gd name="connsiteX2" fmla="*/ 2998 w 10348"/>
              <a:gd name="connsiteY2" fmla="*/ 5633 h 10020"/>
              <a:gd name="connsiteX3" fmla="*/ 348 w 10348"/>
              <a:gd name="connsiteY3" fmla="*/ 0 h 10020"/>
              <a:gd name="connsiteX4" fmla="*/ 10348 w 10348"/>
              <a:gd name="connsiteY4" fmla="*/ 20 h 10020"/>
              <a:gd name="connsiteX0" fmla="*/ 10285 w 10285"/>
              <a:gd name="connsiteY0" fmla="*/ 20 h 10018"/>
              <a:gd name="connsiteX1" fmla="*/ 10285 w 10285"/>
              <a:gd name="connsiteY1" fmla="*/ 10000 h 10018"/>
              <a:gd name="connsiteX2" fmla="*/ 3667 w 10285"/>
              <a:gd name="connsiteY2" fmla="*/ 5050 h 10018"/>
              <a:gd name="connsiteX3" fmla="*/ 285 w 10285"/>
              <a:gd name="connsiteY3" fmla="*/ 0 h 10018"/>
              <a:gd name="connsiteX4" fmla="*/ 10285 w 10285"/>
              <a:gd name="connsiteY4" fmla="*/ 20 h 10018"/>
              <a:gd name="connsiteX0" fmla="*/ 10000 w 10000"/>
              <a:gd name="connsiteY0" fmla="*/ 20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20 h 10000"/>
              <a:gd name="connsiteX0" fmla="*/ 10134 w 10134"/>
              <a:gd name="connsiteY0" fmla="*/ 137 h 10117"/>
              <a:gd name="connsiteX1" fmla="*/ 10134 w 10134"/>
              <a:gd name="connsiteY1" fmla="*/ 10117 h 10117"/>
              <a:gd name="connsiteX2" fmla="*/ 0 w 10134"/>
              <a:gd name="connsiteY2" fmla="*/ 0 h 10117"/>
              <a:gd name="connsiteX3" fmla="*/ 10134 w 10134"/>
              <a:gd name="connsiteY3" fmla="*/ 137 h 10117"/>
              <a:gd name="connsiteX0" fmla="*/ 9926 w 9926"/>
              <a:gd name="connsiteY0" fmla="*/ 1128 h 11108"/>
              <a:gd name="connsiteX1" fmla="*/ 9926 w 9926"/>
              <a:gd name="connsiteY1" fmla="*/ 11108 h 11108"/>
              <a:gd name="connsiteX2" fmla="*/ 0 w 9926"/>
              <a:gd name="connsiteY2" fmla="*/ 0 h 11108"/>
              <a:gd name="connsiteX3" fmla="*/ 9926 w 9926"/>
              <a:gd name="connsiteY3" fmla="*/ 1128 h 11108"/>
              <a:gd name="connsiteX0" fmla="*/ 10064 w 10064"/>
              <a:gd name="connsiteY0" fmla="*/ 1015 h 10249"/>
              <a:gd name="connsiteX1" fmla="*/ 10064 w 10064"/>
              <a:gd name="connsiteY1" fmla="*/ 10000 h 10249"/>
              <a:gd name="connsiteX2" fmla="*/ 5972 w 10064"/>
              <a:gd name="connsiteY2" fmla="*/ 7075 h 10249"/>
              <a:gd name="connsiteX3" fmla="*/ 64 w 10064"/>
              <a:gd name="connsiteY3" fmla="*/ 0 h 10249"/>
              <a:gd name="connsiteX4" fmla="*/ 10064 w 10064"/>
              <a:gd name="connsiteY4" fmla="*/ 1015 h 10249"/>
              <a:gd name="connsiteX0" fmla="*/ 10112 w 10112"/>
              <a:gd name="connsiteY0" fmla="*/ 1015 h 10249"/>
              <a:gd name="connsiteX1" fmla="*/ 10112 w 10112"/>
              <a:gd name="connsiteY1" fmla="*/ 10000 h 10249"/>
              <a:gd name="connsiteX2" fmla="*/ 6020 w 10112"/>
              <a:gd name="connsiteY2" fmla="*/ 7075 h 10249"/>
              <a:gd name="connsiteX3" fmla="*/ 112 w 10112"/>
              <a:gd name="connsiteY3" fmla="*/ 0 h 10249"/>
              <a:gd name="connsiteX4" fmla="*/ 10112 w 10112"/>
              <a:gd name="connsiteY4" fmla="*/ 1015 h 10249"/>
              <a:gd name="connsiteX0" fmla="*/ 10112 w 10112"/>
              <a:gd name="connsiteY0" fmla="*/ 1015 h 10314"/>
              <a:gd name="connsiteX1" fmla="*/ 10112 w 10112"/>
              <a:gd name="connsiteY1" fmla="*/ 10000 h 10314"/>
              <a:gd name="connsiteX2" fmla="*/ 6020 w 10112"/>
              <a:gd name="connsiteY2" fmla="*/ 7075 h 10314"/>
              <a:gd name="connsiteX3" fmla="*/ 112 w 10112"/>
              <a:gd name="connsiteY3" fmla="*/ 0 h 10314"/>
              <a:gd name="connsiteX4" fmla="*/ 10112 w 10112"/>
              <a:gd name="connsiteY4" fmla="*/ 1015 h 10314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9511 w 9511"/>
              <a:gd name="connsiteY0" fmla="*/ 123 h 9108"/>
              <a:gd name="connsiteX1" fmla="*/ 9511 w 9511"/>
              <a:gd name="connsiteY1" fmla="*/ 9108 h 9108"/>
              <a:gd name="connsiteX2" fmla="*/ 0 w 9511"/>
              <a:gd name="connsiteY2" fmla="*/ 0 h 9108"/>
              <a:gd name="connsiteX3" fmla="*/ 9511 w 9511"/>
              <a:gd name="connsiteY3" fmla="*/ 123 h 9108"/>
              <a:gd name="connsiteX0" fmla="*/ 10000 w 10000"/>
              <a:gd name="connsiteY0" fmla="*/ 13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35 h 10000"/>
              <a:gd name="connsiteX0" fmla="*/ 10168 w 10168"/>
              <a:gd name="connsiteY0" fmla="*/ 0 h 9865"/>
              <a:gd name="connsiteX1" fmla="*/ 10168 w 10168"/>
              <a:gd name="connsiteY1" fmla="*/ 9865 h 9865"/>
              <a:gd name="connsiteX2" fmla="*/ 0 w 10168"/>
              <a:gd name="connsiteY2" fmla="*/ 550 h 9865"/>
              <a:gd name="connsiteX3" fmla="*/ 10168 w 10168"/>
              <a:gd name="connsiteY3" fmla="*/ 0 h 9865"/>
              <a:gd name="connsiteX0" fmla="*/ 10000 w 10000"/>
              <a:gd name="connsiteY0" fmla="*/ 0 h 10595"/>
              <a:gd name="connsiteX1" fmla="*/ 10000 w 10000"/>
              <a:gd name="connsiteY1" fmla="*/ 10595 h 10595"/>
              <a:gd name="connsiteX2" fmla="*/ 0 w 10000"/>
              <a:gd name="connsiteY2" fmla="*/ 558 h 10595"/>
              <a:gd name="connsiteX3" fmla="*/ 10000 w 10000"/>
              <a:gd name="connsiteY3" fmla="*/ 0 h 10595"/>
              <a:gd name="connsiteX0" fmla="*/ 10000 w 10000"/>
              <a:gd name="connsiteY0" fmla="*/ 0 h 10595"/>
              <a:gd name="connsiteX1" fmla="*/ 10000 w 10000"/>
              <a:gd name="connsiteY1" fmla="*/ 10595 h 10595"/>
              <a:gd name="connsiteX2" fmla="*/ 0 w 10000"/>
              <a:gd name="connsiteY2" fmla="*/ 558 h 10595"/>
              <a:gd name="connsiteX3" fmla="*/ 10000 w 10000"/>
              <a:gd name="connsiteY3" fmla="*/ 0 h 1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595">
                <a:moveTo>
                  <a:pt x="10000" y="0"/>
                </a:moveTo>
                <a:lnTo>
                  <a:pt x="10000" y="10595"/>
                </a:lnTo>
                <a:cubicBezTo>
                  <a:pt x="6501" y="3162"/>
                  <a:pt x="2694" y="4109"/>
                  <a:pt x="0" y="558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E38FDE84-7B19-4077-98E7-0874FF95B339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-12315" y="-9430"/>
            <a:ext cx="12237129" cy="14842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4899 w 10000"/>
              <a:gd name="connsiteY4" fmla="*/ 63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4899 w 10000"/>
              <a:gd name="connsiteY4" fmla="*/ 63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394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394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162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162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020 w 10000"/>
              <a:gd name="connsiteY4" fmla="*/ 4756 h 10000"/>
              <a:gd name="connsiteX5" fmla="*/ 0 w 10000"/>
              <a:gd name="connsiteY5" fmla="*/ 0 h 10000"/>
              <a:gd name="connsiteX0" fmla="*/ 0 w 10020"/>
              <a:gd name="connsiteY0" fmla="*/ 0 h 10000"/>
              <a:gd name="connsiteX1" fmla="*/ 0 w 10020"/>
              <a:gd name="connsiteY1" fmla="*/ 10000 h 10000"/>
              <a:gd name="connsiteX2" fmla="*/ 10000 w 10020"/>
              <a:gd name="connsiteY2" fmla="*/ 10000 h 10000"/>
              <a:gd name="connsiteX3" fmla="*/ 10020 w 10020"/>
              <a:gd name="connsiteY3" fmla="*/ 6463 h 10000"/>
              <a:gd name="connsiteX4" fmla="*/ 3020 w 10020"/>
              <a:gd name="connsiteY4" fmla="*/ 4756 h 10000"/>
              <a:gd name="connsiteX5" fmla="*/ 0 w 10020"/>
              <a:gd name="connsiteY5" fmla="*/ 0 h 10000"/>
              <a:gd name="connsiteX0" fmla="*/ 0 w 10020"/>
              <a:gd name="connsiteY0" fmla="*/ 0 h 10000"/>
              <a:gd name="connsiteX1" fmla="*/ 0 w 10020"/>
              <a:gd name="connsiteY1" fmla="*/ 10000 h 10000"/>
              <a:gd name="connsiteX2" fmla="*/ 10000 w 10020"/>
              <a:gd name="connsiteY2" fmla="*/ 10000 h 10000"/>
              <a:gd name="connsiteX3" fmla="*/ 10020 w 10020"/>
              <a:gd name="connsiteY3" fmla="*/ 6463 h 10000"/>
              <a:gd name="connsiteX4" fmla="*/ 3020 w 10020"/>
              <a:gd name="connsiteY4" fmla="*/ 4756 h 10000"/>
              <a:gd name="connsiteX5" fmla="*/ 0 w 10020"/>
              <a:gd name="connsiteY5" fmla="*/ 0 h 10000"/>
              <a:gd name="connsiteX0" fmla="*/ 0 w 10050"/>
              <a:gd name="connsiteY0" fmla="*/ 0 h 6587"/>
              <a:gd name="connsiteX1" fmla="*/ 30 w 10050"/>
              <a:gd name="connsiteY1" fmla="*/ 6587 h 6587"/>
              <a:gd name="connsiteX2" fmla="*/ 10030 w 10050"/>
              <a:gd name="connsiteY2" fmla="*/ 6587 h 6587"/>
              <a:gd name="connsiteX3" fmla="*/ 10050 w 10050"/>
              <a:gd name="connsiteY3" fmla="*/ 3050 h 6587"/>
              <a:gd name="connsiteX4" fmla="*/ 3050 w 10050"/>
              <a:gd name="connsiteY4" fmla="*/ 1343 h 6587"/>
              <a:gd name="connsiteX5" fmla="*/ 0 w 10050"/>
              <a:gd name="connsiteY5" fmla="*/ 0 h 6587"/>
              <a:gd name="connsiteX0" fmla="*/ 0 w 10467"/>
              <a:gd name="connsiteY0" fmla="*/ 367 h 10367"/>
              <a:gd name="connsiteX1" fmla="*/ 30 w 10467"/>
              <a:gd name="connsiteY1" fmla="*/ 10367 h 10367"/>
              <a:gd name="connsiteX2" fmla="*/ 9980 w 10467"/>
              <a:gd name="connsiteY2" fmla="*/ 10367 h 10367"/>
              <a:gd name="connsiteX3" fmla="*/ 10000 w 10467"/>
              <a:gd name="connsiteY3" fmla="*/ 4997 h 10367"/>
              <a:gd name="connsiteX4" fmla="*/ 8322 w 10467"/>
              <a:gd name="connsiteY4" fmla="*/ 1409 h 10367"/>
              <a:gd name="connsiteX5" fmla="*/ 0 w 10467"/>
              <a:gd name="connsiteY5" fmla="*/ 367 h 10367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322 w 10000"/>
              <a:gd name="connsiteY4" fmla="*/ 1042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322 w 10000"/>
              <a:gd name="connsiteY4" fmla="*/ 1042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574 w 10000"/>
              <a:gd name="connsiteY4" fmla="*/ 443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574 w 10000"/>
              <a:gd name="connsiteY4" fmla="*/ 443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54 w 10000"/>
              <a:gd name="connsiteY4" fmla="*/ 602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54 w 10000"/>
              <a:gd name="connsiteY4" fmla="*/ 602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6922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6922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32 h 10032"/>
              <a:gd name="connsiteX1" fmla="*/ 30 w 10003"/>
              <a:gd name="connsiteY1" fmla="*/ 10032 h 10032"/>
              <a:gd name="connsiteX2" fmla="*/ 9980 w 10003"/>
              <a:gd name="connsiteY2" fmla="*/ 10032 h 10032"/>
              <a:gd name="connsiteX3" fmla="*/ 10000 w 10003"/>
              <a:gd name="connsiteY3" fmla="*/ 6954 h 10032"/>
              <a:gd name="connsiteX4" fmla="*/ 0 w 10003"/>
              <a:gd name="connsiteY4" fmla="*/ 32 h 10032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0 w 10003"/>
              <a:gd name="connsiteY4" fmla="*/ 0 h 10000"/>
              <a:gd name="connsiteX0" fmla="*/ 0 w 10021"/>
              <a:gd name="connsiteY0" fmla="*/ 0 h 10100"/>
              <a:gd name="connsiteX1" fmla="*/ 30 w 10021"/>
              <a:gd name="connsiteY1" fmla="*/ 10000 h 10100"/>
              <a:gd name="connsiteX2" fmla="*/ 10020 w 10021"/>
              <a:gd name="connsiteY2" fmla="*/ 10100 h 10100"/>
              <a:gd name="connsiteX3" fmla="*/ 10000 w 10021"/>
              <a:gd name="connsiteY3" fmla="*/ 6922 h 10100"/>
              <a:gd name="connsiteX4" fmla="*/ 0 w 10021"/>
              <a:gd name="connsiteY4" fmla="*/ 0 h 10100"/>
              <a:gd name="connsiteX0" fmla="*/ 0 w 10021"/>
              <a:gd name="connsiteY0" fmla="*/ 0 h 10100"/>
              <a:gd name="connsiteX1" fmla="*/ 30 w 10021"/>
              <a:gd name="connsiteY1" fmla="*/ 10000 h 10100"/>
              <a:gd name="connsiteX2" fmla="*/ 10020 w 10021"/>
              <a:gd name="connsiteY2" fmla="*/ 10100 h 10100"/>
              <a:gd name="connsiteX3" fmla="*/ 10000 w 10021"/>
              <a:gd name="connsiteY3" fmla="*/ 6922 h 10100"/>
              <a:gd name="connsiteX4" fmla="*/ 0 w 10021"/>
              <a:gd name="connsiteY4" fmla="*/ 0 h 10100"/>
              <a:gd name="connsiteX0" fmla="*/ 2 w 10023"/>
              <a:gd name="connsiteY0" fmla="*/ 0 h 10199"/>
              <a:gd name="connsiteX1" fmla="*/ 2 w 10023"/>
              <a:gd name="connsiteY1" fmla="*/ 10199 h 10199"/>
              <a:gd name="connsiteX2" fmla="*/ 10022 w 10023"/>
              <a:gd name="connsiteY2" fmla="*/ 10100 h 10199"/>
              <a:gd name="connsiteX3" fmla="*/ 10002 w 10023"/>
              <a:gd name="connsiteY3" fmla="*/ 6922 h 10199"/>
              <a:gd name="connsiteX4" fmla="*/ 2 w 10023"/>
              <a:gd name="connsiteY4" fmla="*/ 0 h 10199"/>
              <a:gd name="connsiteX0" fmla="*/ 2 w 10029"/>
              <a:gd name="connsiteY0" fmla="*/ 0 h 10199"/>
              <a:gd name="connsiteX1" fmla="*/ 2 w 10029"/>
              <a:gd name="connsiteY1" fmla="*/ 10199 h 10199"/>
              <a:gd name="connsiteX2" fmla="*/ 10022 w 10029"/>
              <a:gd name="connsiteY2" fmla="*/ 10100 h 10199"/>
              <a:gd name="connsiteX3" fmla="*/ 10022 w 10029"/>
              <a:gd name="connsiteY3" fmla="*/ 843 h 10199"/>
              <a:gd name="connsiteX4" fmla="*/ 2 w 10029"/>
              <a:gd name="connsiteY4" fmla="*/ 0 h 10199"/>
              <a:gd name="connsiteX0" fmla="*/ 12 w 10029"/>
              <a:gd name="connsiteY0" fmla="*/ 5535 h 9356"/>
              <a:gd name="connsiteX1" fmla="*/ 2 w 10029"/>
              <a:gd name="connsiteY1" fmla="*/ 9356 h 9356"/>
              <a:gd name="connsiteX2" fmla="*/ 10022 w 10029"/>
              <a:gd name="connsiteY2" fmla="*/ 9257 h 9356"/>
              <a:gd name="connsiteX3" fmla="*/ 10022 w 10029"/>
              <a:gd name="connsiteY3" fmla="*/ 0 h 9356"/>
              <a:gd name="connsiteX4" fmla="*/ 12 w 10029"/>
              <a:gd name="connsiteY4" fmla="*/ 5535 h 9356"/>
              <a:gd name="connsiteX0" fmla="*/ 12 w 10000"/>
              <a:gd name="connsiteY0" fmla="*/ 8792 h 12876"/>
              <a:gd name="connsiteX1" fmla="*/ 2 w 10000"/>
              <a:gd name="connsiteY1" fmla="*/ 12876 h 12876"/>
              <a:gd name="connsiteX2" fmla="*/ 9993 w 10000"/>
              <a:gd name="connsiteY2" fmla="*/ 12770 h 12876"/>
              <a:gd name="connsiteX3" fmla="*/ 9993 w 10000"/>
              <a:gd name="connsiteY3" fmla="*/ 0 h 12876"/>
              <a:gd name="connsiteX4" fmla="*/ 12 w 10000"/>
              <a:gd name="connsiteY4" fmla="*/ 8792 h 12876"/>
              <a:gd name="connsiteX0" fmla="*/ 12 w 10000"/>
              <a:gd name="connsiteY0" fmla="*/ 8792 h 12876"/>
              <a:gd name="connsiteX1" fmla="*/ 2 w 10000"/>
              <a:gd name="connsiteY1" fmla="*/ 12876 h 12876"/>
              <a:gd name="connsiteX2" fmla="*/ 9993 w 10000"/>
              <a:gd name="connsiteY2" fmla="*/ 12770 h 12876"/>
              <a:gd name="connsiteX3" fmla="*/ 9993 w 10000"/>
              <a:gd name="connsiteY3" fmla="*/ 0 h 12876"/>
              <a:gd name="connsiteX4" fmla="*/ 12 w 10000"/>
              <a:gd name="connsiteY4" fmla="*/ 8792 h 12876"/>
              <a:gd name="connsiteX0" fmla="*/ 0 w 10008"/>
              <a:gd name="connsiteY0" fmla="*/ 9751 h 12876"/>
              <a:gd name="connsiteX1" fmla="*/ 10 w 10008"/>
              <a:gd name="connsiteY1" fmla="*/ 12876 h 12876"/>
              <a:gd name="connsiteX2" fmla="*/ 10001 w 10008"/>
              <a:gd name="connsiteY2" fmla="*/ 12770 h 12876"/>
              <a:gd name="connsiteX3" fmla="*/ 10001 w 10008"/>
              <a:gd name="connsiteY3" fmla="*/ 0 h 12876"/>
              <a:gd name="connsiteX4" fmla="*/ 0 w 10008"/>
              <a:gd name="connsiteY4" fmla="*/ 9751 h 12876"/>
              <a:gd name="connsiteX0" fmla="*/ 0 w 10008"/>
              <a:gd name="connsiteY0" fmla="*/ 9751 h 12876"/>
              <a:gd name="connsiteX1" fmla="*/ 10 w 10008"/>
              <a:gd name="connsiteY1" fmla="*/ 12876 h 12876"/>
              <a:gd name="connsiteX2" fmla="*/ 10001 w 10008"/>
              <a:gd name="connsiteY2" fmla="*/ 12770 h 12876"/>
              <a:gd name="connsiteX3" fmla="*/ 10001 w 10008"/>
              <a:gd name="connsiteY3" fmla="*/ 0 h 12876"/>
              <a:gd name="connsiteX4" fmla="*/ 0 w 10008"/>
              <a:gd name="connsiteY4" fmla="*/ 9751 h 12876"/>
              <a:gd name="connsiteX0" fmla="*/ 12 w 10020"/>
              <a:gd name="connsiteY0" fmla="*/ 9751 h 12770"/>
              <a:gd name="connsiteX1" fmla="*/ 2 w 10020"/>
              <a:gd name="connsiteY1" fmla="*/ 12556 h 12770"/>
              <a:gd name="connsiteX2" fmla="*/ 10013 w 10020"/>
              <a:gd name="connsiteY2" fmla="*/ 12770 h 12770"/>
              <a:gd name="connsiteX3" fmla="*/ 10013 w 10020"/>
              <a:gd name="connsiteY3" fmla="*/ 0 h 12770"/>
              <a:gd name="connsiteX4" fmla="*/ 12 w 10020"/>
              <a:gd name="connsiteY4" fmla="*/ 9751 h 12770"/>
              <a:gd name="connsiteX0" fmla="*/ 0 w 10028"/>
              <a:gd name="connsiteY0" fmla="*/ 9751 h 12770"/>
              <a:gd name="connsiteX1" fmla="*/ 10 w 10028"/>
              <a:gd name="connsiteY1" fmla="*/ 12556 h 12770"/>
              <a:gd name="connsiteX2" fmla="*/ 10021 w 10028"/>
              <a:gd name="connsiteY2" fmla="*/ 12770 h 12770"/>
              <a:gd name="connsiteX3" fmla="*/ 10021 w 10028"/>
              <a:gd name="connsiteY3" fmla="*/ 0 h 12770"/>
              <a:gd name="connsiteX4" fmla="*/ 0 w 10028"/>
              <a:gd name="connsiteY4" fmla="*/ 9751 h 12770"/>
              <a:gd name="connsiteX0" fmla="*/ 0 w 10028"/>
              <a:gd name="connsiteY0" fmla="*/ 9751 h 12837"/>
              <a:gd name="connsiteX1" fmla="*/ 3 w 10028"/>
              <a:gd name="connsiteY1" fmla="*/ 12837 h 12837"/>
              <a:gd name="connsiteX2" fmla="*/ 10021 w 10028"/>
              <a:gd name="connsiteY2" fmla="*/ 12770 h 12837"/>
              <a:gd name="connsiteX3" fmla="*/ 10021 w 10028"/>
              <a:gd name="connsiteY3" fmla="*/ 0 h 12837"/>
              <a:gd name="connsiteX4" fmla="*/ 0 w 10028"/>
              <a:gd name="connsiteY4" fmla="*/ 9751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5" h="12837">
                <a:moveTo>
                  <a:pt x="0" y="10102"/>
                </a:moveTo>
                <a:cubicBezTo>
                  <a:pt x="3" y="12962"/>
                  <a:pt x="0" y="9274"/>
                  <a:pt x="10" y="12837"/>
                </a:cubicBezTo>
                <a:lnTo>
                  <a:pt x="10028" y="12770"/>
                </a:lnTo>
                <a:cubicBezTo>
                  <a:pt x="10035" y="10857"/>
                  <a:pt x="10041" y="2658"/>
                  <a:pt x="10028" y="0"/>
                </a:cubicBezTo>
                <a:cubicBezTo>
                  <a:pt x="8511" y="6845"/>
                  <a:pt x="2257" y="11113"/>
                  <a:pt x="0" y="10102"/>
                </a:cubicBezTo>
                <a:close/>
              </a:path>
            </a:pathLst>
          </a:custGeom>
          <a:blipFill dpi="0" rotWithShape="1">
            <a:blip r:embed="rId3">
              <a:alphaModFix amt="50000"/>
            </a:blip>
            <a:srcRect/>
            <a:tile tx="0" ty="0" sx="50000" sy="50000" flip="none" algn="bl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7D026BC7-068F-4824-B49B-955BC036BE98}"/>
              </a:ext>
            </a:extLst>
          </p:cNvPr>
          <p:cNvSpPr/>
          <p:nvPr userDrawn="1"/>
        </p:nvSpPr>
        <p:spPr>
          <a:xfrm>
            <a:off x="-12311" y="7263187"/>
            <a:ext cx="1413273" cy="1889128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33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3EF92DE-6415-4048-870B-378E055ADF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209560"/>
            <a:ext cx="1459529" cy="19427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584864-19A6-4409-BD44-381EC317A5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6931" y="7749117"/>
            <a:ext cx="2958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高雄市政府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523" y="2336813"/>
            <a:ext cx="10364550" cy="243968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523" y="4815476"/>
            <a:ext cx="10364550" cy="1599605"/>
          </a:xfrm>
        </p:spPr>
        <p:txBody>
          <a:bodyPr lIns="45720" rIns="45720"/>
          <a:lstStyle>
            <a:lvl1pPr marL="0" marR="64014" indent="0" algn="r">
              <a:buNone/>
              <a:defRPr>
                <a:solidFill>
                  <a:schemeClr val="tx2"/>
                </a:solidFill>
              </a:defRPr>
            </a:lvl1pPr>
            <a:lvl2pPr marL="457246" indent="0" algn="ctr">
              <a:buNone/>
            </a:lvl2pPr>
            <a:lvl3pPr marL="914491" indent="0" algn="ctr">
              <a:buNone/>
            </a:lvl3pPr>
            <a:lvl4pPr marL="1371737" indent="0" algn="ctr">
              <a:buNone/>
            </a:lvl4pPr>
            <a:lvl5pPr marL="1828983" indent="0" algn="ctr">
              <a:buNone/>
            </a:lvl5pPr>
            <a:lvl6pPr marL="2286229" indent="0" algn="ctr">
              <a:buNone/>
            </a:lvl6pPr>
            <a:lvl7pPr marL="2743474" indent="0" algn="ctr">
              <a:buNone/>
            </a:lvl7pPr>
            <a:lvl8pPr marL="3200720" indent="0" algn="ctr">
              <a:buNone/>
            </a:lvl8pPr>
            <a:lvl9pPr marL="3657966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Slide Number Placeholder 26">
            <a:extLst>
              <a:ext uri="{FF2B5EF4-FFF2-40B4-BE49-F238E27FC236}">
                <a16:creationId xmlns:a16="http://schemas.microsoft.com/office/drawing/2014/main" id="{4B2A37F5-3003-474B-96FC-F37FEDD63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90CA7C09-37DF-46B2-9CDD-A550156D44A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94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81" y="1551525"/>
            <a:ext cx="10974229" cy="6458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81" y="9"/>
            <a:ext cx="10974229" cy="1550671"/>
          </a:xfr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28FF72-ABF7-4D44-B901-D6A304D78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1604EBB-48EB-4AF8-AB7E-A2EFDA53B0F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00811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81" y="1551525"/>
            <a:ext cx="10974229" cy="6458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81" y="9"/>
            <a:ext cx="10974229" cy="1550671"/>
          </a:xfr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495093-C640-475A-9030-726CD00F25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E216DD62-A773-45F4-8CEA-A66F0F06F82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25713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C6C6943-52C6-4428-8161-DE60198F8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4BCBAF8-1FF1-46F5-B9D3-9A16D77D8EA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902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CF10DB-0DC6-4F5A-92C8-06988F86C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612880C-94C9-48FC-B51C-A9EFB8BB48C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7743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6">
            <a:extLst>
              <a:ext uri="{FF2B5EF4-FFF2-40B4-BE49-F238E27FC236}">
                <a16:creationId xmlns:a16="http://schemas.microsoft.com/office/drawing/2014/main" id="{82F668BA-EFE6-45C8-B476-5ADC1EA1C26C}"/>
              </a:ext>
            </a:extLst>
          </p:cNvPr>
          <p:cNvSpPr/>
          <p:nvPr/>
        </p:nvSpPr>
        <p:spPr>
          <a:xfrm>
            <a:off x="4849489" y="4006851"/>
            <a:ext cx="244539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5" name="Chevron 7">
            <a:extLst>
              <a:ext uri="{FF2B5EF4-FFF2-40B4-BE49-F238E27FC236}">
                <a16:creationId xmlns:a16="http://schemas.microsoft.com/office/drawing/2014/main" id="{7026AFC3-88F5-4819-8E5A-94C67BD90956}"/>
              </a:ext>
            </a:extLst>
          </p:cNvPr>
          <p:cNvSpPr/>
          <p:nvPr/>
        </p:nvSpPr>
        <p:spPr>
          <a:xfrm>
            <a:off x="4600187" y="4006851"/>
            <a:ext cx="244539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97" y="1412949"/>
            <a:ext cx="10364550" cy="24384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969" y="3908949"/>
            <a:ext cx="6096795" cy="1939851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98007E1-EC91-4097-B121-2C500BB0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white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30A735B8-2AD5-4459-93E5-744A16FDC418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400ECE-03BB-4F36-BD8E-2D19A89B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white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BBC711-CDBF-4C46-B00B-E9922237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4D31991D-14AA-4977-816F-DDD64F7E3E4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6643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80" y="1551519"/>
            <a:ext cx="10974229" cy="64582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80" y="2"/>
            <a:ext cx="10974229" cy="1550671"/>
          </a:xfrm>
        </p:spPr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8584B-36F4-44A8-A1DF-9F3FB403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3794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4" y="1975116"/>
            <a:ext cx="538550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407" y="1975116"/>
            <a:ext cx="538550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A2361-6D66-4726-A5A7-17F241CC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white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076D1B8E-C27C-4A7B-8393-1663B961894F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B83CF-16EB-40F9-AE99-C56F269B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white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E4759-02B8-4754-8D5D-8315D297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833D3033-8801-4A39-84C8-831736CA93F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84271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0"/>
            <a:ext cx="10974229" cy="1524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0" y="7213600"/>
            <a:ext cx="5387619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4176" y="7213600"/>
            <a:ext cx="5389735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80" y="1925735"/>
            <a:ext cx="5387619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75" y="1925735"/>
            <a:ext cx="5389735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65A7C-E779-45B0-BDCC-3D2924C9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69180EA8-0DF2-4B7C-B38A-55A7ED949E97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3FDB1-B6C8-45C9-AEB0-CC150334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11328-DCC0-4805-8F96-D813D62A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5F98FD6-E323-49B5-B8C5-9B770B7C4AD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71726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81" y="0"/>
            <a:ext cx="10974229" cy="1524000"/>
          </a:xfrm>
        </p:spPr>
        <p:txBody>
          <a:bodyPr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E5B33D-6739-4D84-B9A9-D38330DC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white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6A553DC8-EE90-44F6-95B8-80CA207CEFBA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F49B6-AE35-49DB-877B-7DA7C5DB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white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8A045-CD0F-49FE-9F98-D97C55E5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720DB851-F44A-400F-9987-F4D4C40ED28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890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7372F-7C9B-4216-9DEC-BA61BC3C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21B49F51-B471-40CE-A8E1-DEB9BA66A0FF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21164-EC19-473E-B846-2574675E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AC0EE-54ED-429A-923A-24B692B2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1C8F489-46BA-4BFF-B8FA-B17FE713DA4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49668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6502400"/>
            <a:ext cx="9977000" cy="6096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3568" y="7140136"/>
            <a:ext cx="5300146" cy="12192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359" y="365760"/>
            <a:ext cx="9974355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1A00D-4A50-435E-9A2D-52405820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8146F2BF-BFBB-4C11-84D7-02385B23ABE2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A351F-106A-4D2C-8105-6AB12E97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7D788-A245-4C7B-B706-45C80797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453F15A-D590-4D49-AFEA-8251F1BCE1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49824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1" y="1975111"/>
            <a:ext cx="10974229" cy="58480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A632B-CC7E-4B68-897B-0C329ABB7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8D533584-345C-4D77-9F3F-1607B0E510EE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4F461-2A83-4D11-B5AB-7D85B62A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303FA-6091-4D1E-9A7C-A5C981DA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AD978977-EE0B-4EAE-8A3D-53E6EF3AA86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20405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6539" y="366197"/>
            <a:ext cx="2370269" cy="74570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0" y="366188"/>
            <a:ext cx="8433898" cy="745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75DB3-AC71-43C9-B817-608AFA63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124" y="8544986"/>
            <a:ext cx="2561304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fld id="{8C39E36C-14B7-41D9-89F9-AE38A0F1CE55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9714B-5270-4A16-88C0-42050F65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0347" y="8544986"/>
            <a:ext cx="3134541" cy="48683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Times New Roman"/>
                <a:ea typeface="標楷體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F714C-26ED-4FD5-AD2D-D04CD23D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CB664A0-5B09-4E2C-8B59-5C444BBAC7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57566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1A1C836-9181-49D3-9A1D-980FECB0F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15"/>
          <a:stretch/>
        </p:blipFill>
        <p:spPr>
          <a:xfrm>
            <a:off x="7587122" y="4148668"/>
            <a:ext cx="4615917" cy="5148648"/>
          </a:xfrm>
          <a:prstGeom prst="rect">
            <a:avLst/>
          </a:prstGeom>
          <a:effectLst>
            <a:outerShdw blurRad="50800" dist="165100" dir="5400000" sx="101000" sy="101000" algn="ctr" rotWithShape="0">
              <a:schemeClr val="accent2">
                <a:lumMod val="75000"/>
                <a:alpha val="73000"/>
              </a:schemeClr>
            </a:outerShdw>
          </a:effectLst>
        </p:spPr>
      </p:pic>
      <p:sp>
        <p:nvSpPr>
          <p:cNvPr id="10" name="Right Triangle 9"/>
          <p:cNvSpPr/>
          <p:nvPr/>
        </p:nvSpPr>
        <p:spPr>
          <a:xfrm>
            <a:off x="-2" y="6218863"/>
            <a:ext cx="12203041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519" y="2336804"/>
            <a:ext cx="10364550" cy="243968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519" y="4815476"/>
            <a:ext cx="10364550" cy="1599605"/>
          </a:xfrm>
        </p:spPr>
        <p:txBody>
          <a:bodyPr lIns="45720" rIns="45720"/>
          <a:lstStyle>
            <a:lvl1pPr marL="0" marR="64014" indent="0" algn="r">
              <a:buNone/>
              <a:defRPr>
                <a:solidFill>
                  <a:schemeClr val="tx2"/>
                </a:solidFill>
              </a:defRPr>
            </a:lvl1pPr>
            <a:lvl2pPr marL="457246" indent="0" algn="ctr">
              <a:buNone/>
            </a:lvl2pPr>
            <a:lvl3pPr marL="914491" indent="0" algn="ctr">
              <a:buNone/>
            </a:lvl3pPr>
            <a:lvl4pPr marL="1371737" indent="0" algn="ctr">
              <a:buNone/>
            </a:lvl4pPr>
            <a:lvl5pPr marL="1828983" indent="0" algn="ctr">
              <a:buNone/>
            </a:lvl5pPr>
            <a:lvl6pPr marL="2286229" indent="0" algn="ctr">
              <a:buNone/>
            </a:lvl6pPr>
            <a:lvl7pPr marL="2743474" indent="0" algn="ctr">
              <a:buNone/>
            </a:lvl7pPr>
            <a:lvl8pPr marL="3200720" indent="0" algn="ctr">
              <a:buNone/>
            </a:lvl8pPr>
            <a:lvl9pPr marL="3657966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A2A285-87A0-4095-910A-1BC85CBBF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908BC72-53E2-4608-8916-87C71473F3B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458" y="197610"/>
            <a:ext cx="11935938" cy="13147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7859 w 7859"/>
              <a:gd name="connsiteY0" fmla="*/ 20 h 10020"/>
              <a:gd name="connsiteX1" fmla="*/ 7859 w 7859"/>
              <a:gd name="connsiteY1" fmla="*/ 10020 h 10020"/>
              <a:gd name="connsiteX2" fmla="*/ 0 w 7859"/>
              <a:gd name="connsiteY2" fmla="*/ 0 h 10020"/>
              <a:gd name="connsiteX3" fmla="*/ 7859 w 7859"/>
              <a:gd name="connsiteY3" fmla="*/ 20 h 10020"/>
              <a:gd name="connsiteX0" fmla="*/ 10000 w 10000"/>
              <a:gd name="connsiteY0" fmla="*/ 20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20 h 10000"/>
              <a:gd name="connsiteX0" fmla="*/ 10348 w 10348"/>
              <a:gd name="connsiteY0" fmla="*/ 20 h 10033"/>
              <a:gd name="connsiteX1" fmla="*/ 10348 w 10348"/>
              <a:gd name="connsiteY1" fmla="*/ 10000 h 10033"/>
              <a:gd name="connsiteX2" fmla="*/ 2998 w 10348"/>
              <a:gd name="connsiteY2" fmla="*/ 5633 h 10033"/>
              <a:gd name="connsiteX3" fmla="*/ 348 w 10348"/>
              <a:gd name="connsiteY3" fmla="*/ 0 h 10033"/>
              <a:gd name="connsiteX4" fmla="*/ 10348 w 10348"/>
              <a:gd name="connsiteY4" fmla="*/ 20 h 10033"/>
              <a:gd name="connsiteX0" fmla="*/ 10348 w 10348"/>
              <a:gd name="connsiteY0" fmla="*/ 20 h 10020"/>
              <a:gd name="connsiteX1" fmla="*/ 10348 w 10348"/>
              <a:gd name="connsiteY1" fmla="*/ 10000 h 10020"/>
              <a:gd name="connsiteX2" fmla="*/ 2998 w 10348"/>
              <a:gd name="connsiteY2" fmla="*/ 5633 h 10020"/>
              <a:gd name="connsiteX3" fmla="*/ 348 w 10348"/>
              <a:gd name="connsiteY3" fmla="*/ 0 h 10020"/>
              <a:gd name="connsiteX4" fmla="*/ 10348 w 10348"/>
              <a:gd name="connsiteY4" fmla="*/ 20 h 10020"/>
              <a:gd name="connsiteX0" fmla="*/ 10285 w 10285"/>
              <a:gd name="connsiteY0" fmla="*/ 20 h 10018"/>
              <a:gd name="connsiteX1" fmla="*/ 10285 w 10285"/>
              <a:gd name="connsiteY1" fmla="*/ 10000 h 10018"/>
              <a:gd name="connsiteX2" fmla="*/ 3667 w 10285"/>
              <a:gd name="connsiteY2" fmla="*/ 5050 h 10018"/>
              <a:gd name="connsiteX3" fmla="*/ 285 w 10285"/>
              <a:gd name="connsiteY3" fmla="*/ 0 h 10018"/>
              <a:gd name="connsiteX4" fmla="*/ 10285 w 10285"/>
              <a:gd name="connsiteY4" fmla="*/ 20 h 10018"/>
              <a:gd name="connsiteX0" fmla="*/ 10000 w 10000"/>
              <a:gd name="connsiteY0" fmla="*/ 20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20 h 10000"/>
              <a:gd name="connsiteX0" fmla="*/ 10134 w 10134"/>
              <a:gd name="connsiteY0" fmla="*/ 137 h 10117"/>
              <a:gd name="connsiteX1" fmla="*/ 10134 w 10134"/>
              <a:gd name="connsiteY1" fmla="*/ 10117 h 10117"/>
              <a:gd name="connsiteX2" fmla="*/ 0 w 10134"/>
              <a:gd name="connsiteY2" fmla="*/ 0 h 10117"/>
              <a:gd name="connsiteX3" fmla="*/ 10134 w 10134"/>
              <a:gd name="connsiteY3" fmla="*/ 137 h 10117"/>
              <a:gd name="connsiteX0" fmla="*/ 9926 w 9926"/>
              <a:gd name="connsiteY0" fmla="*/ 1128 h 11108"/>
              <a:gd name="connsiteX1" fmla="*/ 9926 w 9926"/>
              <a:gd name="connsiteY1" fmla="*/ 11108 h 11108"/>
              <a:gd name="connsiteX2" fmla="*/ 0 w 9926"/>
              <a:gd name="connsiteY2" fmla="*/ 0 h 11108"/>
              <a:gd name="connsiteX3" fmla="*/ 9926 w 9926"/>
              <a:gd name="connsiteY3" fmla="*/ 1128 h 11108"/>
              <a:gd name="connsiteX0" fmla="*/ 10064 w 10064"/>
              <a:gd name="connsiteY0" fmla="*/ 1015 h 10249"/>
              <a:gd name="connsiteX1" fmla="*/ 10064 w 10064"/>
              <a:gd name="connsiteY1" fmla="*/ 10000 h 10249"/>
              <a:gd name="connsiteX2" fmla="*/ 5972 w 10064"/>
              <a:gd name="connsiteY2" fmla="*/ 7075 h 10249"/>
              <a:gd name="connsiteX3" fmla="*/ 64 w 10064"/>
              <a:gd name="connsiteY3" fmla="*/ 0 h 10249"/>
              <a:gd name="connsiteX4" fmla="*/ 10064 w 10064"/>
              <a:gd name="connsiteY4" fmla="*/ 1015 h 10249"/>
              <a:gd name="connsiteX0" fmla="*/ 10112 w 10112"/>
              <a:gd name="connsiteY0" fmla="*/ 1015 h 10249"/>
              <a:gd name="connsiteX1" fmla="*/ 10112 w 10112"/>
              <a:gd name="connsiteY1" fmla="*/ 10000 h 10249"/>
              <a:gd name="connsiteX2" fmla="*/ 6020 w 10112"/>
              <a:gd name="connsiteY2" fmla="*/ 7075 h 10249"/>
              <a:gd name="connsiteX3" fmla="*/ 112 w 10112"/>
              <a:gd name="connsiteY3" fmla="*/ 0 h 10249"/>
              <a:gd name="connsiteX4" fmla="*/ 10112 w 10112"/>
              <a:gd name="connsiteY4" fmla="*/ 1015 h 10249"/>
              <a:gd name="connsiteX0" fmla="*/ 10112 w 10112"/>
              <a:gd name="connsiteY0" fmla="*/ 1015 h 10314"/>
              <a:gd name="connsiteX1" fmla="*/ 10112 w 10112"/>
              <a:gd name="connsiteY1" fmla="*/ 10000 h 10314"/>
              <a:gd name="connsiteX2" fmla="*/ 6020 w 10112"/>
              <a:gd name="connsiteY2" fmla="*/ 7075 h 10314"/>
              <a:gd name="connsiteX3" fmla="*/ 112 w 10112"/>
              <a:gd name="connsiteY3" fmla="*/ 0 h 10314"/>
              <a:gd name="connsiteX4" fmla="*/ 10112 w 10112"/>
              <a:gd name="connsiteY4" fmla="*/ 1015 h 10314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10000 w 10000"/>
              <a:gd name="connsiteY0" fmla="*/ 101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015 h 10000"/>
              <a:gd name="connsiteX0" fmla="*/ 9511 w 9511"/>
              <a:gd name="connsiteY0" fmla="*/ 123 h 9108"/>
              <a:gd name="connsiteX1" fmla="*/ 9511 w 9511"/>
              <a:gd name="connsiteY1" fmla="*/ 9108 h 9108"/>
              <a:gd name="connsiteX2" fmla="*/ 0 w 9511"/>
              <a:gd name="connsiteY2" fmla="*/ 0 h 9108"/>
              <a:gd name="connsiteX3" fmla="*/ 9511 w 9511"/>
              <a:gd name="connsiteY3" fmla="*/ 123 h 9108"/>
              <a:gd name="connsiteX0" fmla="*/ 10000 w 10000"/>
              <a:gd name="connsiteY0" fmla="*/ 135 h 10000"/>
              <a:gd name="connsiteX1" fmla="*/ 10000 w 10000"/>
              <a:gd name="connsiteY1" fmla="*/ 10000 h 10000"/>
              <a:gd name="connsiteX2" fmla="*/ 0 w 10000"/>
              <a:gd name="connsiteY2" fmla="*/ 0 h 10000"/>
              <a:gd name="connsiteX3" fmla="*/ 10000 w 10000"/>
              <a:gd name="connsiteY3" fmla="*/ 135 h 10000"/>
              <a:gd name="connsiteX0" fmla="*/ 10168 w 10168"/>
              <a:gd name="connsiteY0" fmla="*/ 0 h 9865"/>
              <a:gd name="connsiteX1" fmla="*/ 10168 w 10168"/>
              <a:gd name="connsiteY1" fmla="*/ 9865 h 9865"/>
              <a:gd name="connsiteX2" fmla="*/ 0 w 10168"/>
              <a:gd name="connsiteY2" fmla="*/ 550 h 9865"/>
              <a:gd name="connsiteX3" fmla="*/ 10168 w 10168"/>
              <a:gd name="connsiteY3" fmla="*/ 0 h 9865"/>
              <a:gd name="connsiteX0" fmla="*/ 10000 w 10000"/>
              <a:gd name="connsiteY0" fmla="*/ 0 h 10595"/>
              <a:gd name="connsiteX1" fmla="*/ 10000 w 10000"/>
              <a:gd name="connsiteY1" fmla="*/ 10595 h 10595"/>
              <a:gd name="connsiteX2" fmla="*/ 0 w 10000"/>
              <a:gd name="connsiteY2" fmla="*/ 558 h 10595"/>
              <a:gd name="connsiteX3" fmla="*/ 10000 w 10000"/>
              <a:gd name="connsiteY3" fmla="*/ 0 h 10595"/>
              <a:gd name="connsiteX0" fmla="*/ 10000 w 10000"/>
              <a:gd name="connsiteY0" fmla="*/ 0 h 10595"/>
              <a:gd name="connsiteX1" fmla="*/ 10000 w 10000"/>
              <a:gd name="connsiteY1" fmla="*/ 10595 h 10595"/>
              <a:gd name="connsiteX2" fmla="*/ 0 w 10000"/>
              <a:gd name="connsiteY2" fmla="*/ 558 h 10595"/>
              <a:gd name="connsiteX3" fmla="*/ 10000 w 10000"/>
              <a:gd name="connsiteY3" fmla="*/ 0 h 1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595">
                <a:moveTo>
                  <a:pt x="10000" y="0"/>
                </a:moveTo>
                <a:lnTo>
                  <a:pt x="10000" y="10595"/>
                </a:lnTo>
                <a:cubicBezTo>
                  <a:pt x="6501" y="3162"/>
                  <a:pt x="2694" y="4109"/>
                  <a:pt x="0" y="558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52" tIns="45726" rIns="91452" bIns="45726" anchor="t" compatLnSpc="1"/>
          <a:lstStyle/>
          <a:p>
            <a:endParaRPr kumimoji="0" lang="en-US" sz="180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0982606-7C7E-4E88-A171-C2726FD17CCF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-12315" y="-9430"/>
            <a:ext cx="12237129" cy="14842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4899 w 10000"/>
              <a:gd name="connsiteY4" fmla="*/ 63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4899 w 10000"/>
              <a:gd name="connsiteY4" fmla="*/ 63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394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394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293 w 10000"/>
              <a:gd name="connsiteY4" fmla="*/ 521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162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162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2000 w 10000"/>
              <a:gd name="connsiteY4" fmla="*/ 508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4231 h 10000"/>
              <a:gd name="connsiteX4" fmla="*/ 3020 w 10000"/>
              <a:gd name="connsiteY4" fmla="*/ 4756 h 10000"/>
              <a:gd name="connsiteX5" fmla="*/ 0 w 10000"/>
              <a:gd name="connsiteY5" fmla="*/ 0 h 10000"/>
              <a:gd name="connsiteX0" fmla="*/ 0 w 10020"/>
              <a:gd name="connsiteY0" fmla="*/ 0 h 10000"/>
              <a:gd name="connsiteX1" fmla="*/ 0 w 10020"/>
              <a:gd name="connsiteY1" fmla="*/ 10000 h 10000"/>
              <a:gd name="connsiteX2" fmla="*/ 10000 w 10020"/>
              <a:gd name="connsiteY2" fmla="*/ 10000 h 10000"/>
              <a:gd name="connsiteX3" fmla="*/ 10020 w 10020"/>
              <a:gd name="connsiteY3" fmla="*/ 6463 h 10000"/>
              <a:gd name="connsiteX4" fmla="*/ 3020 w 10020"/>
              <a:gd name="connsiteY4" fmla="*/ 4756 h 10000"/>
              <a:gd name="connsiteX5" fmla="*/ 0 w 10020"/>
              <a:gd name="connsiteY5" fmla="*/ 0 h 10000"/>
              <a:gd name="connsiteX0" fmla="*/ 0 w 10020"/>
              <a:gd name="connsiteY0" fmla="*/ 0 h 10000"/>
              <a:gd name="connsiteX1" fmla="*/ 0 w 10020"/>
              <a:gd name="connsiteY1" fmla="*/ 10000 h 10000"/>
              <a:gd name="connsiteX2" fmla="*/ 10000 w 10020"/>
              <a:gd name="connsiteY2" fmla="*/ 10000 h 10000"/>
              <a:gd name="connsiteX3" fmla="*/ 10020 w 10020"/>
              <a:gd name="connsiteY3" fmla="*/ 6463 h 10000"/>
              <a:gd name="connsiteX4" fmla="*/ 3020 w 10020"/>
              <a:gd name="connsiteY4" fmla="*/ 4756 h 10000"/>
              <a:gd name="connsiteX5" fmla="*/ 0 w 10020"/>
              <a:gd name="connsiteY5" fmla="*/ 0 h 10000"/>
              <a:gd name="connsiteX0" fmla="*/ 0 w 10050"/>
              <a:gd name="connsiteY0" fmla="*/ 0 h 6587"/>
              <a:gd name="connsiteX1" fmla="*/ 30 w 10050"/>
              <a:gd name="connsiteY1" fmla="*/ 6587 h 6587"/>
              <a:gd name="connsiteX2" fmla="*/ 10030 w 10050"/>
              <a:gd name="connsiteY2" fmla="*/ 6587 h 6587"/>
              <a:gd name="connsiteX3" fmla="*/ 10050 w 10050"/>
              <a:gd name="connsiteY3" fmla="*/ 3050 h 6587"/>
              <a:gd name="connsiteX4" fmla="*/ 3050 w 10050"/>
              <a:gd name="connsiteY4" fmla="*/ 1343 h 6587"/>
              <a:gd name="connsiteX5" fmla="*/ 0 w 10050"/>
              <a:gd name="connsiteY5" fmla="*/ 0 h 6587"/>
              <a:gd name="connsiteX0" fmla="*/ 0 w 10467"/>
              <a:gd name="connsiteY0" fmla="*/ 367 h 10367"/>
              <a:gd name="connsiteX1" fmla="*/ 30 w 10467"/>
              <a:gd name="connsiteY1" fmla="*/ 10367 h 10367"/>
              <a:gd name="connsiteX2" fmla="*/ 9980 w 10467"/>
              <a:gd name="connsiteY2" fmla="*/ 10367 h 10367"/>
              <a:gd name="connsiteX3" fmla="*/ 10000 w 10467"/>
              <a:gd name="connsiteY3" fmla="*/ 4997 h 10367"/>
              <a:gd name="connsiteX4" fmla="*/ 8322 w 10467"/>
              <a:gd name="connsiteY4" fmla="*/ 1409 h 10367"/>
              <a:gd name="connsiteX5" fmla="*/ 0 w 10467"/>
              <a:gd name="connsiteY5" fmla="*/ 367 h 10367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322 w 10000"/>
              <a:gd name="connsiteY4" fmla="*/ 1042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322 w 10000"/>
              <a:gd name="connsiteY4" fmla="*/ 1042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9016 w 10000"/>
              <a:gd name="connsiteY4" fmla="*/ 154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865 w 10000"/>
              <a:gd name="connsiteY4" fmla="*/ 4031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574 w 10000"/>
              <a:gd name="connsiteY4" fmla="*/ 443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574 w 10000"/>
              <a:gd name="connsiteY4" fmla="*/ 443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54 w 10000"/>
              <a:gd name="connsiteY4" fmla="*/ 602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54 w 10000"/>
              <a:gd name="connsiteY4" fmla="*/ 6024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4630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6922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30 w 10000"/>
              <a:gd name="connsiteY1" fmla="*/ 10000 h 10000"/>
              <a:gd name="connsiteX2" fmla="*/ 9980 w 10000"/>
              <a:gd name="connsiteY2" fmla="*/ 10000 h 10000"/>
              <a:gd name="connsiteX3" fmla="*/ 10000 w 10000"/>
              <a:gd name="connsiteY3" fmla="*/ 6922 h 10000"/>
              <a:gd name="connsiteX4" fmla="*/ 8684 w 10000"/>
              <a:gd name="connsiteY4" fmla="*/ 5227 h 10000"/>
              <a:gd name="connsiteX5" fmla="*/ 0 w 10000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8684 w 10003"/>
              <a:gd name="connsiteY4" fmla="*/ 5227 h 10000"/>
              <a:gd name="connsiteX5" fmla="*/ 0 w 10003"/>
              <a:gd name="connsiteY5" fmla="*/ 0 h 10000"/>
              <a:gd name="connsiteX0" fmla="*/ 0 w 10003"/>
              <a:gd name="connsiteY0" fmla="*/ 32 h 10032"/>
              <a:gd name="connsiteX1" fmla="*/ 30 w 10003"/>
              <a:gd name="connsiteY1" fmla="*/ 10032 h 10032"/>
              <a:gd name="connsiteX2" fmla="*/ 9980 w 10003"/>
              <a:gd name="connsiteY2" fmla="*/ 10032 h 10032"/>
              <a:gd name="connsiteX3" fmla="*/ 10000 w 10003"/>
              <a:gd name="connsiteY3" fmla="*/ 6954 h 10032"/>
              <a:gd name="connsiteX4" fmla="*/ 0 w 10003"/>
              <a:gd name="connsiteY4" fmla="*/ 32 h 10032"/>
              <a:gd name="connsiteX0" fmla="*/ 0 w 10003"/>
              <a:gd name="connsiteY0" fmla="*/ 0 h 10000"/>
              <a:gd name="connsiteX1" fmla="*/ 30 w 10003"/>
              <a:gd name="connsiteY1" fmla="*/ 10000 h 10000"/>
              <a:gd name="connsiteX2" fmla="*/ 9980 w 10003"/>
              <a:gd name="connsiteY2" fmla="*/ 10000 h 10000"/>
              <a:gd name="connsiteX3" fmla="*/ 10000 w 10003"/>
              <a:gd name="connsiteY3" fmla="*/ 6922 h 10000"/>
              <a:gd name="connsiteX4" fmla="*/ 0 w 10003"/>
              <a:gd name="connsiteY4" fmla="*/ 0 h 10000"/>
              <a:gd name="connsiteX0" fmla="*/ 0 w 10021"/>
              <a:gd name="connsiteY0" fmla="*/ 0 h 10100"/>
              <a:gd name="connsiteX1" fmla="*/ 30 w 10021"/>
              <a:gd name="connsiteY1" fmla="*/ 10000 h 10100"/>
              <a:gd name="connsiteX2" fmla="*/ 10020 w 10021"/>
              <a:gd name="connsiteY2" fmla="*/ 10100 h 10100"/>
              <a:gd name="connsiteX3" fmla="*/ 10000 w 10021"/>
              <a:gd name="connsiteY3" fmla="*/ 6922 h 10100"/>
              <a:gd name="connsiteX4" fmla="*/ 0 w 10021"/>
              <a:gd name="connsiteY4" fmla="*/ 0 h 10100"/>
              <a:gd name="connsiteX0" fmla="*/ 0 w 10021"/>
              <a:gd name="connsiteY0" fmla="*/ 0 h 10100"/>
              <a:gd name="connsiteX1" fmla="*/ 30 w 10021"/>
              <a:gd name="connsiteY1" fmla="*/ 10000 h 10100"/>
              <a:gd name="connsiteX2" fmla="*/ 10020 w 10021"/>
              <a:gd name="connsiteY2" fmla="*/ 10100 h 10100"/>
              <a:gd name="connsiteX3" fmla="*/ 10000 w 10021"/>
              <a:gd name="connsiteY3" fmla="*/ 6922 h 10100"/>
              <a:gd name="connsiteX4" fmla="*/ 0 w 10021"/>
              <a:gd name="connsiteY4" fmla="*/ 0 h 10100"/>
              <a:gd name="connsiteX0" fmla="*/ 2 w 10023"/>
              <a:gd name="connsiteY0" fmla="*/ 0 h 10199"/>
              <a:gd name="connsiteX1" fmla="*/ 2 w 10023"/>
              <a:gd name="connsiteY1" fmla="*/ 10199 h 10199"/>
              <a:gd name="connsiteX2" fmla="*/ 10022 w 10023"/>
              <a:gd name="connsiteY2" fmla="*/ 10100 h 10199"/>
              <a:gd name="connsiteX3" fmla="*/ 10002 w 10023"/>
              <a:gd name="connsiteY3" fmla="*/ 6922 h 10199"/>
              <a:gd name="connsiteX4" fmla="*/ 2 w 10023"/>
              <a:gd name="connsiteY4" fmla="*/ 0 h 10199"/>
              <a:gd name="connsiteX0" fmla="*/ 2 w 10029"/>
              <a:gd name="connsiteY0" fmla="*/ 0 h 10199"/>
              <a:gd name="connsiteX1" fmla="*/ 2 w 10029"/>
              <a:gd name="connsiteY1" fmla="*/ 10199 h 10199"/>
              <a:gd name="connsiteX2" fmla="*/ 10022 w 10029"/>
              <a:gd name="connsiteY2" fmla="*/ 10100 h 10199"/>
              <a:gd name="connsiteX3" fmla="*/ 10022 w 10029"/>
              <a:gd name="connsiteY3" fmla="*/ 843 h 10199"/>
              <a:gd name="connsiteX4" fmla="*/ 2 w 10029"/>
              <a:gd name="connsiteY4" fmla="*/ 0 h 10199"/>
              <a:gd name="connsiteX0" fmla="*/ 12 w 10029"/>
              <a:gd name="connsiteY0" fmla="*/ 5535 h 9356"/>
              <a:gd name="connsiteX1" fmla="*/ 2 w 10029"/>
              <a:gd name="connsiteY1" fmla="*/ 9356 h 9356"/>
              <a:gd name="connsiteX2" fmla="*/ 10022 w 10029"/>
              <a:gd name="connsiteY2" fmla="*/ 9257 h 9356"/>
              <a:gd name="connsiteX3" fmla="*/ 10022 w 10029"/>
              <a:gd name="connsiteY3" fmla="*/ 0 h 9356"/>
              <a:gd name="connsiteX4" fmla="*/ 12 w 10029"/>
              <a:gd name="connsiteY4" fmla="*/ 5535 h 9356"/>
              <a:gd name="connsiteX0" fmla="*/ 12 w 10000"/>
              <a:gd name="connsiteY0" fmla="*/ 8792 h 12876"/>
              <a:gd name="connsiteX1" fmla="*/ 2 w 10000"/>
              <a:gd name="connsiteY1" fmla="*/ 12876 h 12876"/>
              <a:gd name="connsiteX2" fmla="*/ 9993 w 10000"/>
              <a:gd name="connsiteY2" fmla="*/ 12770 h 12876"/>
              <a:gd name="connsiteX3" fmla="*/ 9993 w 10000"/>
              <a:gd name="connsiteY3" fmla="*/ 0 h 12876"/>
              <a:gd name="connsiteX4" fmla="*/ 12 w 10000"/>
              <a:gd name="connsiteY4" fmla="*/ 8792 h 12876"/>
              <a:gd name="connsiteX0" fmla="*/ 12 w 10000"/>
              <a:gd name="connsiteY0" fmla="*/ 8792 h 12876"/>
              <a:gd name="connsiteX1" fmla="*/ 2 w 10000"/>
              <a:gd name="connsiteY1" fmla="*/ 12876 h 12876"/>
              <a:gd name="connsiteX2" fmla="*/ 9993 w 10000"/>
              <a:gd name="connsiteY2" fmla="*/ 12770 h 12876"/>
              <a:gd name="connsiteX3" fmla="*/ 9993 w 10000"/>
              <a:gd name="connsiteY3" fmla="*/ 0 h 12876"/>
              <a:gd name="connsiteX4" fmla="*/ 12 w 10000"/>
              <a:gd name="connsiteY4" fmla="*/ 8792 h 12876"/>
              <a:gd name="connsiteX0" fmla="*/ 0 w 10008"/>
              <a:gd name="connsiteY0" fmla="*/ 9751 h 12876"/>
              <a:gd name="connsiteX1" fmla="*/ 10 w 10008"/>
              <a:gd name="connsiteY1" fmla="*/ 12876 h 12876"/>
              <a:gd name="connsiteX2" fmla="*/ 10001 w 10008"/>
              <a:gd name="connsiteY2" fmla="*/ 12770 h 12876"/>
              <a:gd name="connsiteX3" fmla="*/ 10001 w 10008"/>
              <a:gd name="connsiteY3" fmla="*/ 0 h 12876"/>
              <a:gd name="connsiteX4" fmla="*/ 0 w 10008"/>
              <a:gd name="connsiteY4" fmla="*/ 9751 h 12876"/>
              <a:gd name="connsiteX0" fmla="*/ 0 w 10008"/>
              <a:gd name="connsiteY0" fmla="*/ 9751 h 12876"/>
              <a:gd name="connsiteX1" fmla="*/ 10 w 10008"/>
              <a:gd name="connsiteY1" fmla="*/ 12876 h 12876"/>
              <a:gd name="connsiteX2" fmla="*/ 10001 w 10008"/>
              <a:gd name="connsiteY2" fmla="*/ 12770 h 12876"/>
              <a:gd name="connsiteX3" fmla="*/ 10001 w 10008"/>
              <a:gd name="connsiteY3" fmla="*/ 0 h 12876"/>
              <a:gd name="connsiteX4" fmla="*/ 0 w 10008"/>
              <a:gd name="connsiteY4" fmla="*/ 9751 h 12876"/>
              <a:gd name="connsiteX0" fmla="*/ 12 w 10020"/>
              <a:gd name="connsiteY0" fmla="*/ 9751 h 12770"/>
              <a:gd name="connsiteX1" fmla="*/ 2 w 10020"/>
              <a:gd name="connsiteY1" fmla="*/ 12556 h 12770"/>
              <a:gd name="connsiteX2" fmla="*/ 10013 w 10020"/>
              <a:gd name="connsiteY2" fmla="*/ 12770 h 12770"/>
              <a:gd name="connsiteX3" fmla="*/ 10013 w 10020"/>
              <a:gd name="connsiteY3" fmla="*/ 0 h 12770"/>
              <a:gd name="connsiteX4" fmla="*/ 12 w 10020"/>
              <a:gd name="connsiteY4" fmla="*/ 9751 h 12770"/>
              <a:gd name="connsiteX0" fmla="*/ 0 w 10028"/>
              <a:gd name="connsiteY0" fmla="*/ 9751 h 12770"/>
              <a:gd name="connsiteX1" fmla="*/ 10 w 10028"/>
              <a:gd name="connsiteY1" fmla="*/ 12556 h 12770"/>
              <a:gd name="connsiteX2" fmla="*/ 10021 w 10028"/>
              <a:gd name="connsiteY2" fmla="*/ 12770 h 12770"/>
              <a:gd name="connsiteX3" fmla="*/ 10021 w 10028"/>
              <a:gd name="connsiteY3" fmla="*/ 0 h 12770"/>
              <a:gd name="connsiteX4" fmla="*/ 0 w 10028"/>
              <a:gd name="connsiteY4" fmla="*/ 9751 h 12770"/>
              <a:gd name="connsiteX0" fmla="*/ 0 w 10028"/>
              <a:gd name="connsiteY0" fmla="*/ 9751 h 12837"/>
              <a:gd name="connsiteX1" fmla="*/ 3 w 10028"/>
              <a:gd name="connsiteY1" fmla="*/ 12837 h 12837"/>
              <a:gd name="connsiteX2" fmla="*/ 10021 w 10028"/>
              <a:gd name="connsiteY2" fmla="*/ 12770 h 12837"/>
              <a:gd name="connsiteX3" fmla="*/ 10021 w 10028"/>
              <a:gd name="connsiteY3" fmla="*/ 0 h 12837"/>
              <a:gd name="connsiteX4" fmla="*/ 0 w 10028"/>
              <a:gd name="connsiteY4" fmla="*/ 9751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  <a:gd name="connsiteX0" fmla="*/ 0 w 10035"/>
              <a:gd name="connsiteY0" fmla="*/ 10102 h 12837"/>
              <a:gd name="connsiteX1" fmla="*/ 10 w 10035"/>
              <a:gd name="connsiteY1" fmla="*/ 12837 h 12837"/>
              <a:gd name="connsiteX2" fmla="*/ 10028 w 10035"/>
              <a:gd name="connsiteY2" fmla="*/ 12770 h 12837"/>
              <a:gd name="connsiteX3" fmla="*/ 10028 w 10035"/>
              <a:gd name="connsiteY3" fmla="*/ 0 h 12837"/>
              <a:gd name="connsiteX4" fmla="*/ 0 w 10035"/>
              <a:gd name="connsiteY4" fmla="*/ 10102 h 1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5" h="12837">
                <a:moveTo>
                  <a:pt x="0" y="10102"/>
                </a:moveTo>
                <a:cubicBezTo>
                  <a:pt x="3" y="12962"/>
                  <a:pt x="0" y="9274"/>
                  <a:pt x="10" y="12837"/>
                </a:cubicBezTo>
                <a:lnTo>
                  <a:pt x="10028" y="12770"/>
                </a:lnTo>
                <a:cubicBezTo>
                  <a:pt x="10035" y="10857"/>
                  <a:pt x="10041" y="2658"/>
                  <a:pt x="10028" y="0"/>
                </a:cubicBezTo>
                <a:cubicBezTo>
                  <a:pt x="8511" y="6845"/>
                  <a:pt x="2257" y="11113"/>
                  <a:pt x="0" y="10102"/>
                </a:cubicBezTo>
                <a:close/>
              </a:path>
            </a:pathLst>
          </a:custGeom>
          <a:blipFill dpi="0" rotWithShape="1">
            <a:blip r:embed="rId4" cstate="print">
              <a:alphaModFix amt="50000"/>
            </a:blip>
            <a:srcRect/>
            <a:tile tx="0" ty="0" sx="50000" sy="50000" flip="none" algn="bl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52" tIns="45726" rIns="91452" bIns="45726" anchor="ctr" compatLnSpc="1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89784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80" y="1551519"/>
            <a:ext cx="10974229" cy="64582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80" y="2"/>
            <a:ext cx="10974229" cy="1550671"/>
          </a:xfrm>
        </p:spPr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8584B-36F4-44A8-A1DF-9F3FB403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1229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80" y="1551519"/>
            <a:ext cx="10974229" cy="64582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80" y="2"/>
            <a:ext cx="10974229" cy="1550671"/>
          </a:xfrm>
        </p:spPr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4E463-B485-4B95-9596-966BC428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729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80" y="1551519"/>
            <a:ext cx="10974229" cy="64582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80" y="2"/>
            <a:ext cx="10974229" cy="1550671"/>
          </a:xfrm>
        </p:spPr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4E463-B485-4B95-9596-966BC428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1698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7D1871-4483-4B4D-894C-59179A85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9984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5141A6-616C-4E68-87A9-C8CDAFCE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1103871-7A6F-4B5F-A612-00FC7B20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203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93" y="1412949"/>
            <a:ext cx="10364550" cy="24384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965" y="3908949"/>
            <a:ext cx="6096794" cy="1939851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FB562498-1F7D-4CC2-936C-2F7C1818715D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4849538" y="4007296"/>
            <a:ext cx="24387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951" y="4007296"/>
            <a:ext cx="24387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62232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975106"/>
            <a:ext cx="538550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407" y="1975106"/>
            <a:ext cx="538550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0FE3FDBC-A37B-45F5-8EC7-B00707604E3F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833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0" y="0"/>
            <a:ext cx="10974229" cy="1524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0" y="7213600"/>
            <a:ext cx="5387619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4176" y="7213600"/>
            <a:ext cx="5389735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80" y="1925727"/>
            <a:ext cx="5387619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75" y="1925727"/>
            <a:ext cx="5389735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3695A187-6E7D-4A5A-AFB9-444C691FEAD3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17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7C714771-5706-4B42-9C09-3B4D9FE00775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80" y="0"/>
            <a:ext cx="10974229" cy="1524000"/>
          </a:xfrm>
        </p:spPr>
        <p:txBody>
          <a:bodyPr rtlCol="0"/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7302AB66-C308-4D46-99FC-C491DB2F0328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86294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6502400"/>
            <a:ext cx="9977000" cy="6096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3568" y="7140136"/>
            <a:ext cx="5300146" cy="12192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359" y="365760"/>
            <a:ext cx="9974355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469D4EE-BEBC-4545-AFF0-9F3FCBAF09C0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5364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0" y="1975107"/>
            <a:ext cx="10974229" cy="584809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D94152E2-F53C-4FAC-BE6B-0C742335D1F0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9355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6539" y="366189"/>
            <a:ext cx="2370269" cy="745701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0" y="366188"/>
            <a:ext cx="8433898" cy="745701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544" y="8543925"/>
            <a:ext cx="2560653" cy="48768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138718CD-32D8-4F64-8B73-18D52323E823}" type="datetime1">
              <a:rPr lang="zh-TW" altLang="en-US" smtClean="0"/>
              <a:t>2021/10/5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731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7D1871-4483-4B4D-894C-59179A85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10448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5F6264-6436-4F62-BBD6-102663E97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" y="0"/>
            <a:ext cx="12184405" cy="9144000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7CE7-E9E4-4767-805F-6C934447CC29}" type="datetime1">
              <a:rPr lang="zh-TW" altLang="en-US" smtClean="0"/>
              <a:t>2021/10/5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E6DEAE-00B4-4C07-BC10-E63E1F340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" y="0"/>
            <a:ext cx="12184405" cy="9144000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AF865-E5CD-4AB3-B220-86A7A65B6023}" type="datetime1">
              <a:rPr lang="zh-TW" altLang="en-US" smtClean="0"/>
              <a:t>2021/10/5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538554-67FA-4D2B-BCE8-54D06CAA9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" y="0"/>
            <a:ext cx="12184405" cy="9144000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F3841-568B-4E4F-AB48-848E42F4C4C1}" type="datetime1">
              <a:rPr lang="zh-TW" altLang="en-US" smtClean="0"/>
              <a:t>2021/10/5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8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4C44189-7F30-47C1-8C11-A62F9F948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" y="0"/>
            <a:ext cx="12184405" cy="9144000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D13C9-240C-478E-8F3D-334EF99AB251}" type="datetime1">
              <a:rPr lang="zh-TW" altLang="en-US" smtClean="0"/>
              <a:t>2021/10/5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1CD2-AA35-4EE0-AACE-DE89CF425778}" type="datetime1">
              <a:rPr lang="zh-TW" altLang="en-US" smtClean="0"/>
              <a:t>2021/10/5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51567-DC6C-4FFB-AF24-C9AF794C2BBC}" type="datetime1">
              <a:rPr lang="zh-TW" altLang="en-US" smtClean="0"/>
              <a:t>2021/10/5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55CAEC-A6FC-440C-A6AA-A0EE1153F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" y="0"/>
            <a:ext cx="1218440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19" y="1496484"/>
            <a:ext cx="1036455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4802717"/>
            <a:ext cx="9145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224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721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9" y="2279653"/>
            <a:ext cx="1051697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59" y="6119286"/>
            <a:ext cx="1051697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690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09" y="2434167"/>
            <a:ext cx="5182275" cy="5801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004" y="2434167"/>
            <a:ext cx="5182275" cy="5801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64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5141A6-616C-4E68-87A9-C8CDAFCE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1103871-7A6F-4B5F-A612-00FC7B20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197" y="8543928"/>
            <a:ext cx="487744" cy="486833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8477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486836"/>
            <a:ext cx="10516970" cy="17674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99" y="2241551"/>
            <a:ext cx="515845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99" y="3340100"/>
            <a:ext cx="5158458" cy="4912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005" y="2241551"/>
            <a:ext cx="518386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005" y="3340100"/>
            <a:ext cx="5183863" cy="4912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146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605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258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609600"/>
            <a:ext cx="3932750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863" y="1316569"/>
            <a:ext cx="61730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7" y="2743200"/>
            <a:ext cx="3932750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5360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609600"/>
            <a:ext cx="3932750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1316569"/>
            <a:ext cx="6173004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7" y="2743200"/>
            <a:ext cx="3932750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548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1389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7" y="486834"/>
            <a:ext cx="2629242" cy="77491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10" y="486834"/>
            <a:ext cx="7735307" cy="77491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2FB-1A59-4494-A445-78950571D6DB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DA2-D892-4B35-B6D8-D9019439B2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461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19" y="1496484"/>
            <a:ext cx="1036455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4802717"/>
            <a:ext cx="9145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701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255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9" y="2279653"/>
            <a:ext cx="1051697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59" y="6119286"/>
            <a:ext cx="1051697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38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93" y="1412949"/>
            <a:ext cx="10364550" cy="24384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965" y="3908949"/>
            <a:ext cx="6096794" cy="1939851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4849538" y="4007296"/>
            <a:ext cx="24387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951" y="4007296"/>
            <a:ext cx="24387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534938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09" y="2434167"/>
            <a:ext cx="5182275" cy="5801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004" y="2434167"/>
            <a:ext cx="5182275" cy="5801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86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486836"/>
            <a:ext cx="10516970" cy="17674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99" y="2241551"/>
            <a:ext cx="515845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99" y="3340100"/>
            <a:ext cx="5158458" cy="4912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005" y="2241551"/>
            <a:ext cx="518386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005" y="3340100"/>
            <a:ext cx="5183863" cy="4912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67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339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010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609600"/>
            <a:ext cx="3932750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863" y="1316569"/>
            <a:ext cx="61730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7" y="2743200"/>
            <a:ext cx="3932750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427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609600"/>
            <a:ext cx="3932750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1316569"/>
            <a:ext cx="6173004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7" y="2743200"/>
            <a:ext cx="3932750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052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919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7" y="486834"/>
            <a:ext cx="2629242" cy="77491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10" y="486834"/>
            <a:ext cx="7735307" cy="77491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153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905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975106"/>
            <a:ext cx="538550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407" y="1975106"/>
            <a:ext cx="538550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740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6EE940-DA9F-42CA-8089-37B3E0ED7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496484"/>
            <a:ext cx="9145191" cy="3183467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2096FEB-63D8-4459-A24C-5BAA037E9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4802717"/>
            <a:ext cx="9145191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1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9" indent="0" algn="ctr">
              <a:buNone/>
              <a:defRPr sz="1600"/>
            </a:lvl6pPr>
            <a:lvl7pPr marL="2743474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AF3D0C-7F67-4860-8D6E-0FD3945BB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237B3D-EF10-4E84-876F-208D2736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FA1877-FF6B-46C1-9105-E64C107D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0950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CAE91F-8CFE-47E8-A2BC-32C8DCEA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505BCA-90A0-4D3A-B062-BB697A34B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59ADD0-1616-4CDF-B5DE-EE8CD62A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6436490-0DB5-4625-8CF3-7CAC983E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EC6D39-748A-445A-8C76-662C2932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2719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E57F35-D7ED-4293-BE0A-AFB14389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8" y="2279652"/>
            <a:ext cx="10516970" cy="3803649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0D33F2-D163-4317-82B2-4DFB09C46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8" y="6119285"/>
            <a:ext cx="1051697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6865C3-ED1C-4BC1-9192-5684116D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502E00-87B7-44C6-8422-36259142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6AB484-41D2-478D-9503-DA9685FF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6675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6569AD-A15C-4E63-93DC-A561C3A0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12D687-A6EE-4A6E-A79F-79D0CF7AB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09" y="2434167"/>
            <a:ext cx="5182275" cy="5801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2DF1F1-27B3-4BB5-ACB4-9F09581D7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4" y="2434167"/>
            <a:ext cx="5182275" cy="5801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76CD2C-DE5F-4E99-B1BE-5147C3A4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4FA2416-2217-4C12-BF5D-57714026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AAF8342-A2CC-4A25-A224-75A2234C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717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285FAF-A6B9-4A6B-934A-2EC0A21B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486834"/>
            <a:ext cx="10516970" cy="17674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7455D9-A131-44C5-8432-A2FC15C0B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2241551"/>
            <a:ext cx="5158459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FDB012-E573-4408-9118-ECD4F7367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3340100"/>
            <a:ext cx="5158459" cy="4912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848E36-4684-410C-B964-5E9F5708C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2241551"/>
            <a:ext cx="5183863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9DB6E7A-173C-4F9A-AB14-858430356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3340100"/>
            <a:ext cx="5183863" cy="491278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A6ECDD5-799A-43BC-B1D6-BB5371BC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B2A429C-D6A8-43EB-B1B5-BE73D425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23DB653-A1C6-4A38-BCD5-0954A0A5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450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32D754-9503-4552-BA2A-8B4E6F5D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0FA4700-34B9-492C-BE4A-B1871D05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AE65142-B6A1-401B-8260-9A7157A9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648FCEA-1345-4B4C-9831-40E98079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954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C82CC29-A7BF-4F62-83CE-D99FB392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4743406-E43F-4AC4-9283-018BB828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2BB23E-B1CE-4832-9D8D-649DA27B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996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5B3A1A-22B4-470C-8EC6-69D6702C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609600"/>
            <a:ext cx="393274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9B13F5-16F0-4F97-98F0-CD42EBB56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1316567"/>
            <a:ext cx="6173004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9235EC7-1A53-4E96-B0A5-4D37F1F0C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743200"/>
            <a:ext cx="393274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3" indent="0">
              <a:buNone/>
              <a:defRPr sz="1000"/>
            </a:lvl5pPr>
            <a:lvl6pPr marL="2286229" indent="0">
              <a:buNone/>
              <a:defRPr sz="1000"/>
            </a:lvl6pPr>
            <a:lvl7pPr marL="2743474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3B7D35-F4B7-444D-9438-B6191E77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955F53F-1C23-4367-B9F0-17BF031E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2B14F3-1579-45F3-91C8-A32C7EF7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487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E9B186-E3CB-4B5B-8F30-52765AAD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609600"/>
            <a:ext cx="393274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4A18B06-1FC0-48CA-AAA6-0FD1CB182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1316567"/>
            <a:ext cx="6173004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1" indent="0">
              <a:buNone/>
              <a:defRPr sz="2400"/>
            </a:lvl3pPr>
            <a:lvl4pPr marL="1371737" indent="0">
              <a:buNone/>
              <a:defRPr sz="2000"/>
            </a:lvl4pPr>
            <a:lvl5pPr marL="1828983" indent="0">
              <a:buNone/>
              <a:defRPr sz="2000"/>
            </a:lvl5pPr>
            <a:lvl6pPr marL="2286229" indent="0">
              <a:buNone/>
              <a:defRPr sz="2000"/>
            </a:lvl6pPr>
            <a:lvl7pPr marL="2743474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71CCCB-830B-4FB2-B5E8-A241D1E16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743200"/>
            <a:ext cx="393274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1" indent="0">
              <a:buNone/>
              <a:defRPr sz="1200"/>
            </a:lvl3pPr>
            <a:lvl4pPr marL="1371737" indent="0">
              <a:buNone/>
              <a:defRPr sz="1000"/>
            </a:lvl4pPr>
            <a:lvl5pPr marL="1828983" indent="0">
              <a:buNone/>
              <a:defRPr sz="1000"/>
            </a:lvl5pPr>
            <a:lvl6pPr marL="2286229" indent="0">
              <a:buNone/>
              <a:defRPr sz="1000"/>
            </a:lvl6pPr>
            <a:lvl7pPr marL="2743474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C7A07C1-817C-4AB7-8A72-3BBA400A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0FA517-9B9F-4977-8B4A-02A77444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A6F96D-780D-4708-BB50-CF957FE7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3058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A1CB3E-44BD-45B8-90DE-E68AD2EDD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5EF32B0-EB73-4401-9740-696E5C32E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D18178-5383-4471-94A7-FC1A6000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BF1F4C-618C-4072-AB2E-95147B41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D4D83D-5159-477E-9BA2-790045C0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04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0" y="0"/>
            <a:ext cx="10974229" cy="1524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0" y="7213600"/>
            <a:ext cx="5387619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4176" y="7213600"/>
            <a:ext cx="5389735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80" y="1925727"/>
            <a:ext cx="5387619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75" y="1925727"/>
            <a:ext cx="5389735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592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B57269B-4929-4F40-935D-8757A88D7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7" y="486834"/>
            <a:ext cx="2629242" cy="77491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F5F5F94-75BA-4860-911B-6C9F93DB3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486834"/>
            <a:ext cx="7735307" cy="77491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8B5C6E-68A3-4953-BA5C-9C2F86F1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1F2602-E269-4056-8027-D6471075B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F22B06-E039-4B56-87B0-CCA79A4D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3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0858" y="8543928"/>
            <a:ext cx="3134649" cy="486833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80" y="0"/>
            <a:ext cx="10974229" cy="1524000"/>
          </a:xfrm>
        </p:spPr>
        <p:txBody>
          <a:bodyPr rtlCol="0"/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8116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80" y="366184"/>
            <a:ext cx="10974229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80" y="1975106"/>
            <a:ext cx="10974229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31197" y="8543928"/>
            <a:ext cx="487744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7C6C330-833F-40F5-97A2-B786914D0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8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97" indent="-256058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854" indent="-228623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622" indent="-228623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114" indent="-228623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7" indent="-228623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360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606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229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C7F6F5B-F3F4-4F18-AB9B-B143D28D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0" y="366184"/>
            <a:ext cx="1097407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099" name="Text Placeholder 29">
            <a:extLst>
              <a:ext uri="{FF2B5EF4-FFF2-40B4-BE49-F238E27FC236}">
                <a16:creationId xmlns:a16="http://schemas.microsoft.com/office/drawing/2014/main" id="{3CD9C135-C0BA-4071-90AA-466CFFBCF8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760" y="1974851"/>
            <a:ext cx="10974070" cy="60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351896B-3A87-4266-82B9-16484445C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429" y="8544986"/>
            <a:ext cx="487489" cy="4868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12117727-6950-4E12-B40F-30E862CD13C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198AC42F-9177-4746-AE9E-278CFB7EDC66}"/>
              </a:ext>
            </a:extLst>
          </p:cNvPr>
          <p:cNvSpPr/>
          <p:nvPr userDrawn="1"/>
        </p:nvSpPr>
        <p:spPr>
          <a:xfrm>
            <a:off x="154055" y="8094644"/>
            <a:ext cx="685889" cy="951864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33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4DB297C-80A4-4AD8-955E-22B31151340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" y="8126732"/>
            <a:ext cx="709673" cy="9446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222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46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91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737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983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  <a:extLst/>
    </p:titleStyle>
    <p:bodyStyle>
      <a:lvl1pPr marL="365162" indent="-255614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75" indent="-228623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924" indent="-22862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114" indent="-22862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7" indent="-22862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360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606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229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80" y="366184"/>
            <a:ext cx="10974229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80" y="1975106"/>
            <a:ext cx="10974229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31197" y="8543928"/>
            <a:ext cx="487744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7C6C330-833F-40F5-97A2-B786914D0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5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97" indent="-256058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854" indent="-228623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622" indent="-228623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114" indent="-228623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7" indent="-228623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360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606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229" indent="-22862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500" y="487709"/>
            <a:ext cx="10516593" cy="1766180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500" y="2434521"/>
            <a:ext cx="10516593" cy="58023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99" y="8475663"/>
            <a:ext cx="2742805" cy="485699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D33CA-B56D-4EF9-8A2E-214037F8FA91}" type="datetime1">
              <a:rPr lang="zh-TW" altLang="en-US" smtClean="0"/>
              <a:t>2021/10/5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39" y="8475663"/>
            <a:ext cx="4115712" cy="485699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288" y="8475663"/>
            <a:ext cx="2742805" cy="485699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83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hf hdr="0" ftr="0" dt="0"/>
  <p:txStyles>
    <p:titleStyle>
      <a:lvl1pPr algn="l" defTabSz="866900" rtl="0" eaLnBrk="1" latinLnBrk="0" hangingPunct="1">
        <a:lnSpc>
          <a:spcPct val="90000"/>
        </a:lnSpc>
        <a:spcBef>
          <a:spcPct val="0"/>
        </a:spcBef>
        <a:buNone/>
        <a:defRPr sz="41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25" indent="-216725" algn="l" defTabSz="866900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50175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66" kern="1200">
          <a:solidFill>
            <a:schemeClr val="tx1"/>
          </a:solidFill>
          <a:latin typeface="+mn-lt"/>
          <a:ea typeface="+mn-ea"/>
          <a:cs typeface="+mn-cs"/>
        </a:defRPr>
      </a:lvl2pPr>
      <a:lvl3pPr marL="1083625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517075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950525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383975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817425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250875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84324" indent="-216725" algn="l" defTabSz="86690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3345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6690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0035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3380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0070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34149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467600" algn="l" defTabSz="86690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09" y="486836"/>
            <a:ext cx="105169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09" y="2434167"/>
            <a:ext cx="105169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09" y="8475136"/>
            <a:ext cx="27435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26" y="8475136"/>
            <a:ext cx="41153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722" y="8475136"/>
            <a:ext cx="27435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C330-833F-40F5-97A2-B786914D0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7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09" y="486836"/>
            <a:ext cx="105169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09" y="2434167"/>
            <a:ext cx="105169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09" y="8475136"/>
            <a:ext cx="27435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26" y="8475136"/>
            <a:ext cx="41153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722" y="8475136"/>
            <a:ext cx="27435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C330-833F-40F5-97A2-B786914D0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6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01DA538-EE0F-4359-9311-CB00FA00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486834"/>
            <a:ext cx="105169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32A58E-D73D-4251-B020-F7BC3BC9F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9" y="2434167"/>
            <a:ext cx="105169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65A036-6117-4F1E-8915-8F8566A4F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8475134"/>
            <a:ext cx="27435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3669-3DCF-4C50-846B-881CFA1546AD}" type="datetimeFigureOut">
              <a:rPr lang="zh-TW" altLang="en-US" smtClean="0"/>
              <a:t>2021/10/5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6F4941-5AF0-4A31-B9A4-37F510402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8475134"/>
            <a:ext cx="41153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96B55E-3193-47D0-BDC8-379E5E408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8475134"/>
            <a:ext cx="27435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62A7-DF3C-47FA-BF8A-C518C018EF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5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9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sv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18" Type="http://schemas.openxmlformats.org/officeDocument/2006/relationships/image" Target="../media/image19.jp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4.wdp"/><Relationship Id="rId10" Type="http://schemas.openxmlformats.org/officeDocument/2006/relationships/image" Target="../media/image12.jpeg"/><Relationship Id="rId4" Type="http://schemas.microsoft.com/office/2007/relationships/hdphoto" Target="../media/hdphoto2.wdp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0" y="3909646"/>
            <a:ext cx="12193588" cy="2011080"/>
          </a:xfrm>
          <a:prstGeom prst="rect">
            <a:avLst/>
          </a:prstGeom>
          <a:solidFill>
            <a:srgbClr val="23B0B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5"/>
          <p:cNvSpPr/>
          <p:nvPr/>
        </p:nvSpPr>
        <p:spPr>
          <a:xfrm>
            <a:off x="318545" y="4809496"/>
            <a:ext cx="1111229" cy="111122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6"/>
          <p:cNvSpPr/>
          <p:nvPr/>
        </p:nvSpPr>
        <p:spPr>
          <a:xfrm>
            <a:off x="2047323" y="4483151"/>
            <a:ext cx="1060261" cy="106026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7"/>
          <p:cNvSpPr/>
          <p:nvPr/>
        </p:nvSpPr>
        <p:spPr>
          <a:xfrm>
            <a:off x="1300351" y="4122544"/>
            <a:ext cx="798331" cy="7983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8"/>
          <p:cNvSpPr/>
          <p:nvPr/>
        </p:nvSpPr>
        <p:spPr>
          <a:xfrm>
            <a:off x="1588781" y="5258721"/>
            <a:ext cx="329370" cy="32937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2"/>
          <p:cNvSpPr txBox="1"/>
          <p:nvPr/>
        </p:nvSpPr>
        <p:spPr>
          <a:xfrm>
            <a:off x="4392735" y="6259875"/>
            <a:ext cx="2839609" cy="646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局長  林瑩蓉</a:t>
            </a:r>
            <a:endParaRPr 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Diamond 34"/>
          <p:cNvSpPr/>
          <p:nvPr/>
        </p:nvSpPr>
        <p:spPr>
          <a:xfrm>
            <a:off x="8060526" y="4045207"/>
            <a:ext cx="1247381" cy="1247381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iamond 35"/>
          <p:cNvSpPr/>
          <p:nvPr/>
        </p:nvSpPr>
        <p:spPr>
          <a:xfrm>
            <a:off x="9474124" y="4908684"/>
            <a:ext cx="782741" cy="782741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iamond 36"/>
          <p:cNvSpPr/>
          <p:nvPr/>
        </p:nvSpPr>
        <p:spPr>
          <a:xfrm>
            <a:off x="10376774" y="4303713"/>
            <a:ext cx="532068" cy="53206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iamond 37"/>
          <p:cNvSpPr/>
          <p:nvPr/>
        </p:nvSpPr>
        <p:spPr>
          <a:xfrm>
            <a:off x="11620449" y="5247658"/>
            <a:ext cx="532068" cy="53206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1699516" y="4958257"/>
            <a:ext cx="8752131" cy="166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defRPr/>
            </a:pPr>
            <a:r>
              <a:rPr lang="zh-TW" altLang="en-US" sz="4800" b="1" dirty="0">
                <a:latin typeface="Microsoft YaHei" pitchFamily="34" charset="-122"/>
                <a:ea typeface="Microsoft YaHei" pitchFamily="34" charset="-122"/>
              </a:rPr>
              <a:t>高雄市政府毒品防制局業務報告</a:t>
            </a:r>
          </a:p>
          <a:p>
            <a:pPr defTabSz="914445">
              <a:defRPr/>
            </a:pPr>
            <a:endParaRPr lang="zh-TW" altLang="en-US" sz="5401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923303" y="3307020"/>
            <a:ext cx="7719504" cy="107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Microsoft YaHei" panose="020B0503020204020204" pitchFamily="34" charset="-122"/>
              </a:rPr>
              <a:t>高雄市議會第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Microsoft YaHei" panose="020B0503020204020204" pitchFamily="34" charset="-122"/>
              </a:rPr>
              <a:t>3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Microsoft YaHei" panose="020B0503020204020204" pitchFamily="34" charset="-122"/>
              </a:rPr>
              <a:t>屆第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Microsoft YaHei" panose="020B0503020204020204" pitchFamily="34" charset="-122"/>
              </a:rPr>
              <a:t>6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Microsoft YaHei" panose="020B0503020204020204" pitchFamily="34" charset="-122"/>
              </a:rPr>
              <a:t>次定期大會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45">
              <a:defRPr/>
            </a:pPr>
            <a:endParaRPr lang="zh-TW" altLang="en-US" sz="3200" b="1" dirty="0">
              <a:latin typeface="微軟正黑體" pitchFamily="34" charset="-120"/>
              <a:ea typeface="微軟正黑體" pitchFamily="34" charset="-12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5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1129AB0-BF06-403D-9742-7B3CC97F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2FDA2-D892-4B35-B6D8-D9019439B2DF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3CBC05-092D-4517-9BE3-E68A43A6E4E4}"/>
              </a:ext>
            </a:extLst>
          </p:cNvPr>
          <p:cNvSpPr/>
          <p:nvPr/>
        </p:nvSpPr>
        <p:spPr>
          <a:xfrm>
            <a:off x="-1394437" y="161339"/>
            <a:ext cx="8537359" cy="1007590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在地名人擔任反毒大使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F1D422-8E88-4F5E-AFC1-8A3B172A8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67" y="1347401"/>
            <a:ext cx="12136553" cy="751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70A8C-8523-4225-8B79-070F2541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122889"/>
            <a:ext cx="10516970" cy="3803649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輔導處遇業務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F86AB6-B1CF-4358-82E2-A8F714F4A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085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3A19AFEB-9827-445D-8A6C-E4C50ABFAF22}"/>
              </a:ext>
            </a:extLst>
          </p:cNvPr>
          <p:cNvSpPr/>
          <p:nvPr/>
        </p:nvSpPr>
        <p:spPr>
          <a:xfrm>
            <a:off x="-1557906" y="251594"/>
            <a:ext cx="8343019" cy="916857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多元輔導服務管理模式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211BD56-9499-4DB4-A7DF-DA86BA0ACCAA}"/>
              </a:ext>
            </a:extLst>
          </p:cNvPr>
          <p:cNvGrpSpPr/>
          <p:nvPr/>
        </p:nvGrpSpPr>
        <p:grpSpPr>
          <a:xfrm>
            <a:off x="880667" y="1698943"/>
            <a:ext cx="10169287" cy="6636674"/>
            <a:chOff x="1211973" y="2149518"/>
            <a:chExt cx="9698560" cy="6403975"/>
          </a:xfrm>
        </p:grpSpPr>
        <p:grpSp>
          <p:nvGrpSpPr>
            <p:cNvPr id="3" name="群組 27"/>
            <p:cNvGrpSpPr>
              <a:grpSpLocks/>
            </p:cNvGrpSpPr>
            <p:nvPr/>
          </p:nvGrpSpPr>
          <p:grpSpPr bwMode="auto">
            <a:xfrm>
              <a:off x="2793123" y="2149518"/>
              <a:ext cx="8117410" cy="1322387"/>
              <a:chOff x="156510" y="576549"/>
              <a:chExt cx="8117666" cy="1323439"/>
            </a:xfrm>
          </p:grpSpPr>
          <p:sp>
            <p:nvSpPr>
              <p:cNvPr id="4" name="椭圆 4"/>
              <p:cNvSpPr>
                <a:spLocks noChangeAspect="1"/>
              </p:cNvSpPr>
              <p:nvPr/>
            </p:nvSpPr>
            <p:spPr>
              <a:xfrm>
                <a:off x="156510" y="651220"/>
                <a:ext cx="1163674" cy="116297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16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5" name="文字方塊 4"/>
              <p:cNvSpPr txBox="1"/>
              <p:nvPr/>
            </p:nvSpPr>
            <p:spPr>
              <a:xfrm>
                <a:off x="261288" y="576549"/>
                <a:ext cx="720748" cy="13234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3A1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C</a:t>
                </a:r>
                <a:endPara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73A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TextBox 24"/>
              <p:cNvSpPr txBox="1"/>
              <p:nvPr/>
            </p:nvSpPr>
            <p:spPr>
              <a:xfrm>
                <a:off x="964572" y="973740"/>
                <a:ext cx="7309604" cy="8316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ustomization</a:t>
                </a:r>
                <a:r>
                  <a:rPr kumimoji="0" lang="zh-TW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 個別化量身服務</a:t>
                </a:r>
                <a:endPara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群組 2"/>
            <p:cNvGrpSpPr>
              <a:grpSpLocks/>
            </p:cNvGrpSpPr>
            <p:nvPr/>
          </p:nvGrpSpPr>
          <p:grpSpPr bwMode="auto">
            <a:xfrm>
              <a:off x="2794710" y="3433805"/>
              <a:ext cx="7986235" cy="1323975"/>
              <a:chOff x="2301821" y="1501615"/>
              <a:chExt cx="7985859" cy="1323439"/>
            </a:xfrm>
          </p:grpSpPr>
          <p:sp>
            <p:nvSpPr>
              <p:cNvPr id="8" name="椭圆 6"/>
              <p:cNvSpPr/>
              <p:nvPr/>
            </p:nvSpPr>
            <p:spPr>
              <a:xfrm>
                <a:off x="2301821" y="1571437"/>
                <a:ext cx="1200094" cy="1199664"/>
              </a:xfrm>
              <a:prstGeom prst="ellipse">
                <a:avLst/>
              </a:prstGeom>
              <a:solidFill>
                <a:schemeClr val="accent3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16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9" name="文字方塊 8"/>
              <p:cNvSpPr txBox="1"/>
              <p:nvPr/>
            </p:nvSpPr>
            <p:spPr>
              <a:xfrm>
                <a:off x="2436753" y="1501615"/>
                <a:ext cx="722278" cy="13234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3A1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A</a:t>
                </a:r>
                <a:endPara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73A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TextBox 24"/>
              <p:cNvSpPr txBox="1"/>
              <p:nvPr/>
            </p:nvSpPr>
            <p:spPr>
              <a:xfrm>
                <a:off x="3246340" y="1904677"/>
                <a:ext cx="7041340" cy="8306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ttention</a:t>
                </a:r>
                <a:r>
                  <a:rPr kumimoji="0" lang="zh-TW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 提升毒防局暖心服務</a:t>
                </a:r>
                <a:endPara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群組 1"/>
            <p:cNvGrpSpPr>
              <a:grpSpLocks/>
            </p:cNvGrpSpPr>
            <p:nvPr/>
          </p:nvGrpSpPr>
          <p:grpSpPr bwMode="auto">
            <a:xfrm>
              <a:off x="2794710" y="4706980"/>
              <a:ext cx="5032449" cy="1323975"/>
              <a:chOff x="2268666" y="2764793"/>
              <a:chExt cx="5032630" cy="1323439"/>
            </a:xfrm>
          </p:grpSpPr>
          <p:sp>
            <p:nvSpPr>
              <p:cNvPr id="12" name="椭圆 7"/>
              <p:cNvSpPr/>
              <p:nvPr/>
            </p:nvSpPr>
            <p:spPr>
              <a:xfrm>
                <a:off x="2268666" y="2825094"/>
                <a:ext cx="1170030" cy="1210773"/>
              </a:xfrm>
              <a:prstGeom prst="ellipse">
                <a:avLst/>
              </a:prstGeom>
              <a:solidFill>
                <a:srgbClr val="7030A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16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2502037" y="2764793"/>
                <a:ext cx="720751" cy="13234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20000"/>
                        <a:lumOff val="8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R</a:t>
                </a:r>
                <a:endPara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TextBox 24"/>
              <p:cNvSpPr txBox="1"/>
              <p:nvPr/>
            </p:nvSpPr>
            <p:spPr>
              <a:xfrm>
                <a:off x="3222788" y="3188484"/>
                <a:ext cx="4078508" cy="8306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73E0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eferral</a:t>
                </a:r>
                <a:r>
                  <a:rPr kumimoji="0" lang="zh-TW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3E0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 強化轉介</a:t>
                </a:r>
                <a:endPara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73E0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群組 4"/>
            <p:cNvGrpSpPr>
              <a:grpSpLocks/>
            </p:cNvGrpSpPr>
            <p:nvPr/>
          </p:nvGrpSpPr>
          <p:grpSpPr bwMode="auto">
            <a:xfrm>
              <a:off x="2759785" y="5981743"/>
              <a:ext cx="7294082" cy="1322387"/>
              <a:chOff x="2267692" y="4049334"/>
              <a:chExt cx="7293696" cy="1323439"/>
            </a:xfrm>
          </p:grpSpPr>
          <p:sp>
            <p:nvSpPr>
              <p:cNvPr id="16" name="椭圆 8"/>
              <p:cNvSpPr/>
              <p:nvPr/>
            </p:nvSpPr>
            <p:spPr>
              <a:xfrm>
                <a:off x="2267692" y="4092230"/>
                <a:ext cx="1169926" cy="117727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16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2464532" y="4049334"/>
                <a:ext cx="722275" cy="13234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E</a:t>
                </a:r>
                <a:endPara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TextBox 24"/>
              <p:cNvSpPr txBox="1"/>
              <p:nvPr/>
            </p:nvSpPr>
            <p:spPr>
              <a:xfrm>
                <a:off x="3107436" y="4473533"/>
                <a:ext cx="6453952" cy="74206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defTabSz="914377">
                  <a:lnSpc>
                    <a:spcPct val="120000"/>
                  </a:lnSpc>
                  <a:defRPr/>
                </a:pPr>
                <a:r>
                  <a:rPr kumimoji="0" lang="en-US" altLang="zh-TW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A12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 </a:t>
                </a:r>
                <a:r>
                  <a:rPr kumimoji="0" lang="en-US" altLang="zh-TW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9A12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xtention</a:t>
                </a:r>
                <a:r>
                  <a:rPr kumimoji="0" lang="zh-TW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A12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 延伸</a:t>
                </a:r>
                <a:r>
                  <a:rPr lang="zh-TW" altLang="en-US" sz="4000" b="1" dirty="0">
                    <a:solidFill>
                      <a:srgbClr val="69A12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rPr>
                  <a:t>醫療照護補助</a:t>
                </a:r>
                <a:endPara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9A1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群組 3"/>
            <p:cNvGrpSpPr>
              <a:grpSpLocks/>
            </p:cNvGrpSpPr>
            <p:nvPr/>
          </p:nvGrpSpPr>
          <p:grpSpPr bwMode="auto">
            <a:xfrm>
              <a:off x="2761373" y="7231105"/>
              <a:ext cx="6954837" cy="1322388"/>
              <a:chOff x="2268666" y="5298479"/>
              <a:chExt cx="6953936" cy="1323439"/>
            </a:xfrm>
          </p:grpSpPr>
          <p:sp>
            <p:nvSpPr>
              <p:cNvPr id="20" name="椭圆 7"/>
              <p:cNvSpPr/>
              <p:nvPr/>
            </p:nvSpPr>
            <p:spPr>
              <a:xfrm>
                <a:off x="2268666" y="5336609"/>
                <a:ext cx="1169835" cy="1210636"/>
              </a:xfrm>
              <a:prstGeom prst="ellipse">
                <a:avLst/>
              </a:prstGeom>
              <a:solidFill>
                <a:schemeClr val="accent2">
                  <a:lumMod val="75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16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2463903" y="5298479"/>
                <a:ext cx="722219" cy="13234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5A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S</a:t>
                </a:r>
                <a:endPara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D5A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3127392" y="5711557"/>
                <a:ext cx="6095210" cy="7085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</a:rPr>
                  <a:t>ustain</a:t>
                </a:r>
                <a:r>
                  <a:rPr kumimoji="0" lang="zh-TW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</a:rPr>
                  <a:t> 持續性服務</a:t>
                </a:r>
              </a:p>
            </p:txBody>
          </p:sp>
        </p:grpSp>
        <p:sp>
          <p:nvSpPr>
            <p:cNvPr id="23" name="文字方塊 44"/>
            <p:cNvSpPr txBox="1">
              <a:spLocks noChangeArrowheads="1"/>
            </p:cNvSpPr>
            <p:nvPr/>
          </p:nvSpPr>
          <p:spPr bwMode="auto">
            <a:xfrm>
              <a:off x="1211973" y="2965347"/>
              <a:ext cx="1068548" cy="4766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實施策略及方法</a:t>
              </a:r>
            </a:p>
          </p:txBody>
        </p:sp>
      </p:grpSp>
      <p:sp>
        <p:nvSpPr>
          <p:cNvPr id="25" name="投影片編號版面配置區 3">
            <a:extLst>
              <a:ext uri="{FF2B5EF4-FFF2-40B4-BE49-F238E27FC236}">
                <a16:creationId xmlns:a16="http://schemas.microsoft.com/office/drawing/2014/main" id="{8AE34847-1986-49F1-AE1B-71FD53B5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04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3A19AFEB-9827-445D-8A6C-E4C50ABFAF22}"/>
              </a:ext>
            </a:extLst>
          </p:cNvPr>
          <p:cNvSpPr/>
          <p:nvPr/>
        </p:nvSpPr>
        <p:spPr>
          <a:xfrm>
            <a:off x="-1473497" y="154232"/>
            <a:ext cx="7411238" cy="892690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多元輔導服務方案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5D6C524-4B07-4117-AB80-8D505864EAB6}"/>
              </a:ext>
            </a:extLst>
          </p:cNvPr>
          <p:cNvGrpSpPr/>
          <p:nvPr/>
        </p:nvGrpSpPr>
        <p:grpSpPr>
          <a:xfrm>
            <a:off x="467825" y="1964495"/>
            <a:ext cx="11498889" cy="6504097"/>
            <a:chOff x="669019" y="2680113"/>
            <a:chExt cx="11498889" cy="6504097"/>
          </a:xfrm>
        </p:grpSpPr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B3D01A79-E652-4977-BEBD-EBA224813E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159" y="4260193"/>
              <a:ext cx="49751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1BB6F9D9-AC39-4BBD-A458-F03DC21585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517" y="6530273"/>
              <a:ext cx="52232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76125CB5-17FC-4E82-B5A0-74FC6B32FE53}"/>
                </a:ext>
              </a:extLst>
            </p:cNvPr>
            <p:cNvSpPr txBox="1"/>
            <p:nvPr/>
          </p:nvSpPr>
          <p:spPr>
            <a:xfrm>
              <a:off x="1457289" y="2781950"/>
              <a:ext cx="4480452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「預防再犯團體」</a:t>
              </a:r>
              <a:endParaRPr kumimoji="0" lang="en-US" altLang="zh-TW" sz="4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協助建立健康新生活</a:t>
              </a:r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86A22B8F-B1DE-4FE0-AC91-7802DC954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710" y="4256893"/>
              <a:ext cx="52318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A1CD43DF-B0BA-4B6E-8FBF-C0B8E70539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43899" y="6540120"/>
              <a:ext cx="5192704" cy="144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1457289" y="4860514"/>
              <a:ext cx="4646443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「新心小站」</a:t>
              </a:r>
              <a:endParaRPr kumimoji="0" lang="en-US" altLang="zh-TW" sz="4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心理諮商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rPr>
                <a:t>、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自我探索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535852" y="6732313"/>
              <a:ext cx="4401889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200" b="1" i="0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宗教心靈輔導</a:t>
              </a:r>
              <a:endParaRPr kumimoji="0" lang="en-US" altLang="zh-TW" sz="4200" b="1" i="0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提供宗教力量支持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7318580" y="4601117"/>
              <a:ext cx="4518023" cy="1923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出監前轉銜輔導</a:t>
              </a:r>
              <a:endParaRPr kumimoji="0" lang="en-US" altLang="zh-TW" sz="4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提前與個案建立信任輔導關係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7318580" y="6706609"/>
              <a:ext cx="4849328" cy="2477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C80"/>
                  </a:solidFill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就業一條龍</a:t>
              </a:r>
              <a:endParaRPr kumimoji="0" lang="en-US" altLang="zh-TW" sz="4200" b="1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7C8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與勞工局及毒防基金會合作，強化職能訓練、就業輔導</a:t>
              </a:r>
            </a:p>
          </p:txBody>
        </p:sp>
        <p:sp>
          <p:nvSpPr>
            <p:cNvPr id="97" name="Freeform: Shape 10">
              <a:extLst>
                <a:ext uri="{FF2B5EF4-FFF2-40B4-BE49-F238E27FC236}">
                  <a16:creationId xmlns:a16="http://schemas.microsoft.com/office/drawing/2014/main" id="{90241A0B-65CD-4D66-99B2-1A325728E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8" y="2857100"/>
              <a:ext cx="674681" cy="76947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01</a:t>
              </a:r>
            </a:p>
          </p:txBody>
        </p:sp>
        <p:sp>
          <p:nvSpPr>
            <p:cNvPr id="101" name="Freeform: Shape 11">
              <a:extLst>
                <a:ext uri="{FF2B5EF4-FFF2-40B4-BE49-F238E27FC236}">
                  <a16:creationId xmlns:a16="http://schemas.microsoft.com/office/drawing/2014/main" id="{FF063715-B1EA-4C34-B624-AB39A289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16" y="4860514"/>
              <a:ext cx="674681" cy="76947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7030A0"/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02</a:t>
              </a:r>
            </a:p>
          </p:txBody>
        </p:sp>
        <p:sp>
          <p:nvSpPr>
            <p:cNvPr id="102" name="Freeform: Shape 11">
              <a:extLst>
                <a:ext uri="{FF2B5EF4-FFF2-40B4-BE49-F238E27FC236}">
                  <a16:creationId xmlns:a16="http://schemas.microsoft.com/office/drawing/2014/main" id="{3468A3E0-FF38-4720-85BF-ABBB88D3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019" y="6887912"/>
              <a:ext cx="674681" cy="76947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0</a:t>
              </a:r>
              <a:r>
                <a:rPr kumimoji="0" lang="en-US" altLang="zh-TW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3</a:t>
              </a:r>
              <a:endParaRPr kumimoji="0" lang="en-US" altLang="zh-CN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3" name="Freeform: Shape 12">
              <a:extLst>
                <a:ext uri="{FF2B5EF4-FFF2-40B4-BE49-F238E27FC236}">
                  <a16:creationId xmlns:a16="http://schemas.microsoft.com/office/drawing/2014/main" id="{359A526C-5980-4BE5-998C-E7C91873F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299" y="2781950"/>
              <a:ext cx="674681" cy="769471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C00000"/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0</a:t>
              </a:r>
              <a:r>
                <a:rPr kumimoji="0" lang="en-US" altLang="zh-TW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4</a:t>
              </a:r>
              <a:endParaRPr kumimoji="0" lang="en-US" altLang="zh-CN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4" name="Freeform: Shape 13">
              <a:extLst>
                <a:ext uri="{FF2B5EF4-FFF2-40B4-BE49-F238E27FC236}">
                  <a16:creationId xmlns:a16="http://schemas.microsoft.com/office/drawing/2014/main" id="{FB3E01B6-9B3B-49E6-9E35-9F7527C92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1759" y="4939168"/>
              <a:ext cx="661521" cy="766738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B050"/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0</a:t>
              </a:r>
              <a:r>
                <a:rPr kumimoji="0" lang="en-US" altLang="zh-TW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5</a:t>
              </a:r>
              <a:endParaRPr kumimoji="0" lang="en-US" altLang="zh-CN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: Shape 13">
              <a:extLst>
                <a:ext uri="{FF2B5EF4-FFF2-40B4-BE49-F238E27FC236}">
                  <a16:creationId xmlns:a16="http://schemas.microsoft.com/office/drawing/2014/main" id="{FB3E01B6-9B3B-49E6-9E35-9F7527C92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459" y="6887553"/>
              <a:ext cx="661521" cy="766738"/>
            </a:xfrm>
            <a:custGeom>
              <a:avLst/>
              <a:gdLst>
                <a:gd name="T0" fmla="*/ 573 w 1146"/>
                <a:gd name="T1" fmla="*/ 0 h 1307"/>
                <a:gd name="T2" fmla="*/ 1146 w 1146"/>
                <a:gd name="T3" fmla="*/ 287 h 1307"/>
                <a:gd name="T4" fmla="*/ 1146 w 1146"/>
                <a:gd name="T5" fmla="*/ 1021 h 1307"/>
                <a:gd name="T6" fmla="*/ 573 w 1146"/>
                <a:gd name="T7" fmla="*/ 1307 h 1307"/>
                <a:gd name="T8" fmla="*/ 0 w 1146"/>
                <a:gd name="T9" fmla="*/ 1021 h 1307"/>
                <a:gd name="T10" fmla="*/ 0 w 1146"/>
                <a:gd name="T11" fmla="*/ 287 h 1307"/>
                <a:gd name="T12" fmla="*/ 573 w 1146"/>
                <a:gd name="T13" fmla="*/ 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6" h="1307">
                  <a:moveTo>
                    <a:pt x="573" y="0"/>
                  </a:moveTo>
                  <a:lnTo>
                    <a:pt x="1146" y="287"/>
                  </a:lnTo>
                  <a:lnTo>
                    <a:pt x="1146" y="1021"/>
                  </a:lnTo>
                  <a:lnTo>
                    <a:pt x="573" y="1307"/>
                  </a:lnTo>
                  <a:lnTo>
                    <a:pt x="0" y="1021"/>
                  </a:lnTo>
                  <a:lnTo>
                    <a:pt x="0" y="287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5B5F"/>
            </a:solidFill>
            <a:ln w="28575">
              <a:noFill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inpin heiti" panose="00000500000000000000" pitchFamily="2" charset="-122"/>
                </a:rPr>
                <a:t>06</a:t>
              </a:r>
              <a:endParaRPr kumimoji="0" lang="en-US" altLang="zh-CN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76125CB5-17FC-4E82-B5A0-74FC6B32FE53}"/>
                </a:ext>
              </a:extLst>
            </p:cNvPr>
            <p:cNvSpPr txBox="1"/>
            <p:nvPr/>
          </p:nvSpPr>
          <p:spPr>
            <a:xfrm>
              <a:off x="7318580" y="2680113"/>
              <a:ext cx="4687890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219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螢火蟲家族培訓</a:t>
              </a:r>
              <a:endParaRPr kumimoji="1" lang="en-US" altLang="zh-TW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4219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藥癮過來人分享激勵</a:t>
              </a:r>
              <a:endPara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BB8D51DD-60C3-402E-851A-D7371DAE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49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706BE71-A8B9-48CB-8E4C-0E1E3F5FA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59"/>
          <a:stretch/>
        </p:blipFill>
        <p:spPr>
          <a:xfrm>
            <a:off x="21770" y="6068553"/>
            <a:ext cx="6046182" cy="3047754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9A183CA-C80E-4B6E-AF99-927742B28F72}"/>
              </a:ext>
            </a:extLst>
          </p:cNvPr>
          <p:cNvGrpSpPr/>
          <p:nvPr/>
        </p:nvGrpSpPr>
        <p:grpSpPr>
          <a:xfrm>
            <a:off x="1656521" y="2597426"/>
            <a:ext cx="11201491" cy="5556434"/>
            <a:chOff x="1783896" y="1382699"/>
            <a:chExt cx="16734674" cy="7513810"/>
          </a:xfrm>
        </p:grpSpPr>
        <p:sp>
          <p:nvSpPr>
            <p:cNvPr id="710" name="矩形: 圓角 709">
              <a:extLst>
                <a:ext uri="{FF2B5EF4-FFF2-40B4-BE49-F238E27FC236}">
                  <a16:creationId xmlns:a16="http://schemas.microsoft.com/office/drawing/2014/main" id="{E32B0B5F-B4E2-4A67-A1B6-599D709B5202}"/>
                </a:ext>
              </a:extLst>
            </p:cNvPr>
            <p:cNvSpPr/>
            <p:nvPr/>
          </p:nvSpPr>
          <p:spPr bwMode="auto">
            <a:xfrm>
              <a:off x="1885556" y="4330891"/>
              <a:ext cx="1877239" cy="1388411"/>
            </a:xfrm>
            <a:prstGeom prst="roundRect">
              <a:avLst/>
            </a:prstGeom>
            <a:solidFill>
              <a:srgbClr val="D92817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802" name="矩形: 圓角 1801">
              <a:extLst>
                <a:ext uri="{FF2B5EF4-FFF2-40B4-BE49-F238E27FC236}">
                  <a16:creationId xmlns:a16="http://schemas.microsoft.com/office/drawing/2014/main" id="{41219C38-3E43-4E97-BCB9-7A6AE5BDC030}"/>
                </a:ext>
              </a:extLst>
            </p:cNvPr>
            <p:cNvSpPr/>
            <p:nvPr/>
          </p:nvSpPr>
          <p:spPr bwMode="auto">
            <a:xfrm>
              <a:off x="4744170" y="4367059"/>
              <a:ext cx="1877239" cy="1388411"/>
            </a:xfrm>
            <a:prstGeom prst="roundRect">
              <a:avLst/>
            </a:prstGeom>
            <a:solidFill>
              <a:srgbClr val="D92817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318" name="箭號: 向右 1802">
              <a:extLst>
                <a:ext uri="{FF2B5EF4-FFF2-40B4-BE49-F238E27FC236}">
                  <a16:creationId xmlns:a16="http://schemas.microsoft.com/office/drawing/2014/main" id="{8CF8B2EE-EB00-4D6A-BE75-59326DCC1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342" y="4641187"/>
              <a:ext cx="877113" cy="742083"/>
            </a:xfrm>
            <a:prstGeom prst="rightArrow">
              <a:avLst>
                <a:gd name="adj1" fmla="val 50000"/>
                <a:gd name="adj2" fmla="val 49969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Calibri" panose="020F0502020204030204" pitchFamily="34" charset="0"/>
              </a:endParaRPr>
            </a:p>
          </p:txBody>
        </p:sp>
        <p:sp>
          <p:nvSpPr>
            <p:cNvPr id="1804" name="矩形 1803">
              <a:extLst>
                <a:ext uri="{FF2B5EF4-FFF2-40B4-BE49-F238E27FC236}">
                  <a16:creationId xmlns:a16="http://schemas.microsoft.com/office/drawing/2014/main" id="{C7CC8A8E-8F9E-41B4-8E4A-6BB979E1AD08}"/>
                </a:ext>
              </a:extLst>
            </p:cNvPr>
            <p:cNvSpPr/>
            <p:nvPr/>
          </p:nvSpPr>
          <p:spPr>
            <a:xfrm>
              <a:off x="1783896" y="4401850"/>
              <a:ext cx="2117271" cy="1123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地檢署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司法端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05" name="矩形 1804">
              <a:extLst>
                <a:ext uri="{FF2B5EF4-FFF2-40B4-BE49-F238E27FC236}">
                  <a16:creationId xmlns:a16="http://schemas.microsoft.com/office/drawing/2014/main" id="{F6B5588D-70BA-47F4-B533-BD6B019F4628}"/>
                </a:ext>
              </a:extLst>
            </p:cNvPr>
            <p:cNvSpPr/>
            <p:nvPr/>
          </p:nvSpPr>
          <p:spPr>
            <a:xfrm>
              <a:off x="4567101" y="4455501"/>
              <a:ext cx="2117271" cy="12464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醫院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醫療端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" name="群組 1817">
              <a:extLst>
                <a:ext uri="{FF2B5EF4-FFF2-40B4-BE49-F238E27FC236}">
                  <a16:creationId xmlns:a16="http://schemas.microsoft.com/office/drawing/2014/main" id="{78E71728-EA63-488E-99CE-6B366FC69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58129" y="2287285"/>
              <a:ext cx="1134495" cy="5738503"/>
              <a:chOff x="4357120" y="1219582"/>
              <a:chExt cx="795543" cy="1704287"/>
            </a:xfrm>
          </p:grpSpPr>
          <p:cxnSp>
            <p:nvCxnSpPr>
              <p:cNvPr id="13339" name="直線接點 1809">
                <a:extLst>
                  <a:ext uri="{FF2B5EF4-FFF2-40B4-BE49-F238E27FC236}">
                    <a16:creationId xmlns:a16="http://schemas.microsoft.com/office/drawing/2014/main" id="{F13FF57A-E2DC-425B-AF8B-0341C354BC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91678" y="1219582"/>
                <a:ext cx="0" cy="1704287"/>
              </a:xfrm>
              <a:prstGeom prst="line">
                <a:avLst/>
              </a:prstGeom>
              <a:noFill/>
              <a:ln w="76200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40" name="直線單箭頭接點 1811">
                <a:extLst>
                  <a:ext uri="{FF2B5EF4-FFF2-40B4-BE49-F238E27FC236}">
                    <a16:creationId xmlns:a16="http://schemas.microsoft.com/office/drawing/2014/main" id="{20EB5EAA-7E11-4EF1-AFCF-D387FDD942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57121" y="1219582"/>
                <a:ext cx="760987" cy="1"/>
              </a:xfrm>
              <a:prstGeom prst="straightConnector1">
                <a:avLst/>
              </a:prstGeom>
              <a:noFill/>
              <a:ln w="76200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41" name="直線單箭頭接點 1814">
                <a:extLst>
                  <a:ext uri="{FF2B5EF4-FFF2-40B4-BE49-F238E27FC236}">
                    <a16:creationId xmlns:a16="http://schemas.microsoft.com/office/drawing/2014/main" id="{6C77B84C-C073-436D-AA83-C8F3230A44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91678" y="2070608"/>
                <a:ext cx="760985" cy="0"/>
              </a:xfrm>
              <a:prstGeom prst="straightConnector1">
                <a:avLst/>
              </a:prstGeom>
              <a:noFill/>
              <a:ln w="76200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42" name="直線單箭頭接點 1815">
                <a:extLst>
                  <a:ext uri="{FF2B5EF4-FFF2-40B4-BE49-F238E27FC236}">
                    <a16:creationId xmlns:a16="http://schemas.microsoft.com/office/drawing/2014/main" id="{A4103569-E0B1-48D0-9132-E1445A1FF6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57120" y="2912389"/>
                <a:ext cx="760987" cy="1"/>
              </a:xfrm>
              <a:prstGeom prst="straightConnector1">
                <a:avLst/>
              </a:prstGeom>
              <a:noFill/>
              <a:ln w="76200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19" name="矩形: 圓角 1818">
              <a:extLst>
                <a:ext uri="{FF2B5EF4-FFF2-40B4-BE49-F238E27FC236}">
                  <a16:creationId xmlns:a16="http://schemas.microsoft.com/office/drawing/2014/main" id="{EC8DB918-BC6A-4F79-BEFC-0212C5C2B73A}"/>
                </a:ext>
              </a:extLst>
            </p:cNvPr>
            <p:cNvSpPr/>
            <p:nvPr/>
          </p:nvSpPr>
          <p:spPr bwMode="auto">
            <a:xfrm>
              <a:off x="9604446" y="7408384"/>
              <a:ext cx="1877238" cy="1388411"/>
            </a:xfrm>
            <a:prstGeom prst="roundRect">
              <a:avLst/>
            </a:prstGeom>
            <a:solidFill>
              <a:srgbClr val="D92817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820" name="矩形 1819">
              <a:extLst>
                <a:ext uri="{FF2B5EF4-FFF2-40B4-BE49-F238E27FC236}">
                  <a16:creationId xmlns:a16="http://schemas.microsoft.com/office/drawing/2014/main" id="{13148DC1-C748-4692-8EED-C5CF185FE361}"/>
                </a:ext>
              </a:extLst>
            </p:cNvPr>
            <p:cNvSpPr/>
            <p:nvPr/>
          </p:nvSpPr>
          <p:spPr>
            <a:xfrm>
              <a:off x="9454966" y="7529199"/>
              <a:ext cx="2117272" cy="12464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醫院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醫療端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21" name="矩形: 圓角 1820">
              <a:extLst>
                <a:ext uri="{FF2B5EF4-FFF2-40B4-BE49-F238E27FC236}">
                  <a16:creationId xmlns:a16="http://schemas.microsoft.com/office/drawing/2014/main" id="{DD75D2A5-F7F3-4805-9374-D082E823D8F0}"/>
                </a:ext>
              </a:extLst>
            </p:cNvPr>
            <p:cNvSpPr/>
            <p:nvPr/>
          </p:nvSpPr>
          <p:spPr bwMode="auto">
            <a:xfrm>
              <a:off x="9470871" y="4454577"/>
              <a:ext cx="1877240" cy="1388411"/>
            </a:xfrm>
            <a:prstGeom prst="roundRect">
              <a:avLst/>
            </a:prstGeom>
            <a:solidFill>
              <a:srgbClr val="D92817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822" name="矩形 1821">
              <a:extLst>
                <a:ext uri="{FF2B5EF4-FFF2-40B4-BE49-F238E27FC236}">
                  <a16:creationId xmlns:a16="http://schemas.microsoft.com/office/drawing/2014/main" id="{80BDB36D-076F-4E8F-9C58-8040F6AE59F1}"/>
                </a:ext>
              </a:extLst>
            </p:cNvPr>
            <p:cNvSpPr/>
            <p:nvPr/>
          </p:nvSpPr>
          <p:spPr>
            <a:xfrm>
              <a:off x="9403168" y="4529359"/>
              <a:ext cx="2117271" cy="12464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毒防局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社區端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23" name="矩形: 圓角 1822">
              <a:extLst>
                <a:ext uri="{FF2B5EF4-FFF2-40B4-BE49-F238E27FC236}">
                  <a16:creationId xmlns:a16="http://schemas.microsoft.com/office/drawing/2014/main" id="{6C85A0A8-9007-4B5B-A5AD-8051C93493E2}"/>
                </a:ext>
              </a:extLst>
            </p:cNvPr>
            <p:cNvSpPr/>
            <p:nvPr/>
          </p:nvSpPr>
          <p:spPr bwMode="auto">
            <a:xfrm>
              <a:off x="9548872" y="1763038"/>
              <a:ext cx="1879503" cy="1388411"/>
            </a:xfrm>
            <a:prstGeom prst="roundRect">
              <a:avLst/>
            </a:prstGeom>
            <a:solidFill>
              <a:srgbClr val="D92817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824" name="矩形 1823">
              <a:extLst>
                <a:ext uri="{FF2B5EF4-FFF2-40B4-BE49-F238E27FC236}">
                  <a16:creationId xmlns:a16="http://schemas.microsoft.com/office/drawing/2014/main" id="{66B6BF2F-FAED-454F-8ED1-35131E90538D}"/>
                </a:ext>
              </a:extLst>
            </p:cNvPr>
            <p:cNvSpPr/>
            <p:nvPr/>
          </p:nvSpPr>
          <p:spPr>
            <a:xfrm>
              <a:off x="9457159" y="1804199"/>
              <a:ext cx="2117273" cy="12464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地檢署</a:t>
              </a: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司法端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3328" name="直線接點 1828">
              <a:extLst>
                <a:ext uri="{FF2B5EF4-FFF2-40B4-BE49-F238E27FC236}">
                  <a16:creationId xmlns:a16="http://schemas.microsoft.com/office/drawing/2014/main" id="{A9516396-4E17-4DEF-9B28-F7AA8ADBF2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6998" y="5160487"/>
              <a:ext cx="1630413" cy="0"/>
            </a:xfrm>
            <a:prstGeom prst="line">
              <a:avLst/>
            </a:prstGeom>
            <a:noFill/>
            <a:ln w="76200" algn="ctr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04" name="矩形: 圓角 2903">
              <a:extLst>
                <a:ext uri="{FF2B5EF4-FFF2-40B4-BE49-F238E27FC236}">
                  <a16:creationId xmlns:a16="http://schemas.microsoft.com/office/drawing/2014/main" id="{ABFA7330-EB46-4624-8CB7-E4CBD7901FC3}"/>
                </a:ext>
              </a:extLst>
            </p:cNvPr>
            <p:cNvSpPr/>
            <p:nvPr/>
          </p:nvSpPr>
          <p:spPr bwMode="auto">
            <a:xfrm>
              <a:off x="11720491" y="1382699"/>
              <a:ext cx="5380235" cy="190123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C3300"/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05" name="矩形 2904">
              <a:extLst>
                <a:ext uri="{FF2B5EF4-FFF2-40B4-BE49-F238E27FC236}">
                  <a16:creationId xmlns:a16="http://schemas.microsoft.com/office/drawing/2014/main" id="{73D8F73A-327B-4B7F-BD2B-5F0A97E0686F}"/>
                </a:ext>
              </a:extLst>
            </p:cNvPr>
            <p:cNvSpPr/>
            <p:nvPr/>
          </p:nvSpPr>
          <p:spPr>
            <a:xfrm>
              <a:off x="11866549" y="1416184"/>
              <a:ext cx="5406504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1.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司法裁處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驗尿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報到</a:t>
              </a: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2.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義務勞務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(40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小時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3.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社會復健團體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(18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小時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06" name="矩形: 圓角 2905">
              <a:extLst>
                <a:ext uri="{FF2B5EF4-FFF2-40B4-BE49-F238E27FC236}">
                  <a16:creationId xmlns:a16="http://schemas.microsoft.com/office/drawing/2014/main" id="{40A2B42E-CF8C-49B5-A52E-6BC300EFD77E}"/>
                </a:ext>
              </a:extLst>
            </p:cNvPr>
            <p:cNvSpPr/>
            <p:nvPr/>
          </p:nvSpPr>
          <p:spPr bwMode="auto">
            <a:xfrm>
              <a:off x="11670202" y="3649803"/>
              <a:ext cx="5430524" cy="352033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C3300"/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07" name="矩形 2906">
              <a:extLst>
                <a:ext uri="{FF2B5EF4-FFF2-40B4-BE49-F238E27FC236}">
                  <a16:creationId xmlns:a16="http://schemas.microsoft.com/office/drawing/2014/main" id="{366F407A-BCC3-44CE-951B-2B37C5B9120B}"/>
                </a:ext>
              </a:extLst>
            </p:cNvPr>
            <p:cNvSpPr/>
            <p:nvPr/>
          </p:nvSpPr>
          <p:spPr>
            <a:xfrm>
              <a:off x="11842527" y="4061179"/>
              <a:ext cx="6676043" cy="290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1.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個案輔導</a:t>
              </a: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2.</a:t>
              </a:r>
              <a:r>
                <a:rPr kumimoji="0" lang="zh-TW" altLang="en-US" sz="2267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家庭支持服務</a:t>
              </a:r>
              <a:endParaRPr kumimoji="0" lang="en-US" altLang="zh-TW" sz="2267" b="1" i="0" u="none" strike="noStrike" kern="1200" cap="none" spc="0" normalizeH="0" baseline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3.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技能培訓及就業媒合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4.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社會復歸多元活動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5.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團體治療</a:t>
              </a:r>
            </a:p>
          </p:txBody>
        </p:sp>
        <p:sp>
          <p:nvSpPr>
            <p:cNvPr id="2908" name="矩形: 圓角 2907">
              <a:extLst>
                <a:ext uri="{FF2B5EF4-FFF2-40B4-BE49-F238E27FC236}">
                  <a16:creationId xmlns:a16="http://schemas.microsoft.com/office/drawing/2014/main" id="{28947EE9-69A4-4795-AAB4-A58BEA4A548D}"/>
                </a:ext>
              </a:extLst>
            </p:cNvPr>
            <p:cNvSpPr/>
            <p:nvPr/>
          </p:nvSpPr>
          <p:spPr bwMode="auto">
            <a:xfrm>
              <a:off x="11746538" y="7508098"/>
              <a:ext cx="5430524" cy="13884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C3300"/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10" name="矩形 2909">
              <a:extLst>
                <a:ext uri="{FF2B5EF4-FFF2-40B4-BE49-F238E27FC236}">
                  <a16:creationId xmlns:a16="http://schemas.microsoft.com/office/drawing/2014/main" id="{E8C00E07-3B10-4693-8315-3C43C42DF5EC}"/>
                </a:ext>
              </a:extLst>
            </p:cNvPr>
            <p:cNvSpPr/>
            <p:nvPr/>
          </p:nvSpPr>
          <p:spPr>
            <a:xfrm>
              <a:off x="11988432" y="7594670"/>
              <a:ext cx="5112293" cy="1123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戒癮治療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含藥物、心理、精神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E625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</a:p>
          </p:txBody>
        </p:sp>
        <p:sp>
          <p:nvSpPr>
            <p:cNvPr id="2911" name="矩形 2910">
              <a:extLst>
                <a:ext uri="{FF2B5EF4-FFF2-40B4-BE49-F238E27FC236}">
                  <a16:creationId xmlns:a16="http://schemas.microsoft.com/office/drawing/2014/main" id="{999B9D28-DB83-4883-BEE9-BA95FA972C65}"/>
                </a:ext>
              </a:extLst>
            </p:cNvPr>
            <p:cNvSpPr/>
            <p:nvPr/>
          </p:nvSpPr>
          <p:spPr>
            <a:xfrm>
              <a:off x="6405776" y="4222898"/>
              <a:ext cx="2117271" cy="9694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999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分流</a:t>
              </a:r>
            </a:p>
          </p:txBody>
        </p:sp>
        <p:sp>
          <p:nvSpPr>
            <p:cNvPr id="2912" name="矩形 2911">
              <a:extLst>
                <a:ext uri="{FF2B5EF4-FFF2-40B4-BE49-F238E27FC236}">
                  <a16:creationId xmlns:a16="http://schemas.microsoft.com/office/drawing/2014/main" id="{F2F5C133-33E5-49CC-811D-696C03532094}"/>
                </a:ext>
              </a:extLst>
            </p:cNvPr>
            <p:cNvSpPr/>
            <p:nvPr/>
          </p:nvSpPr>
          <p:spPr>
            <a:xfrm>
              <a:off x="8418254" y="2705784"/>
              <a:ext cx="955603" cy="61401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9B8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分  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9B8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工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9B8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架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9B8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構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219B87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F83A5FFF-070D-434A-A30D-D30C715D5A46}"/>
              </a:ext>
            </a:extLst>
          </p:cNvPr>
          <p:cNvSpPr/>
          <p:nvPr/>
        </p:nvSpPr>
        <p:spPr>
          <a:xfrm>
            <a:off x="3" y="581808"/>
            <a:ext cx="12193585" cy="781115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1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A44D763-004C-4DE4-AF5F-56FE3CA1922F}"/>
              </a:ext>
            </a:extLst>
          </p:cNvPr>
          <p:cNvSpPr/>
          <p:nvPr/>
        </p:nvSpPr>
        <p:spPr>
          <a:xfrm>
            <a:off x="-4" y="301879"/>
            <a:ext cx="12193589" cy="946427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7" rtlCol="0" anchor="ctr"/>
          <a:lstStyle/>
          <a:p>
            <a:pPr marL="0" marR="0" lvl="0" indent="0" algn="l" defTabSz="91449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37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全國首創司法 毒防 醫療金三角合作</a:t>
            </a:r>
            <a:r>
              <a:rPr kumimoji="0" lang="en-US" altLang="zh-TW" sz="37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37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本土化多元處遇計畫</a:t>
            </a:r>
            <a:endParaRPr kumimoji="0" lang="zh-CN" altLang="en-US" sz="3700" b="1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480872" y="1546400"/>
            <a:ext cx="10480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榮獲衛福部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年度反毒有功團體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由長庚醫院代表金三角團隊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投影片編號版面配置區 3">
            <a:extLst>
              <a:ext uri="{FF2B5EF4-FFF2-40B4-BE49-F238E27FC236}">
                <a16:creationId xmlns:a16="http://schemas.microsoft.com/office/drawing/2014/main" id="{2252C9D2-7CA4-4E1E-8225-1B33C6F8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9707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-1634917" y="85451"/>
            <a:ext cx="7731711" cy="897053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藥癮者婦幼醫療服務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4" name="TextBox 28"/>
          <p:cNvSpPr txBox="1"/>
          <p:nvPr/>
        </p:nvSpPr>
        <p:spPr>
          <a:xfrm>
            <a:off x="511155" y="3042328"/>
            <a:ext cx="5939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Wingdings" panose="05000000000000000000" pitchFamily="2" charset="2"/>
              </a:rPr>
              <a:t>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全國唯一加碼醫療補助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B3D57B-FA0B-4879-833F-7F4910E4750F}"/>
              </a:ext>
            </a:extLst>
          </p:cNvPr>
          <p:cNvSpPr>
            <a:spLocks/>
          </p:cNvSpPr>
          <p:nvPr/>
        </p:nvSpPr>
        <p:spPr bwMode="auto">
          <a:xfrm>
            <a:off x="260585" y="7703591"/>
            <a:ext cx="1081228" cy="955799"/>
          </a:xfrm>
          <a:custGeom>
            <a:avLst/>
            <a:gdLst>
              <a:gd name="T0" fmla="*/ 0 w 681"/>
              <a:gd name="T1" fmla="*/ 0 h 602"/>
              <a:gd name="T2" fmla="*/ 681 w 681"/>
              <a:gd name="T3" fmla="*/ 0 h 602"/>
              <a:gd name="T4" fmla="*/ 681 w 681"/>
              <a:gd name="T5" fmla="*/ 602 h 602"/>
              <a:gd name="T6" fmla="*/ 0 w 681"/>
              <a:gd name="T7" fmla="*/ 602 h 602"/>
              <a:gd name="T8" fmla="*/ 183 w 681"/>
              <a:gd name="T9" fmla="*/ 304 h 602"/>
              <a:gd name="T10" fmla="*/ 0 w 681"/>
              <a:gd name="T11" fmla="*/ 0 h 602"/>
              <a:gd name="T12" fmla="*/ 0 w 681"/>
              <a:gd name="T13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BAEE2"/>
          </a:solidFill>
          <a:ln>
            <a:noFill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5404E50-29EE-43C6-9566-1043A7C98539}"/>
              </a:ext>
            </a:extLst>
          </p:cNvPr>
          <p:cNvSpPr>
            <a:spLocks noEditPoints="1"/>
          </p:cNvSpPr>
          <p:nvPr/>
        </p:nvSpPr>
        <p:spPr bwMode="auto">
          <a:xfrm>
            <a:off x="376487" y="7770274"/>
            <a:ext cx="998667" cy="25403"/>
          </a:xfrm>
          <a:custGeom>
            <a:avLst/>
            <a:gdLst>
              <a:gd name="T0" fmla="*/ 1 w 120"/>
              <a:gd name="T1" fmla="*/ 0 h 3"/>
              <a:gd name="T2" fmla="*/ 13 w 120"/>
              <a:gd name="T3" fmla="*/ 0 h 3"/>
              <a:gd name="T4" fmla="*/ 15 w 120"/>
              <a:gd name="T5" fmla="*/ 1 h 3"/>
              <a:gd name="T6" fmla="*/ 15 w 120"/>
              <a:gd name="T7" fmla="*/ 1 h 3"/>
              <a:gd name="T8" fmla="*/ 13 w 120"/>
              <a:gd name="T9" fmla="*/ 3 h 3"/>
              <a:gd name="T10" fmla="*/ 1 w 120"/>
              <a:gd name="T11" fmla="*/ 3 h 3"/>
              <a:gd name="T12" fmla="*/ 0 w 120"/>
              <a:gd name="T13" fmla="*/ 1 h 3"/>
              <a:gd name="T14" fmla="*/ 0 w 120"/>
              <a:gd name="T15" fmla="*/ 1 h 3"/>
              <a:gd name="T16" fmla="*/ 1 w 120"/>
              <a:gd name="T17" fmla="*/ 0 h 3"/>
              <a:gd name="T18" fmla="*/ 22 w 120"/>
              <a:gd name="T19" fmla="*/ 0 h 3"/>
              <a:gd name="T20" fmla="*/ 34 w 120"/>
              <a:gd name="T21" fmla="*/ 0 h 3"/>
              <a:gd name="T22" fmla="*/ 36 w 120"/>
              <a:gd name="T23" fmla="*/ 1 h 3"/>
              <a:gd name="T24" fmla="*/ 36 w 120"/>
              <a:gd name="T25" fmla="*/ 1 h 3"/>
              <a:gd name="T26" fmla="*/ 34 w 120"/>
              <a:gd name="T27" fmla="*/ 3 h 3"/>
              <a:gd name="T28" fmla="*/ 22 w 120"/>
              <a:gd name="T29" fmla="*/ 3 h 3"/>
              <a:gd name="T30" fmla="*/ 21 w 120"/>
              <a:gd name="T31" fmla="*/ 1 h 3"/>
              <a:gd name="T32" fmla="*/ 21 w 120"/>
              <a:gd name="T33" fmla="*/ 1 h 3"/>
              <a:gd name="T34" fmla="*/ 22 w 120"/>
              <a:gd name="T35" fmla="*/ 0 h 3"/>
              <a:gd name="T36" fmla="*/ 43 w 120"/>
              <a:gd name="T37" fmla="*/ 0 h 3"/>
              <a:gd name="T38" fmla="*/ 55 w 120"/>
              <a:gd name="T39" fmla="*/ 0 h 3"/>
              <a:gd name="T40" fmla="*/ 57 w 120"/>
              <a:gd name="T41" fmla="*/ 1 h 3"/>
              <a:gd name="T42" fmla="*/ 57 w 120"/>
              <a:gd name="T43" fmla="*/ 1 h 3"/>
              <a:gd name="T44" fmla="*/ 55 w 120"/>
              <a:gd name="T45" fmla="*/ 3 h 3"/>
              <a:gd name="T46" fmla="*/ 43 w 120"/>
              <a:gd name="T47" fmla="*/ 3 h 3"/>
              <a:gd name="T48" fmla="*/ 42 w 120"/>
              <a:gd name="T49" fmla="*/ 1 h 3"/>
              <a:gd name="T50" fmla="*/ 42 w 120"/>
              <a:gd name="T51" fmla="*/ 1 h 3"/>
              <a:gd name="T52" fmla="*/ 43 w 120"/>
              <a:gd name="T53" fmla="*/ 0 h 3"/>
              <a:gd name="T54" fmla="*/ 64 w 120"/>
              <a:gd name="T55" fmla="*/ 0 h 3"/>
              <a:gd name="T56" fmla="*/ 76 w 120"/>
              <a:gd name="T57" fmla="*/ 0 h 3"/>
              <a:gd name="T58" fmla="*/ 78 w 120"/>
              <a:gd name="T59" fmla="*/ 1 h 3"/>
              <a:gd name="T60" fmla="*/ 78 w 120"/>
              <a:gd name="T61" fmla="*/ 1 h 3"/>
              <a:gd name="T62" fmla="*/ 76 w 120"/>
              <a:gd name="T63" fmla="*/ 3 h 3"/>
              <a:gd name="T64" fmla="*/ 64 w 120"/>
              <a:gd name="T65" fmla="*/ 3 h 3"/>
              <a:gd name="T66" fmla="*/ 63 w 120"/>
              <a:gd name="T67" fmla="*/ 1 h 3"/>
              <a:gd name="T68" fmla="*/ 63 w 120"/>
              <a:gd name="T69" fmla="*/ 1 h 3"/>
              <a:gd name="T70" fmla="*/ 64 w 120"/>
              <a:gd name="T71" fmla="*/ 0 h 3"/>
              <a:gd name="T72" fmla="*/ 85 w 120"/>
              <a:gd name="T73" fmla="*/ 0 h 3"/>
              <a:gd name="T74" fmla="*/ 97 w 120"/>
              <a:gd name="T75" fmla="*/ 0 h 3"/>
              <a:gd name="T76" fmla="*/ 99 w 120"/>
              <a:gd name="T77" fmla="*/ 1 h 3"/>
              <a:gd name="T78" fmla="*/ 99 w 120"/>
              <a:gd name="T79" fmla="*/ 1 h 3"/>
              <a:gd name="T80" fmla="*/ 97 w 120"/>
              <a:gd name="T81" fmla="*/ 3 h 3"/>
              <a:gd name="T82" fmla="*/ 85 w 120"/>
              <a:gd name="T83" fmla="*/ 3 h 3"/>
              <a:gd name="T84" fmla="*/ 84 w 120"/>
              <a:gd name="T85" fmla="*/ 1 h 3"/>
              <a:gd name="T86" fmla="*/ 84 w 120"/>
              <a:gd name="T87" fmla="*/ 1 h 3"/>
              <a:gd name="T88" fmla="*/ 85 w 120"/>
              <a:gd name="T89" fmla="*/ 0 h 3"/>
              <a:gd name="T90" fmla="*/ 106 w 120"/>
              <a:gd name="T91" fmla="*/ 0 h 3"/>
              <a:gd name="T92" fmla="*/ 118 w 120"/>
              <a:gd name="T93" fmla="*/ 0 h 3"/>
              <a:gd name="T94" fmla="*/ 120 w 120"/>
              <a:gd name="T95" fmla="*/ 1 h 3"/>
              <a:gd name="T96" fmla="*/ 120 w 120"/>
              <a:gd name="T97" fmla="*/ 1 h 3"/>
              <a:gd name="T98" fmla="*/ 118 w 120"/>
              <a:gd name="T99" fmla="*/ 3 h 3"/>
              <a:gd name="T100" fmla="*/ 106 w 120"/>
              <a:gd name="T101" fmla="*/ 3 h 3"/>
              <a:gd name="T102" fmla="*/ 105 w 120"/>
              <a:gd name="T103" fmla="*/ 1 h 3"/>
              <a:gd name="T104" fmla="*/ 105 w 120"/>
              <a:gd name="T105" fmla="*/ 1 h 3"/>
              <a:gd name="T106" fmla="*/ 106 w 120"/>
              <a:gd name="T10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" h="3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0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4" y="3"/>
                  <a:pt x="13" y="3"/>
                </a:cubicBezTo>
                <a:cubicBezTo>
                  <a:pt x="9" y="3"/>
                  <a:pt x="5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0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5" y="3"/>
                  <a:pt x="34" y="3"/>
                </a:cubicBezTo>
                <a:cubicBezTo>
                  <a:pt x="30" y="3"/>
                  <a:pt x="26" y="3"/>
                  <a:pt x="22" y="3"/>
                </a:cubicBezTo>
                <a:cubicBezTo>
                  <a:pt x="21" y="3"/>
                  <a:pt x="21" y="2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0"/>
                  <a:pt x="57" y="1"/>
                </a:cubicBezTo>
                <a:cubicBezTo>
                  <a:pt x="57" y="1"/>
                  <a:pt x="57" y="1"/>
                  <a:pt x="57" y="1"/>
                </a:cubicBezTo>
                <a:cubicBezTo>
                  <a:pt x="57" y="2"/>
                  <a:pt x="56" y="3"/>
                  <a:pt x="55" y="3"/>
                </a:cubicBezTo>
                <a:cubicBezTo>
                  <a:pt x="51" y="3"/>
                  <a:pt x="47" y="3"/>
                  <a:pt x="43" y="3"/>
                </a:cubicBezTo>
                <a:cubicBezTo>
                  <a:pt x="42" y="3"/>
                  <a:pt x="42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0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0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2"/>
                  <a:pt x="77" y="3"/>
                  <a:pt x="76" y="3"/>
                </a:cubicBezTo>
                <a:cubicBezTo>
                  <a:pt x="72" y="3"/>
                  <a:pt x="68" y="3"/>
                  <a:pt x="64" y="3"/>
                </a:cubicBezTo>
                <a:cubicBezTo>
                  <a:pt x="63" y="3"/>
                  <a:pt x="63" y="2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0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0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8" y="3"/>
                  <a:pt x="97" y="3"/>
                </a:cubicBezTo>
                <a:cubicBezTo>
                  <a:pt x="93" y="3"/>
                  <a:pt x="89" y="3"/>
                  <a:pt x="85" y="3"/>
                </a:cubicBezTo>
                <a:cubicBezTo>
                  <a:pt x="84" y="3"/>
                  <a:pt x="84" y="2"/>
                  <a:pt x="84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4" y="0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0"/>
                  <a:pt x="120" y="1"/>
                </a:cubicBezTo>
                <a:cubicBezTo>
                  <a:pt x="120" y="1"/>
                  <a:pt x="120" y="1"/>
                  <a:pt x="120" y="1"/>
                </a:cubicBezTo>
                <a:cubicBezTo>
                  <a:pt x="120" y="2"/>
                  <a:pt x="119" y="3"/>
                  <a:pt x="118" y="3"/>
                </a:cubicBezTo>
                <a:cubicBezTo>
                  <a:pt x="114" y="3"/>
                  <a:pt x="110" y="3"/>
                  <a:pt x="106" y="3"/>
                </a:cubicBezTo>
                <a:cubicBezTo>
                  <a:pt x="105" y="3"/>
                  <a:pt x="105" y="2"/>
                  <a:pt x="105" y="1"/>
                </a:cubicBezTo>
                <a:cubicBezTo>
                  <a:pt x="105" y="1"/>
                  <a:pt x="105" y="1"/>
                  <a:pt x="105" y="1"/>
                </a:cubicBezTo>
                <a:cubicBezTo>
                  <a:pt x="105" y="0"/>
                  <a:pt x="105" y="0"/>
                  <a:pt x="106" y="0"/>
                </a:cubicBezTo>
                <a:close/>
              </a:path>
            </a:pathLst>
          </a:custGeom>
          <a:solidFill>
            <a:srgbClr val="BCE1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270EEF14-BC91-4809-9722-8D9BEB440E58}"/>
              </a:ext>
            </a:extLst>
          </p:cNvPr>
          <p:cNvSpPr>
            <a:spLocks noEditPoints="1"/>
          </p:cNvSpPr>
          <p:nvPr/>
        </p:nvSpPr>
        <p:spPr bwMode="auto">
          <a:xfrm>
            <a:off x="376487" y="8576829"/>
            <a:ext cx="998667" cy="25403"/>
          </a:xfrm>
          <a:custGeom>
            <a:avLst/>
            <a:gdLst>
              <a:gd name="T0" fmla="*/ 1 w 120"/>
              <a:gd name="T1" fmla="*/ 0 h 3"/>
              <a:gd name="T2" fmla="*/ 13 w 120"/>
              <a:gd name="T3" fmla="*/ 0 h 3"/>
              <a:gd name="T4" fmla="*/ 15 w 120"/>
              <a:gd name="T5" fmla="*/ 1 h 3"/>
              <a:gd name="T6" fmla="*/ 15 w 120"/>
              <a:gd name="T7" fmla="*/ 1 h 3"/>
              <a:gd name="T8" fmla="*/ 13 w 120"/>
              <a:gd name="T9" fmla="*/ 3 h 3"/>
              <a:gd name="T10" fmla="*/ 1 w 120"/>
              <a:gd name="T11" fmla="*/ 3 h 3"/>
              <a:gd name="T12" fmla="*/ 0 w 120"/>
              <a:gd name="T13" fmla="*/ 1 h 3"/>
              <a:gd name="T14" fmla="*/ 0 w 120"/>
              <a:gd name="T15" fmla="*/ 1 h 3"/>
              <a:gd name="T16" fmla="*/ 1 w 120"/>
              <a:gd name="T17" fmla="*/ 0 h 3"/>
              <a:gd name="T18" fmla="*/ 22 w 120"/>
              <a:gd name="T19" fmla="*/ 0 h 3"/>
              <a:gd name="T20" fmla="*/ 34 w 120"/>
              <a:gd name="T21" fmla="*/ 0 h 3"/>
              <a:gd name="T22" fmla="*/ 36 w 120"/>
              <a:gd name="T23" fmla="*/ 1 h 3"/>
              <a:gd name="T24" fmla="*/ 36 w 120"/>
              <a:gd name="T25" fmla="*/ 1 h 3"/>
              <a:gd name="T26" fmla="*/ 34 w 120"/>
              <a:gd name="T27" fmla="*/ 3 h 3"/>
              <a:gd name="T28" fmla="*/ 22 w 120"/>
              <a:gd name="T29" fmla="*/ 3 h 3"/>
              <a:gd name="T30" fmla="*/ 21 w 120"/>
              <a:gd name="T31" fmla="*/ 1 h 3"/>
              <a:gd name="T32" fmla="*/ 21 w 120"/>
              <a:gd name="T33" fmla="*/ 1 h 3"/>
              <a:gd name="T34" fmla="*/ 22 w 120"/>
              <a:gd name="T35" fmla="*/ 0 h 3"/>
              <a:gd name="T36" fmla="*/ 43 w 120"/>
              <a:gd name="T37" fmla="*/ 0 h 3"/>
              <a:gd name="T38" fmla="*/ 55 w 120"/>
              <a:gd name="T39" fmla="*/ 0 h 3"/>
              <a:gd name="T40" fmla="*/ 57 w 120"/>
              <a:gd name="T41" fmla="*/ 1 h 3"/>
              <a:gd name="T42" fmla="*/ 57 w 120"/>
              <a:gd name="T43" fmla="*/ 1 h 3"/>
              <a:gd name="T44" fmla="*/ 55 w 120"/>
              <a:gd name="T45" fmla="*/ 3 h 3"/>
              <a:gd name="T46" fmla="*/ 43 w 120"/>
              <a:gd name="T47" fmla="*/ 3 h 3"/>
              <a:gd name="T48" fmla="*/ 42 w 120"/>
              <a:gd name="T49" fmla="*/ 1 h 3"/>
              <a:gd name="T50" fmla="*/ 42 w 120"/>
              <a:gd name="T51" fmla="*/ 1 h 3"/>
              <a:gd name="T52" fmla="*/ 43 w 120"/>
              <a:gd name="T53" fmla="*/ 0 h 3"/>
              <a:gd name="T54" fmla="*/ 64 w 120"/>
              <a:gd name="T55" fmla="*/ 0 h 3"/>
              <a:gd name="T56" fmla="*/ 76 w 120"/>
              <a:gd name="T57" fmla="*/ 0 h 3"/>
              <a:gd name="T58" fmla="*/ 78 w 120"/>
              <a:gd name="T59" fmla="*/ 1 h 3"/>
              <a:gd name="T60" fmla="*/ 78 w 120"/>
              <a:gd name="T61" fmla="*/ 1 h 3"/>
              <a:gd name="T62" fmla="*/ 76 w 120"/>
              <a:gd name="T63" fmla="*/ 3 h 3"/>
              <a:gd name="T64" fmla="*/ 64 w 120"/>
              <a:gd name="T65" fmla="*/ 3 h 3"/>
              <a:gd name="T66" fmla="*/ 63 w 120"/>
              <a:gd name="T67" fmla="*/ 1 h 3"/>
              <a:gd name="T68" fmla="*/ 63 w 120"/>
              <a:gd name="T69" fmla="*/ 1 h 3"/>
              <a:gd name="T70" fmla="*/ 64 w 120"/>
              <a:gd name="T71" fmla="*/ 0 h 3"/>
              <a:gd name="T72" fmla="*/ 85 w 120"/>
              <a:gd name="T73" fmla="*/ 0 h 3"/>
              <a:gd name="T74" fmla="*/ 97 w 120"/>
              <a:gd name="T75" fmla="*/ 0 h 3"/>
              <a:gd name="T76" fmla="*/ 99 w 120"/>
              <a:gd name="T77" fmla="*/ 1 h 3"/>
              <a:gd name="T78" fmla="*/ 99 w 120"/>
              <a:gd name="T79" fmla="*/ 1 h 3"/>
              <a:gd name="T80" fmla="*/ 97 w 120"/>
              <a:gd name="T81" fmla="*/ 3 h 3"/>
              <a:gd name="T82" fmla="*/ 85 w 120"/>
              <a:gd name="T83" fmla="*/ 3 h 3"/>
              <a:gd name="T84" fmla="*/ 84 w 120"/>
              <a:gd name="T85" fmla="*/ 1 h 3"/>
              <a:gd name="T86" fmla="*/ 84 w 120"/>
              <a:gd name="T87" fmla="*/ 1 h 3"/>
              <a:gd name="T88" fmla="*/ 85 w 120"/>
              <a:gd name="T89" fmla="*/ 0 h 3"/>
              <a:gd name="T90" fmla="*/ 106 w 120"/>
              <a:gd name="T91" fmla="*/ 0 h 3"/>
              <a:gd name="T92" fmla="*/ 118 w 120"/>
              <a:gd name="T93" fmla="*/ 0 h 3"/>
              <a:gd name="T94" fmla="*/ 120 w 120"/>
              <a:gd name="T95" fmla="*/ 1 h 3"/>
              <a:gd name="T96" fmla="*/ 120 w 120"/>
              <a:gd name="T97" fmla="*/ 1 h 3"/>
              <a:gd name="T98" fmla="*/ 118 w 120"/>
              <a:gd name="T99" fmla="*/ 3 h 3"/>
              <a:gd name="T100" fmla="*/ 106 w 120"/>
              <a:gd name="T101" fmla="*/ 3 h 3"/>
              <a:gd name="T102" fmla="*/ 105 w 120"/>
              <a:gd name="T103" fmla="*/ 1 h 3"/>
              <a:gd name="T104" fmla="*/ 105 w 120"/>
              <a:gd name="T105" fmla="*/ 1 h 3"/>
              <a:gd name="T106" fmla="*/ 106 w 120"/>
              <a:gd name="T10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" h="3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0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4" y="3"/>
                  <a:pt x="13" y="3"/>
                </a:cubicBezTo>
                <a:cubicBezTo>
                  <a:pt x="9" y="3"/>
                  <a:pt x="5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0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5" y="3"/>
                  <a:pt x="34" y="3"/>
                </a:cubicBezTo>
                <a:cubicBezTo>
                  <a:pt x="30" y="3"/>
                  <a:pt x="26" y="3"/>
                  <a:pt x="22" y="3"/>
                </a:cubicBezTo>
                <a:cubicBezTo>
                  <a:pt x="21" y="3"/>
                  <a:pt x="21" y="2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0"/>
                  <a:pt x="57" y="1"/>
                </a:cubicBezTo>
                <a:cubicBezTo>
                  <a:pt x="57" y="1"/>
                  <a:pt x="57" y="1"/>
                  <a:pt x="57" y="1"/>
                </a:cubicBezTo>
                <a:cubicBezTo>
                  <a:pt x="57" y="2"/>
                  <a:pt x="56" y="3"/>
                  <a:pt x="55" y="3"/>
                </a:cubicBezTo>
                <a:cubicBezTo>
                  <a:pt x="51" y="3"/>
                  <a:pt x="47" y="3"/>
                  <a:pt x="43" y="3"/>
                </a:cubicBezTo>
                <a:cubicBezTo>
                  <a:pt x="42" y="3"/>
                  <a:pt x="42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0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0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2"/>
                  <a:pt x="77" y="3"/>
                  <a:pt x="76" y="3"/>
                </a:cubicBezTo>
                <a:cubicBezTo>
                  <a:pt x="72" y="3"/>
                  <a:pt x="68" y="3"/>
                  <a:pt x="64" y="3"/>
                </a:cubicBezTo>
                <a:cubicBezTo>
                  <a:pt x="63" y="3"/>
                  <a:pt x="63" y="2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0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0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8" y="3"/>
                  <a:pt x="97" y="3"/>
                </a:cubicBezTo>
                <a:cubicBezTo>
                  <a:pt x="93" y="3"/>
                  <a:pt x="89" y="3"/>
                  <a:pt x="85" y="3"/>
                </a:cubicBezTo>
                <a:cubicBezTo>
                  <a:pt x="84" y="3"/>
                  <a:pt x="84" y="2"/>
                  <a:pt x="84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4" y="0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0"/>
                  <a:pt x="120" y="1"/>
                </a:cubicBezTo>
                <a:cubicBezTo>
                  <a:pt x="120" y="1"/>
                  <a:pt x="120" y="1"/>
                  <a:pt x="120" y="1"/>
                </a:cubicBezTo>
                <a:cubicBezTo>
                  <a:pt x="120" y="2"/>
                  <a:pt x="119" y="3"/>
                  <a:pt x="118" y="3"/>
                </a:cubicBezTo>
                <a:cubicBezTo>
                  <a:pt x="114" y="3"/>
                  <a:pt x="110" y="3"/>
                  <a:pt x="106" y="3"/>
                </a:cubicBezTo>
                <a:cubicBezTo>
                  <a:pt x="105" y="3"/>
                  <a:pt x="105" y="2"/>
                  <a:pt x="105" y="1"/>
                </a:cubicBezTo>
                <a:cubicBezTo>
                  <a:pt x="105" y="1"/>
                  <a:pt x="105" y="1"/>
                  <a:pt x="105" y="1"/>
                </a:cubicBezTo>
                <a:cubicBezTo>
                  <a:pt x="105" y="0"/>
                  <a:pt x="105" y="0"/>
                  <a:pt x="106" y="0"/>
                </a:cubicBezTo>
                <a:close/>
              </a:path>
            </a:pathLst>
          </a:custGeom>
          <a:solidFill>
            <a:srgbClr val="BCE1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73F4F25-1464-4A74-A014-6128A705FA7A}"/>
              </a:ext>
            </a:extLst>
          </p:cNvPr>
          <p:cNvSpPr>
            <a:spLocks/>
          </p:cNvSpPr>
          <p:nvPr/>
        </p:nvSpPr>
        <p:spPr bwMode="auto">
          <a:xfrm>
            <a:off x="260585" y="6082542"/>
            <a:ext cx="1081228" cy="955799"/>
          </a:xfrm>
          <a:custGeom>
            <a:avLst/>
            <a:gdLst>
              <a:gd name="T0" fmla="*/ 0 w 681"/>
              <a:gd name="T1" fmla="*/ 0 h 602"/>
              <a:gd name="T2" fmla="*/ 681 w 681"/>
              <a:gd name="T3" fmla="*/ 0 h 602"/>
              <a:gd name="T4" fmla="*/ 681 w 681"/>
              <a:gd name="T5" fmla="*/ 602 h 602"/>
              <a:gd name="T6" fmla="*/ 0 w 681"/>
              <a:gd name="T7" fmla="*/ 602 h 602"/>
              <a:gd name="T8" fmla="*/ 183 w 681"/>
              <a:gd name="T9" fmla="*/ 304 h 602"/>
              <a:gd name="T10" fmla="*/ 0 w 681"/>
              <a:gd name="T11" fmla="*/ 0 h 602"/>
              <a:gd name="T12" fmla="*/ 0 w 681"/>
              <a:gd name="T13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DD8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78B4A115-37B6-4976-8455-C14D2613CADB}"/>
              </a:ext>
            </a:extLst>
          </p:cNvPr>
          <p:cNvSpPr>
            <a:spLocks noEditPoints="1"/>
          </p:cNvSpPr>
          <p:nvPr/>
        </p:nvSpPr>
        <p:spPr bwMode="auto">
          <a:xfrm>
            <a:off x="376487" y="6141287"/>
            <a:ext cx="998667" cy="33342"/>
          </a:xfrm>
          <a:custGeom>
            <a:avLst/>
            <a:gdLst>
              <a:gd name="T0" fmla="*/ 1 w 120"/>
              <a:gd name="T1" fmla="*/ 0 h 4"/>
              <a:gd name="T2" fmla="*/ 13 w 120"/>
              <a:gd name="T3" fmla="*/ 0 h 4"/>
              <a:gd name="T4" fmla="*/ 15 w 120"/>
              <a:gd name="T5" fmla="*/ 2 h 4"/>
              <a:gd name="T6" fmla="*/ 15 w 120"/>
              <a:gd name="T7" fmla="*/ 2 h 4"/>
              <a:gd name="T8" fmla="*/ 13 w 120"/>
              <a:gd name="T9" fmla="*/ 4 h 4"/>
              <a:gd name="T10" fmla="*/ 1 w 120"/>
              <a:gd name="T11" fmla="*/ 4 h 4"/>
              <a:gd name="T12" fmla="*/ 0 w 120"/>
              <a:gd name="T13" fmla="*/ 2 h 4"/>
              <a:gd name="T14" fmla="*/ 0 w 120"/>
              <a:gd name="T15" fmla="*/ 2 h 4"/>
              <a:gd name="T16" fmla="*/ 1 w 120"/>
              <a:gd name="T17" fmla="*/ 0 h 4"/>
              <a:gd name="T18" fmla="*/ 22 w 120"/>
              <a:gd name="T19" fmla="*/ 0 h 4"/>
              <a:gd name="T20" fmla="*/ 34 w 120"/>
              <a:gd name="T21" fmla="*/ 0 h 4"/>
              <a:gd name="T22" fmla="*/ 36 w 120"/>
              <a:gd name="T23" fmla="*/ 2 h 4"/>
              <a:gd name="T24" fmla="*/ 36 w 120"/>
              <a:gd name="T25" fmla="*/ 2 h 4"/>
              <a:gd name="T26" fmla="*/ 34 w 120"/>
              <a:gd name="T27" fmla="*/ 4 h 4"/>
              <a:gd name="T28" fmla="*/ 22 w 120"/>
              <a:gd name="T29" fmla="*/ 4 h 4"/>
              <a:gd name="T30" fmla="*/ 21 w 120"/>
              <a:gd name="T31" fmla="*/ 2 h 4"/>
              <a:gd name="T32" fmla="*/ 21 w 120"/>
              <a:gd name="T33" fmla="*/ 2 h 4"/>
              <a:gd name="T34" fmla="*/ 22 w 120"/>
              <a:gd name="T35" fmla="*/ 0 h 4"/>
              <a:gd name="T36" fmla="*/ 43 w 120"/>
              <a:gd name="T37" fmla="*/ 0 h 4"/>
              <a:gd name="T38" fmla="*/ 55 w 120"/>
              <a:gd name="T39" fmla="*/ 0 h 4"/>
              <a:gd name="T40" fmla="*/ 57 w 120"/>
              <a:gd name="T41" fmla="*/ 2 h 4"/>
              <a:gd name="T42" fmla="*/ 57 w 120"/>
              <a:gd name="T43" fmla="*/ 2 h 4"/>
              <a:gd name="T44" fmla="*/ 55 w 120"/>
              <a:gd name="T45" fmla="*/ 4 h 4"/>
              <a:gd name="T46" fmla="*/ 43 w 120"/>
              <a:gd name="T47" fmla="*/ 4 h 4"/>
              <a:gd name="T48" fmla="*/ 42 w 120"/>
              <a:gd name="T49" fmla="*/ 2 h 4"/>
              <a:gd name="T50" fmla="*/ 42 w 120"/>
              <a:gd name="T51" fmla="*/ 2 h 4"/>
              <a:gd name="T52" fmla="*/ 43 w 120"/>
              <a:gd name="T53" fmla="*/ 0 h 4"/>
              <a:gd name="T54" fmla="*/ 64 w 120"/>
              <a:gd name="T55" fmla="*/ 0 h 4"/>
              <a:gd name="T56" fmla="*/ 76 w 120"/>
              <a:gd name="T57" fmla="*/ 0 h 4"/>
              <a:gd name="T58" fmla="*/ 78 w 120"/>
              <a:gd name="T59" fmla="*/ 2 h 4"/>
              <a:gd name="T60" fmla="*/ 78 w 120"/>
              <a:gd name="T61" fmla="*/ 2 h 4"/>
              <a:gd name="T62" fmla="*/ 76 w 120"/>
              <a:gd name="T63" fmla="*/ 4 h 4"/>
              <a:gd name="T64" fmla="*/ 64 w 120"/>
              <a:gd name="T65" fmla="*/ 4 h 4"/>
              <a:gd name="T66" fmla="*/ 63 w 120"/>
              <a:gd name="T67" fmla="*/ 2 h 4"/>
              <a:gd name="T68" fmla="*/ 63 w 120"/>
              <a:gd name="T69" fmla="*/ 2 h 4"/>
              <a:gd name="T70" fmla="*/ 64 w 120"/>
              <a:gd name="T71" fmla="*/ 0 h 4"/>
              <a:gd name="T72" fmla="*/ 85 w 120"/>
              <a:gd name="T73" fmla="*/ 0 h 4"/>
              <a:gd name="T74" fmla="*/ 97 w 120"/>
              <a:gd name="T75" fmla="*/ 0 h 4"/>
              <a:gd name="T76" fmla="*/ 99 w 120"/>
              <a:gd name="T77" fmla="*/ 2 h 4"/>
              <a:gd name="T78" fmla="*/ 99 w 120"/>
              <a:gd name="T79" fmla="*/ 2 h 4"/>
              <a:gd name="T80" fmla="*/ 97 w 120"/>
              <a:gd name="T81" fmla="*/ 4 h 4"/>
              <a:gd name="T82" fmla="*/ 85 w 120"/>
              <a:gd name="T83" fmla="*/ 4 h 4"/>
              <a:gd name="T84" fmla="*/ 84 w 120"/>
              <a:gd name="T85" fmla="*/ 2 h 4"/>
              <a:gd name="T86" fmla="*/ 84 w 120"/>
              <a:gd name="T87" fmla="*/ 2 h 4"/>
              <a:gd name="T88" fmla="*/ 85 w 120"/>
              <a:gd name="T89" fmla="*/ 0 h 4"/>
              <a:gd name="T90" fmla="*/ 106 w 120"/>
              <a:gd name="T91" fmla="*/ 0 h 4"/>
              <a:gd name="T92" fmla="*/ 118 w 120"/>
              <a:gd name="T93" fmla="*/ 0 h 4"/>
              <a:gd name="T94" fmla="*/ 120 w 120"/>
              <a:gd name="T95" fmla="*/ 2 h 4"/>
              <a:gd name="T96" fmla="*/ 120 w 120"/>
              <a:gd name="T97" fmla="*/ 2 h 4"/>
              <a:gd name="T98" fmla="*/ 118 w 120"/>
              <a:gd name="T99" fmla="*/ 4 h 4"/>
              <a:gd name="T100" fmla="*/ 106 w 120"/>
              <a:gd name="T101" fmla="*/ 4 h 4"/>
              <a:gd name="T102" fmla="*/ 105 w 120"/>
              <a:gd name="T103" fmla="*/ 2 h 4"/>
              <a:gd name="T104" fmla="*/ 105 w 120"/>
              <a:gd name="T105" fmla="*/ 2 h 4"/>
              <a:gd name="T106" fmla="*/ 106 w 120"/>
              <a:gd name="T10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EEA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DC5EC222-3B39-411C-AF6A-51AF7858C2E2}"/>
              </a:ext>
            </a:extLst>
          </p:cNvPr>
          <p:cNvSpPr>
            <a:spLocks noEditPoints="1"/>
          </p:cNvSpPr>
          <p:nvPr/>
        </p:nvSpPr>
        <p:spPr bwMode="auto">
          <a:xfrm>
            <a:off x="376487" y="6947842"/>
            <a:ext cx="998667" cy="33342"/>
          </a:xfrm>
          <a:custGeom>
            <a:avLst/>
            <a:gdLst>
              <a:gd name="T0" fmla="*/ 1 w 120"/>
              <a:gd name="T1" fmla="*/ 0 h 4"/>
              <a:gd name="T2" fmla="*/ 13 w 120"/>
              <a:gd name="T3" fmla="*/ 0 h 4"/>
              <a:gd name="T4" fmla="*/ 15 w 120"/>
              <a:gd name="T5" fmla="*/ 2 h 4"/>
              <a:gd name="T6" fmla="*/ 15 w 120"/>
              <a:gd name="T7" fmla="*/ 2 h 4"/>
              <a:gd name="T8" fmla="*/ 13 w 120"/>
              <a:gd name="T9" fmla="*/ 4 h 4"/>
              <a:gd name="T10" fmla="*/ 1 w 120"/>
              <a:gd name="T11" fmla="*/ 4 h 4"/>
              <a:gd name="T12" fmla="*/ 0 w 120"/>
              <a:gd name="T13" fmla="*/ 2 h 4"/>
              <a:gd name="T14" fmla="*/ 0 w 120"/>
              <a:gd name="T15" fmla="*/ 2 h 4"/>
              <a:gd name="T16" fmla="*/ 1 w 120"/>
              <a:gd name="T17" fmla="*/ 0 h 4"/>
              <a:gd name="T18" fmla="*/ 22 w 120"/>
              <a:gd name="T19" fmla="*/ 0 h 4"/>
              <a:gd name="T20" fmla="*/ 34 w 120"/>
              <a:gd name="T21" fmla="*/ 0 h 4"/>
              <a:gd name="T22" fmla="*/ 36 w 120"/>
              <a:gd name="T23" fmla="*/ 2 h 4"/>
              <a:gd name="T24" fmla="*/ 36 w 120"/>
              <a:gd name="T25" fmla="*/ 2 h 4"/>
              <a:gd name="T26" fmla="*/ 34 w 120"/>
              <a:gd name="T27" fmla="*/ 4 h 4"/>
              <a:gd name="T28" fmla="*/ 22 w 120"/>
              <a:gd name="T29" fmla="*/ 4 h 4"/>
              <a:gd name="T30" fmla="*/ 21 w 120"/>
              <a:gd name="T31" fmla="*/ 2 h 4"/>
              <a:gd name="T32" fmla="*/ 21 w 120"/>
              <a:gd name="T33" fmla="*/ 2 h 4"/>
              <a:gd name="T34" fmla="*/ 22 w 120"/>
              <a:gd name="T35" fmla="*/ 0 h 4"/>
              <a:gd name="T36" fmla="*/ 43 w 120"/>
              <a:gd name="T37" fmla="*/ 0 h 4"/>
              <a:gd name="T38" fmla="*/ 55 w 120"/>
              <a:gd name="T39" fmla="*/ 0 h 4"/>
              <a:gd name="T40" fmla="*/ 57 w 120"/>
              <a:gd name="T41" fmla="*/ 2 h 4"/>
              <a:gd name="T42" fmla="*/ 57 w 120"/>
              <a:gd name="T43" fmla="*/ 2 h 4"/>
              <a:gd name="T44" fmla="*/ 55 w 120"/>
              <a:gd name="T45" fmla="*/ 4 h 4"/>
              <a:gd name="T46" fmla="*/ 43 w 120"/>
              <a:gd name="T47" fmla="*/ 4 h 4"/>
              <a:gd name="T48" fmla="*/ 42 w 120"/>
              <a:gd name="T49" fmla="*/ 2 h 4"/>
              <a:gd name="T50" fmla="*/ 42 w 120"/>
              <a:gd name="T51" fmla="*/ 2 h 4"/>
              <a:gd name="T52" fmla="*/ 43 w 120"/>
              <a:gd name="T53" fmla="*/ 0 h 4"/>
              <a:gd name="T54" fmla="*/ 64 w 120"/>
              <a:gd name="T55" fmla="*/ 0 h 4"/>
              <a:gd name="T56" fmla="*/ 76 w 120"/>
              <a:gd name="T57" fmla="*/ 0 h 4"/>
              <a:gd name="T58" fmla="*/ 78 w 120"/>
              <a:gd name="T59" fmla="*/ 2 h 4"/>
              <a:gd name="T60" fmla="*/ 78 w 120"/>
              <a:gd name="T61" fmla="*/ 2 h 4"/>
              <a:gd name="T62" fmla="*/ 76 w 120"/>
              <a:gd name="T63" fmla="*/ 4 h 4"/>
              <a:gd name="T64" fmla="*/ 64 w 120"/>
              <a:gd name="T65" fmla="*/ 4 h 4"/>
              <a:gd name="T66" fmla="*/ 63 w 120"/>
              <a:gd name="T67" fmla="*/ 2 h 4"/>
              <a:gd name="T68" fmla="*/ 63 w 120"/>
              <a:gd name="T69" fmla="*/ 2 h 4"/>
              <a:gd name="T70" fmla="*/ 64 w 120"/>
              <a:gd name="T71" fmla="*/ 0 h 4"/>
              <a:gd name="T72" fmla="*/ 85 w 120"/>
              <a:gd name="T73" fmla="*/ 0 h 4"/>
              <a:gd name="T74" fmla="*/ 97 w 120"/>
              <a:gd name="T75" fmla="*/ 0 h 4"/>
              <a:gd name="T76" fmla="*/ 99 w 120"/>
              <a:gd name="T77" fmla="*/ 2 h 4"/>
              <a:gd name="T78" fmla="*/ 99 w 120"/>
              <a:gd name="T79" fmla="*/ 2 h 4"/>
              <a:gd name="T80" fmla="*/ 97 w 120"/>
              <a:gd name="T81" fmla="*/ 4 h 4"/>
              <a:gd name="T82" fmla="*/ 85 w 120"/>
              <a:gd name="T83" fmla="*/ 4 h 4"/>
              <a:gd name="T84" fmla="*/ 84 w 120"/>
              <a:gd name="T85" fmla="*/ 2 h 4"/>
              <a:gd name="T86" fmla="*/ 84 w 120"/>
              <a:gd name="T87" fmla="*/ 2 h 4"/>
              <a:gd name="T88" fmla="*/ 85 w 120"/>
              <a:gd name="T89" fmla="*/ 0 h 4"/>
              <a:gd name="T90" fmla="*/ 106 w 120"/>
              <a:gd name="T91" fmla="*/ 0 h 4"/>
              <a:gd name="T92" fmla="*/ 118 w 120"/>
              <a:gd name="T93" fmla="*/ 0 h 4"/>
              <a:gd name="T94" fmla="*/ 120 w 120"/>
              <a:gd name="T95" fmla="*/ 2 h 4"/>
              <a:gd name="T96" fmla="*/ 120 w 120"/>
              <a:gd name="T97" fmla="*/ 2 h 4"/>
              <a:gd name="T98" fmla="*/ 118 w 120"/>
              <a:gd name="T99" fmla="*/ 4 h 4"/>
              <a:gd name="T100" fmla="*/ 106 w 120"/>
              <a:gd name="T101" fmla="*/ 4 h 4"/>
              <a:gd name="T102" fmla="*/ 105 w 120"/>
              <a:gd name="T103" fmla="*/ 2 h 4"/>
              <a:gd name="T104" fmla="*/ 105 w 120"/>
              <a:gd name="T105" fmla="*/ 2 h 4"/>
              <a:gd name="T106" fmla="*/ 106 w 120"/>
              <a:gd name="T10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EEA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B847CC27-C69A-41C5-B4C9-C3248B7896F2}"/>
              </a:ext>
            </a:extLst>
          </p:cNvPr>
          <p:cNvSpPr>
            <a:spLocks/>
          </p:cNvSpPr>
          <p:nvPr/>
        </p:nvSpPr>
        <p:spPr bwMode="auto">
          <a:xfrm>
            <a:off x="260585" y="4589350"/>
            <a:ext cx="1081228" cy="955799"/>
          </a:xfrm>
          <a:custGeom>
            <a:avLst/>
            <a:gdLst>
              <a:gd name="T0" fmla="*/ 0 w 681"/>
              <a:gd name="T1" fmla="*/ 0 h 602"/>
              <a:gd name="T2" fmla="*/ 681 w 681"/>
              <a:gd name="T3" fmla="*/ 0 h 602"/>
              <a:gd name="T4" fmla="*/ 681 w 681"/>
              <a:gd name="T5" fmla="*/ 602 h 602"/>
              <a:gd name="T6" fmla="*/ 0 w 681"/>
              <a:gd name="T7" fmla="*/ 602 h 602"/>
              <a:gd name="T8" fmla="*/ 183 w 681"/>
              <a:gd name="T9" fmla="*/ 298 h 602"/>
              <a:gd name="T10" fmla="*/ 0 w 681"/>
              <a:gd name="T11" fmla="*/ 0 h 602"/>
              <a:gd name="T12" fmla="*/ 0 w 681"/>
              <a:gd name="T13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29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E76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4CA737F8-60D6-4168-B518-589A776EAD3A}"/>
              </a:ext>
            </a:extLst>
          </p:cNvPr>
          <p:cNvSpPr>
            <a:spLocks noEditPoints="1"/>
          </p:cNvSpPr>
          <p:nvPr/>
        </p:nvSpPr>
        <p:spPr bwMode="auto">
          <a:xfrm>
            <a:off x="328987" y="4646507"/>
            <a:ext cx="998667" cy="33342"/>
          </a:xfrm>
          <a:custGeom>
            <a:avLst/>
            <a:gdLst>
              <a:gd name="T0" fmla="*/ 1 w 120"/>
              <a:gd name="T1" fmla="*/ 0 h 4"/>
              <a:gd name="T2" fmla="*/ 13 w 120"/>
              <a:gd name="T3" fmla="*/ 0 h 4"/>
              <a:gd name="T4" fmla="*/ 15 w 120"/>
              <a:gd name="T5" fmla="*/ 2 h 4"/>
              <a:gd name="T6" fmla="*/ 15 w 120"/>
              <a:gd name="T7" fmla="*/ 2 h 4"/>
              <a:gd name="T8" fmla="*/ 13 w 120"/>
              <a:gd name="T9" fmla="*/ 4 h 4"/>
              <a:gd name="T10" fmla="*/ 1 w 120"/>
              <a:gd name="T11" fmla="*/ 4 h 4"/>
              <a:gd name="T12" fmla="*/ 0 w 120"/>
              <a:gd name="T13" fmla="*/ 2 h 4"/>
              <a:gd name="T14" fmla="*/ 0 w 120"/>
              <a:gd name="T15" fmla="*/ 2 h 4"/>
              <a:gd name="T16" fmla="*/ 1 w 120"/>
              <a:gd name="T17" fmla="*/ 0 h 4"/>
              <a:gd name="T18" fmla="*/ 22 w 120"/>
              <a:gd name="T19" fmla="*/ 0 h 4"/>
              <a:gd name="T20" fmla="*/ 34 w 120"/>
              <a:gd name="T21" fmla="*/ 0 h 4"/>
              <a:gd name="T22" fmla="*/ 36 w 120"/>
              <a:gd name="T23" fmla="*/ 2 h 4"/>
              <a:gd name="T24" fmla="*/ 36 w 120"/>
              <a:gd name="T25" fmla="*/ 2 h 4"/>
              <a:gd name="T26" fmla="*/ 34 w 120"/>
              <a:gd name="T27" fmla="*/ 4 h 4"/>
              <a:gd name="T28" fmla="*/ 22 w 120"/>
              <a:gd name="T29" fmla="*/ 4 h 4"/>
              <a:gd name="T30" fmla="*/ 21 w 120"/>
              <a:gd name="T31" fmla="*/ 2 h 4"/>
              <a:gd name="T32" fmla="*/ 21 w 120"/>
              <a:gd name="T33" fmla="*/ 2 h 4"/>
              <a:gd name="T34" fmla="*/ 22 w 120"/>
              <a:gd name="T35" fmla="*/ 0 h 4"/>
              <a:gd name="T36" fmla="*/ 43 w 120"/>
              <a:gd name="T37" fmla="*/ 0 h 4"/>
              <a:gd name="T38" fmla="*/ 55 w 120"/>
              <a:gd name="T39" fmla="*/ 0 h 4"/>
              <a:gd name="T40" fmla="*/ 57 w 120"/>
              <a:gd name="T41" fmla="*/ 2 h 4"/>
              <a:gd name="T42" fmla="*/ 57 w 120"/>
              <a:gd name="T43" fmla="*/ 2 h 4"/>
              <a:gd name="T44" fmla="*/ 55 w 120"/>
              <a:gd name="T45" fmla="*/ 4 h 4"/>
              <a:gd name="T46" fmla="*/ 43 w 120"/>
              <a:gd name="T47" fmla="*/ 4 h 4"/>
              <a:gd name="T48" fmla="*/ 42 w 120"/>
              <a:gd name="T49" fmla="*/ 2 h 4"/>
              <a:gd name="T50" fmla="*/ 42 w 120"/>
              <a:gd name="T51" fmla="*/ 2 h 4"/>
              <a:gd name="T52" fmla="*/ 43 w 120"/>
              <a:gd name="T53" fmla="*/ 0 h 4"/>
              <a:gd name="T54" fmla="*/ 64 w 120"/>
              <a:gd name="T55" fmla="*/ 0 h 4"/>
              <a:gd name="T56" fmla="*/ 76 w 120"/>
              <a:gd name="T57" fmla="*/ 0 h 4"/>
              <a:gd name="T58" fmla="*/ 78 w 120"/>
              <a:gd name="T59" fmla="*/ 2 h 4"/>
              <a:gd name="T60" fmla="*/ 78 w 120"/>
              <a:gd name="T61" fmla="*/ 2 h 4"/>
              <a:gd name="T62" fmla="*/ 76 w 120"/>
              <a:gd name="T63" fmla="*/ 4 h 4"/>
              <a:gd name="T64" fmla="*/ 64 w 120"/>
              <a:gd name="T65" fmla="*/ 4 h 4"/>
              <a:gd name="T66" fmla="*/ 63 w 120"/>
              <a:gd name="T67" fmla="*/ 2 h 4"/>
              <a:gd name="T68" fmla="*/ 63 w 120"/>
              <a:gd name="T69" fmla="*/ 2 h 4"/>
              <a:gd name="T70" fmla="*/ 64 w 120"/>
              <a:gd name="T71" fmla="*/ 0 h 4"/>
              <a:gd name="T72" fmla="*/ 85 w 120"/>
              <a:gd name="T73" fmla="*/ 0 h 4"/>
              <a:gd name="T74" fmla="*/ 97 w 120"/>
              <a:gd name="T75" fmla="*/ 0 h 4"/>
              <a:gd name="T76" fmla="*/ 99 w 120"/>
              <a:gd name="T77" fmla="*/ 2 h 4"/>
              <a:gd name="T78" fmla="*/ 99 w 120"/>
              <a:gd name="T79" fmla="*/ 2 h 4"/>
              <a:gd name="T80" fmla="*/ 97 w 120"/>
              <a:gd name="T81" fmla="*/ 4 h 4"/>
              <a:gd name="T82" fmla="*/ 85 w 120"/>
              <a:gd name="T83" fmla="*/ 4 h 4"/>
              <a:gd name="T84" fmla="*/ 84 w 120"/>
              <a:gd name="T85" fmla="*/ 2 h 4"/>
              <a:gd name="T86" fmla="*/ 84 w 120"/>
              <a:gd name="T87" fmla="*/ 2 h 4"/>
              <a:gd name="T88" fmla="*/ 85 w 120"/>
              <a:gd name="T89" fmla="*/ 0 h 4"/>
              <a:gd name="T90" fmla="*/ 106 w 120"/>
              <a:gd name="T91" fmla="*/ 0 h 4"/>
              <a:gd name="T92" fmla="*/ 118 w 120"/>
              <a:gd name="T93" fmla="*/ 0 h 4"/>
              <a:gd name="T94" fmla="*/ 120 w 120"/>
              <a:gd name="T95" fmla="*/ 2 h 4"/>
              <a:gd name="T96" fmla="*/ 120 w 120"/>
              <a:gd name="T97" fmla="*/ 2 h 4"/>
              <a:gd name="T98" fmla="*/ 118 w 120"/>
              <a:gd name="T99" fmla="*/ 4 h 4"/>
              <a:gd name="T100" fmla="*/ 106 w 120"/>
              <a:gd name="T101" fmla="*/ 4 h 4"/>
              <a:gd name="T102" fmla="*/ 105 w 120"/>
              <a:gd name="T103" fmla="*/ 2 h 4"/>
              <a:gd name="T104" fmla="*/ 105 w 120"/>
              <a:gd name="T105" fmla="*/ 2 h 4"/>
              <a:gd name="T106" fmla="*/ 106 w 120"/>
              <a:gd name="T10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AD1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CBE93634-894F-4C2F-9605-08C1BECE3735}"/>
              </a:ext>
            </a:extLst>
          </p:cNvPr>
          <p:cNvSpPr>
            <a:spLocks noEditPoints="1"/>
          </p:cNvSpPr>
          <p:nvPr/>
        </p:nvSpPr>
        <p:spPr bwMode="auto">
          <a:xfrm>
            <a:off x="376487" y="5453062"/>
            <a:ext cx="998667" cy="25403"/>
          </a:xfrm>
          <a:custGeom>
            <a:avLst/>
            <a:gdLst>
              <a:gd name="T0" fmla="*/ 1 w 120"/>
              <a:gd name="T1" fmla="*/ 0 h 3"/>
              <a:gd name="T2" fmla="*/ 13 w 120"/>
              <a:gd name="T3" fmla="*/ 0 h 3"/>
              <a:gd name="T4" fmla="*/ 15 w 120"/>
              <a:gd name="T5" fmla="*/ 2 h 3"/>
              <a:gd name="T6" fmla="*/ 15 w 120"/>
              <a:gd name="T7" fmla="*/ 2 h 3"/>
              <a:gd name="T8" fmla="*/ 13 w 120"/>
              <a:gd name="T9" fmla="*/ 3 h 3"/>
              <a:gd name="T10" fmla="*/ 1 w 120"/>
              <a:gd name="T11" fmla="*/ 3 h 3"/>
              <a:gd name="T12" fmla="*/ 0 w 120"/>
              <a:gd name="T13" fmla="*/ 2 h 3"/>
              <a:gd name="T14" fmla="*/ 0 w 120"/>
              <a:gd name="T15" fmla="*/ 2 h 3"/>
              <a:gd name="T16" fmla="*/ 1 w 120"/>
              <a:gd name="T17" fmla="*/ 0 h 3"/>
              <a:gd name="T18" fmla="*/ 22 w 120"/>
              <a:gd name="T19" fmla="*/ 0 h 3"/>
              <a:gd name="T20" fmla="*/ 34 w 120"/>
              <a:gd name="T21" fmla="*/ 0 h 3"/>
              <a:gd name="T22" fmla="*/ 36 w 120"/>
              <a:gd name="T23" fmla="*/ 2 h 3"/>
              <a:gd name="T24" fmla="*/ 36 w 120"/>
              <a:gd name="T25" fmla="*/ 2 h 3"/>
              <a:gd name="T26" fmla="*/ 34 w 120"/>
              <a:gd name="T27" fmla="*/ 3 h 3"/>
              <a:gd name="T28" fmla="*/ 22 w 120"/>
              <a:gd name="T29" fmla="*/ 3 h 3"/>
              <a:gd name="T30" fmla="*/ 21 w 120"/>
              <a:gd name="T31" fmla="*/ 2 h 3"/>
              <a:gd name="T32" fmla="*/ 21 w 120"/>
              <a:gd name="T33" fmla="*/ 2 h 3"/>
              <a:gd name="T34" fmla="*/ 22 w 120"/>
              <a:gd name="T35" fmla="*/ 0 h 3"/>
              <a:gd name="T36" fmla="*/ 43 w 120"/>
              <a:gd name="T37" fmla="*/ 0 h 3"/>
              <a:gd name="T38" fmla="*/ 55 w 120"/>
              <a:gd name="T39" fmla="*/ 0 h 3"/>
              <a:gd name="T40" fmla="*/ 57 w 120"/>
              <a:gd name="T41" fmla="*/ 2 h 3"/>
              <a:gd name="T42" fmla="*/ 57 w 120"/>
              <a:gd name="T43" fmla="*/ 2 h 3"/>
              <a:gd name="T44" fmla="*/ 55 w 120"/>
              <a:gd name="T45" fmla="*/ 3 h 3"/>
              <a:gd name="T46" fmla="*/ 43 w 120"/>
              <a:gd name="T47" fmla="*/ 3 h 3"/>
              <a:gd name="T48" fmla="*/ 42 w 120"/>
              <a:gd name="T49" fmla="*/ 2 h 3"/>
              <a:gd name="T50" fmla="*/ 42 w 120"/>
              <a:gd name="T51" fmla="*/ 2 h 3"/>
              <a:gd name="T52" fmla="*/ 43 w 120"/>
              <a:gd name="T53" fmla="*/ 0 h 3"/>
              <a:gd name="T54" fmla="*/ 64 w 120"/>
              <a:gd name="T55" fmla="*/ 0 h 3"/>
              <a:gd name="T56" fmla="*/ 76 w 120"/>
              <a:gd name="T57" fmla="*/ 0 h 3"/>
              <a:gd name="T58" fmla="*/ 78 w 120"/>
              <a:gd name="T59" fmla="*/ 2 h 3"/>
              <a:gd name="T60" fmla="*/ 78 w 120"/>
              <a:gd name="T61" fmla="*/ 2 h 3"/>
              <a:gd name="T62" fmla="*/ 76 w 120"/>
              <a:gd name="T63" fmla="*/ 3 h 3"/>
              <a:gd name="T64" fmla="*/ 64 w 120"/>
              <a:gd name="T65" fmla="*/ 3 h 3"/>
              <a:gd name="T66" fmla="*/ 63 w 120"/>
              <a:gd name="T67" fmla="*/ 2 h 3"/>
              <a:gd name="T68" fmla="*/ 63 w 120"/>
              <a:gd name="T69" fmla="*/ 2 h 3"/>
              <a:gd name="T70" fmla="*/ 64 w 120"/>
              <a:gd name="T71" fmla="*/ 0 h 3"/>
              <a:gd name="T72" fmla="*/ 85 w 120"/>
              <a:gd name="T73" fmla="*/ 0 h 3"/>
              <a:gd name="T74" fmla="*/ 97 w 120"/>
              <a:gd name="T75" fmla="*/ 0 h 3"/>
              <a:gd name="T76" fmla="*/ 99 w 120"/>
              <a:gd name="T77" fmla="*/ 2 h 3"/>
              <a:gd name="T78" fmla="*/ 99 w 120"/>
              <a:gd name="T79" fmla="*/ 2 h 3"/>
              <a:gd name="T80" fmla="*/ 97 w 120"/>
              <a:gd name="T81" fmla="*/ 3 h 3"/>
              <a:gd name="T82" fmla="*/ 85 w 120"/>
              <a:gd name="T83" fmla="*/ 3 h 3"/>
              <a:gd name="T84" fmla="*/ 84 w 120"/>
              <a:gd name="T85" fmla="*/ 2 h 3"/>
              <a:gd name="T86" fmla="*/ 84 w 120"/>
              <a:gd name="T87" fmla="*/ 2 h 3"/>
              <a:gd name="T88" fmla="*/ 85 w 120"/>
              <a:gd name="T89" fmla="*/ 0 h 3"/>
              <a:gd name="T90" fmla="*/ 106 w 120"/>
              <a:gd name="T91" fmla="*/ 0 h 3"/>
              <a:gd name="T92" fmla="*/ 118 w 120"/>
              <a:gd name="T93" fmla="*/ 0 h 3"/>
              <a:gd name="T94" fmla="*/ 120 w 120"/>
              <a:gd name="T95" fmla="*/ 2 h 3"/>
              <a:gd name="T96" fmla="*/ 120 w 120"/>
              <a:gd name="T97" fmla="*/ 2 h 3"/>
              <a:gd name="T98" fmla="*/ 118 w 120"/>
              <a:gd name="T99" fmla="*/ 3 h 3"/>
              <a:gd name="T100" fmla="*/ 106 w 120"/>
              <a:gd name="T101" fmla="*/ 3 h 3"/>
              <a:gd name="T102" fmla="*/ 105 w 120"/>
              <a:gd name="T103" fmla="*/ 2 h 3"/>
              <a:gd name="T104" fmla="*/ 105 w 120"/>
              <a:gd name="T105" fmla="*/ 2 h 3"/>
              <a:gd name="T106" fmla="*/ 106 w 120"/>
              <a:gd name="T10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" h="3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3"/>
                  <a:pt x="13" y="3"/>
                </a:cubicBezTo>
                <a:cubicBezTo>
                  <a:pt x="9" y="3"/>
                  <a:pt x="5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3"/>
                  <a:pt x="34" y="3"/>
                </a:cubicBezTo>
                <a:cubicBezTo>
                  <a:pt x="30" y="3"/>
                  <a:pt x="26" y="3"/>
                  <a:pt x="22" y="3"/>
                </a:cubicBezTo>
                <a:cubicBezTo>
                  <a:pt x="21" y="3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3"/>
                  <a:pt x="55" y="3"/>
                </a:cubicBezTo>
                <a:cubicBezTo>
                  <a:pt x="51" y="3"/>
                  <a:pt x="47" y="3"/>
                  <a:pt x="43" y="3"/>
                </a:cubicBezTo>
                <a:cubicBezTo>
                  <a:pt x="42" y="3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3"/>
                  <a:pt x="76" y="3"/>
                </a:cubicBezTo>
                <a:cubicBezTo>
                  <a:pt x="72" y="3"/>
                  <a:pt x="68" y="3"/>
                  <a:pt x="64" y="3"/>
                </a:cubicBezTo>
                <a:cubicBezTo>
                  <a:pt x="63" y="3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3"/>
                  <a:pt x="97" y="3"/>
                </a:cubicBezTo>
                <a:cubicBezTo>
                  <a:pt x="93" y="3"/>
                  <a:pt x="89" y="3"/>
                  <a:pt x="85" y="3"/>
                </a:cubicBezTo>
                <a:cubicBezTo>
                  <a:pt x="84" y="3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3"/>
                  <a:pt x="118" y="3"/>
                </a:cubicBezTo>
                <a:cubicBezTo>
                  <a:pt x="114" y="3"/>
                  <a:pt x="110" y="3"/>
                  <a:pt x="106" y="3"/>
                </a:cubicBezTo>
                <a:cubicBezTo>
                  <a:pt x="105" y="3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AD1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F364B666-4900-4646-887E-BFD2897F2629}"/>
              </a:ext>
            </a:extLst>
          </p:cNvPr>
          <p:cNvSpPr>
            <a:spLocks/>
          </p:cNvSpPr>
          <p:nvPr/>
        </p:nvSpPr>
        <p:spPr bwMode="auto">
          <a:xfrm>
            <a:off x="1058016" y="3795514"/>
            <a:ext cx="10811544" cy="5010999"/>
          </a:xfrm>
          <a:custGeom>
            <a:avLst/>
            <a:gdLst>
              <a:gd name="T0" fmla="*/ 0 w 4052"/>
              <a:gd name="T1" fmla="*/ 0 h 4320"/>
              <a:gd name="T2" fmla="*/ 4052 w 4052"/>
              <a:gd name="T3" fmla="*/ 0 h 4320"/>
              <a:gd name="T4" fmla="*/ 4052 w 4052"/>
              <a:gd name="T5" fmla="*/ 4320 h 4320"/>
              <a:gd name="T6" fmla="*/ 0 w 4052"/>
              <a:gd name="T7" fmla="*/ 4320 h 4320"/>
              <a:gd name="T8" fmla="*/ 0 w 4052"/>
              <a:gd name="T9" fmla="*/ 0 h 4320"/>
              <a:gd name="T10" fmla="*/ 0 w 4052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52" h="4320">
                <a:moveTo>
                  <a:pt x="0" y="0"/>
                </a:moveTo>
                <a:lnTo>
                  <a:pt x="4052" y="0"/>
                </a:lnTo>
                <a:lnTo>
                  <a:pt x="4052" y="4320"/>
                </a:lnTo>
                <a:lnTo>
                  <a:pt x="0" y="432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  <a:ln w="9525">
            <a:noFill/>
            <a:round/>
            <a:headEnd/>
            <a:tailEnd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CA56A35-2A4E-4BDF-87FE-DE3C38A40FD2}"/>
              </a:ext>
            </a:extLst>
          </p:cNvPr>
          <p:cNvGrpSpPr/>
          <p:nvPr/>
        </p:nvGrpSpPr>
        <p:grpSpPr>
          <a:xfrm>
            <a:off x="692440" y="4214651"/>
            <a:ext cx="3545636" cy="1430524"/>
            <a:chOff x="970265" y="2145555"/>
            <a:chExt cx="2044700" cy="1430338"/>
          </a:xfrm>
        </p:grpSpPr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1F087DA-6653-4898-9C41-107CC963C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2145555"/>
              <a:ext cx="498475" cy="143033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4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A93E596-C6D5-48E2-B17C-D565AD287C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967880"/>
              <a:ext cx="498475" cy="515938"/>
            </a:xfrm>
            <a:custGeom>
              <a:avLst/>
              <a:gdLst>
                <a:gd name="T0" fmla="*/ 60 w 60"/>
                <a:gd name="T1" fmla="*/ 57 h 62"/>
                <a:gd name="T2" fmla="*/ 60 w 60"/>
                <a:gd name="T3" fmla="*/ 62 h 62"/>
                <a:gd name="T4" fmla="*/ 53 w 60"/>
                <a:gd name="T5" fmla="*/ 56 h 62"/>
                <a:gd name="T6" fmla="*/ 53 w 60"/>
                <a:gd name="T7" fmla="*/ 54 h 62"/>
                <a:gd name="T8" fmla="*/ 53 w 60"/>
                <a:gd name="T9" fmla="*/ 54 h 62"/>
                <a:gd name="T10" fmla="*/ 56 w 60"/>
                <a:gd name="T11" fmla="*/ 54 h 62"/>
                <a:gd name="T12" fmla="*/ 60 w 60"/>
                <a:gd name="T13" fmla="*/ 57 h 62"/>
                <a:gd name="T14" fmla="*/ 0 w 60"/>
                <a:gd name="T15" fmla="*/ 5 h 62"/>
                <a:gd name="T16" fmla="*/ 0 w 60"/>
                <a:gd name="T17" fmla="*/ 0 h 62"/>
                <a:gd name="T18" fmla="*/ 3 w 60"/>
                <a:gd name="T19" fmla="*/ 4 h 62"/>
                <a:gd name="T20" fmla="*/ 4 w 60"/>
                <a:gd name="T21" fmla="*/ 6 h 62"/>
                <a:gd name="T22" fmla="*/ 4 w 60"/>
                <a:gd name="T23" fmla="*/ 6 h 62"/>
                <a:gd name="T24" fmla="*/ 1 w 60"/>
                <a:gd name="T25" fmla="*/ 6 h 62"/>
                <a:gd name="T26" fmla="*/ 0 w 60"/>
                <a:gd name="T27" fmla="*/ 5 h 62"/>
                <a:gd name="T28" fmla="*/ 10 w 60"/>
                <a:gd name="T29" fmla="*/ 10 h 62"/>
                <a:gd name="T30" fmla="*/ 19 w 60"/>
                <a:gd name="T31" fmla="*/ 18 h 62"/>
                <a:gd name="T32" fmla="*/ 19 w 60"/>
                <a:gd name="T33" fmla="*/ 21 h 62"/>
                <a:gd name="T34" fmla="*/ 19 w 60"/>
                <a:gd name="T35" fmla="*/ 21 h 62"/>
                <a:gd name="T36" fmla="*/ 16 w 60"/>
                <a:gd name="T37" fmla="*/ 21 h 62"/>
                <a:gd name="T38" fmla="*/ 8 w 60"/>
                <a:gd name="T39" fmla="*/ 13 h 62"/>
                <a:gd name="T40" fmla="*/ 8 w 60"/>
                <a:gd name="T41" fmla="*/ 10 h 62"/>
                <a:gd name="T42" fmla="*/ 8 w 60"/>
                <a:gd name="T43" fmla="*/ 10 h 62"/>
                <a:gd name="T44" fmla="*/ 10 w 60"/>
                <a:gd name="T45" fmla="*/ 10 h 62"/>
                <a:gd name="T46" fmla="*/ 25 w 60"/>
                <a:gd name="T47" fmla="*/ 25 h 62"/>
                <a:gd name="T48" fmla="*/ 34 w 60"/>
                <a:gd name="T49" fmla="*/ 33 h 62"/>
                <a:gd name="T50" fmla="*/ 34 w 60"/>
                <a:gd name="T51" fmla="*/ 35 h 62"/>
                <a:gd name="T52" fmla="*/ 34 w 60"/>
                <a:gd name="T53" fmla="*/ 35 h 62"/>
                <a:gd name="T54" fmla="*/ 32 w 60"/>
                <a:gd name="T55" fmla="*/ 35 h 62"/>
                <a:gd name="T56" fmla="*/ 23 w 60"/>
                <a:gd name="T57" fmla="*/ 27 h 62"/>
                <a:gd name="T58" fmla="*/ 23 w 60"/>
                <a:gd name="T59" fmla="*/ 25 h 62"/>
                <a:gd name="T60" fmla="*/ 23 w 60"/>
                <a:gd name="T61" fmla="*/ 25 h 62"/>
                <a:gd name="T62" fmla="*/ 25 w 60"/>
                <a:gd name="T63" fmla="*/ 25 h 62"/>
                <a:gd name="T64" fmla="*/ 41 w 60"/>
                <a:gd name="T65" fmla="*/ 39 h 62"/>
                <a:gd name="T66" fmla="*/ 49 w 60"/>
                <a:gd name="T67" fmla="*/ 47 h 62"/>
                <a:gd name="T68" fmla="*/ 49 w 60"/>
                <a:gd name="T69" fmla="*/ 50 h 62"/>
                <a:gd name="T70" fmla="*/ 49 w 60"/>
                <a:gd name="T71" fmla="*/ 50 h 62"/>
                <a:gd name="T72" fmla="*/ 47 w 60"/>
                <a:gd name="T73" fmla="*/ 50 h 62"/>
                <a:gd name="T74" fmla="*/ 38 w 60"/>
                <a:gd name="T75" fmla="*/ 42 h 62"/>
                <a:gd name="T76" fmla="*/ 38 w 60"/>
                <a:gd name="T77" fmla="*/ 39 h 62"/>
                <a:gd name="T78" fmla="*/ 38 w 60"/>
                <a:gd name="T79" fmla="*/ 39 h 62"/>
                <a:gd name="T80" fmla="*/ 41 w 60"/>
                <a:gd name="T8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2">
                  <a:moveTo>
                    <a:pt x="60" y="57"/>
                  </a:moveTo>
                  <a:cubicBezTo>
                    <a:pt x="60" y="62"/>
                    <a:pt x="60" y="62"/>
                    <a:pt x="60" y="62"/>
                  </a:cubicBezTo>
                  <a:cubicBezTo>
                    <a:pt x="58" y="60"/>
                    <a:pt x="56" y="58"/>
                    <a:pt x="53" y="56"/>
                  </a:cubicBezTo>
                  <a:cubicBezTo>
                    <a:pt x="53" y="56"/>
                    <a:pt x="53" y="55"/>
                    <a:pt x="53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3"/>
                    <a:pt x="55" y="53"/>
                    <a:pt x="56" y="54"/>
                  </a:cubicBezTo>
                  <a:cubicBezTo>
                    <a:pt x="57" y="55"/>
                    <a:pt x="58" y="56"/>
                    <a:pt x="60" y="57"/>
                  </a:cubicBezTo>
                  <a:close/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3"/>
                    <a:pt x="3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lose/>
                  <a:moveTo>
                    <a:pt x="10" y="10"/>
                  </a:moveTo>
                  <a:cubicBezTo>
                    <a:pt x="13" y="13"/>
                    <a:pt x="16" y="16"/>
                    <a:pt x="19" y="18"/>
                  </a:cubicBezTo>
                  <a:cubicBezTo>
                    <a:pt x="19" y="19"/>
                    <a:pt x="19" y="20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7" y="22"/>
                    <a:pt x="16" y="21"/>
                  </a:cubicBezTo>
                  <a:cubicBezTo>
                    <a:pt x="14" y="18"/>
                    <a:pt x="11" y="15"/>
                    <a:pt x="8" y="13"/>
                  </a:cubicBezTo>
                  <a:cubicBezTo>
                    <a:pt x="7" y="12"/>
                    <a:pt x="7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lose/>
                  <a:moveTo>
                    <a:pt x="25" y="25"/>
                  </a:moveTo>
                  <a:cubicBezTo>
                    <a:pt x="28" y="28"/>
                    <a:pt x="31" y="30"/>
                    <a:pt x="34" y="33"/>
                  </a:cubicBezTo>
                  <a:cubicBezTo>
                    <a:pt x="35" y="34"/>
                    <a:pt x="35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6"/>
                    <a:pt x="32" y="36"/>
                    <a:pt x="32" y="35"/>
                  </a:cubicBezTo>
                  <a:cubicBezTo>
                    <a:pt x="29" y="33"/>
                    <a:pt x="26" y="30"/>
                    <a:pt x="23" y="27"/>
                  </a:cubicBezTo>
                  <a:cubicBezTo>
                    <a:pt x="22" y="27"/>
                    <a:pt x="22" y="26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4"/>
                    <a:pt x="25" y="24"/>
                    <a:pt x="25" y="25"/>
                  </a:cubicBezTo>
                  <a:close/>
                  <a:moveTo>
                    <a:pt x="41" y="39"/>
                  </a:moveTo>
                  <a:cubicBezTo>
                    <a:pt x="43" y="42"/>
                    <a:pt x="46" y="45"/>
                    <a:pt x="49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0"/>
                    <a:pt x="47" y="50"/>
                  </a:cubicBezTo>
                  <a:cubicBezTo>
                    <a:pt x="44" y="47"/>
                    <a:pt x="41" y="44"/>
                    <a:pt x="38" y="42"/>
                  </a:cubicBezTo>
                  <a:cubicBezTo>
                    <a:pt x="38" y="41"/>
                    <a:pt x="38" y="40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9"/>
                    <a:pt x="40" y="39"/>
                    <a:pt x="41" y="39"/>
                  </a:cubicBezTo>
                  <a:close/>
                </a:path>
              </a:pathLst>
            </a:custGeom>
            <a:solidFill>
              <a:srgbClr val="E84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5D8B42A0-8BA9-4844-A022-C27AE04B7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2245567"/>
              <a:ext cx="1736725" cy="955675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D87579B2-F016-4C1E-A84D-09C831D3F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2145555"/>
              <a:ext cx="1954212" cy="955675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4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BA446C0-3CDE-4E36-A491-3FCB94BAA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669430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rgbClr val="F7B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195E429E-3622-4B00-BA34-0D17F1F64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204292"/>
              <a:ext cx="1870075" cy="4318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F7B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7B513FE9-EE34-4593-9FA1-48EC6F06FD84}"/>
              </a:ext>
            </a:extLst>
          </p:cNvPr>
          <p:cNvGrpSpPr/>
          <p:nvPr/>
        </p:nvGrpSpPr>
        <p:grpSpPr>
          <a:xfrm>
            <a:off x="692440" y="5707842"/>
            <a:ext cx="3545636" cy="1430524"/>
            <a:chOff x="970265" y="3638552"/>
            <a:chExt cx="2044700" cy="1430338"/>
          </a:xfrm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CB707538-CFFC-4A4B-BA3E-E6974E7FE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3638552"/>
              <a:ext cx="498475" cy="143033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3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6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DC949BA-4CE1-45B3-84D4-F20AB7A34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4470402"/>
              <a:ext cx="498475" cy="506413"/>
            </a:xfrm>
            <a:custGeom>
              <a:avLst/>
              <a:gdLst>
                <a:gd name="T0" fmla="*/ 60 w 60"/>
                <a:gd name="T1" fmla="*/ 57 h 61"/>
                <a:gd name="T2" fmla="*/ 60 w 60"/>
                <a:gd name="T3" fmla="*/ 61 h 61"/>
                <a:gd name="T4" fmla="*/ 53 w 60"/>
                <a:gd name="T5" fmla="*/ 55 h 61"/>
                <a:gd name="T6" fmla="*/ 53 w 60"/>
                <a:gd name="T7" fmla="*/ 53 h 61"/>
                <a:gd name="T8" fmla="*/ 53 w 60"/>
                <a:gd name="T9" fmla="*/ 53 h 61"/>
                <a:gd name="T10" fmla="*/ 56 w 60"/>
                <a:gd name="T11" fmla="*/ 53 h 61"/>
                <a:gd name="T12" fmla="*/ 60 w 60"/>
                <a:gd name="T13" fmla="*/ 57 h 61"/>
                <a:gd name="T14" fmla="*/ 0 w 60"/>
                <a:gd name="T15" fmla="*/ 4 h 61"/>
                <a:gd name="T16" fmla="*/ 0 w 60"/>
                <a:gd name="T17" fmla="*/ 0 h 61"/>
                <a:gd name="T18" fmla="*/ 3 w 60"/>
                <a:gd name="T19" fmla="*/ 3 h 61"/>
                <a:gd name="T20" fmla="*/ 4 w 60"/>
                <a:gd name="T21" fmla="*/ 6 h 61"/>
                <a:gd name="T22" fmla="*/ 4 w 60"/>
                <a:gd name="T23" fmla="*/ 6 h 61"/>
                <a:gd name="T24" fmla="*/ 1 w 60"/>
                <a:gd name="T25" fmla="*/ 6 h 61"/>
                <a:gd name="T26" fmla="*/ 0 w 60"/>
                <a:gd name="T27" fmla="*/ 4 h 61"/>
                <a:gd name="T28" fmla="*/ 10 w 60"/>
                <a:gd name="T29" fmla="*/ 10 h 61"/>
                <a:gd name="T30" fmla="*/ 19 w 60"/>
                <a:gd name="T31" fmla="*/ 18 h 61"/>
                <a:gd name="T32" fmla="*/ 19 w 60"/>
                <a:gd name="T33" fmla="*/ 20 h 61"/>
                <a:gd name="T34" fmla="*/ 19 w 60"/>
                <a:gd name="T35" fmla="*/ 20 h 61"/>
                <a:gd name="T36" fmla="*/ 16 w 60"/>
                <a:gd name="T37" fmla="*/ 20 h 61"/>
                <a:gd name="T38" fmla="*/ 8 w 60"/>
                <a:gd name="T39" fmla="*/ 12 h 61"/>
                <a:gd name="T40" fmla="*/ 8 w 60"/>
                <a:gd name="T41" fmla="*/ 10 h 61"/>
                <a:gd name="T42" fmla="*/ 8 w 60"/>
                <a:gd name="T43" fmla="*/ 10 h 61"/>
                <a:gd name="T44" fmla="*/ 10 w 60"/>
                <a:gd name="T45" fmla="*/ 10 h 61"/>
                <a:gd name="T46" fmla="*/ 25 w 60"/>
                <a:gd name="T47" fmla="*/ 24 h 61"/>
                <a:gd name="T48" fmla="*/ 34 w 60"/>
                <a:gd name="T49" fmla="*/ 32 h 61"/>
                <a:gd name="T50" fmla="*/ 34 w 60"/>
                <a:gd name="T51" fmla="*/ 35 h 61"/>
                <a:gd name="T52" fmla="*/ 34 w 60"/>
                <a:gd name="T53" fmla="*/ 35 h 61"/>
                <a:gd name="T54" fmla="*/ 32 w 60"/>
                <a:gd name="T55" fmla="*/ 35 h 61"/>
                <a:gd name="T56" fmla="*/ 23 w 60"/>
                <a:gd name="T57" fmla="*/ 27 h 61"/>
                <a:gd name="T58" fmla="*/ 23 w 60"/>
                <a:gd name="T59" fmla="*/ 24 h 61"/>
                <a:gd name="T60" fmla="*/ 23 w 60"/>
                <a:gd name="T61" fmla="*/ 24 h 61"/>
                <a:gd name="T62" fmla="*/ 25 w 60"/>
                <a:gd name="T63" fmla="*/ 24 h 61"/>
                <a:gd name="T64" fmla="*/ 41 w 60"/>
                <a:gd name="T65" fmla="*/ 39 h 61"/>
                <a:gd name="T66" fmla="*/ 49 w 60"/>
                <a:gd name="T67" fmla="*/ 47 h 61"/>
                <a:gd name="T68" fmla="*/ 49 w 60"/>
                <a:gd name="T69" fmla="*/ 49 h 61"/>
                <a:gd name="T70" fmla="*/ 49 w 60"/>
                <a:gd name="T71" fmla="*/ 49 h 61"/>
                <a:gd name="T72" fmla="*/ 47 w 60"/>
                <a:gd name="T73" fmla="*/ 49 h 61"/>
                <a:gd name="T74" fmla="*/ 38 w 60"/>
                <a:gd name="T75" fmla="*/ 41 h 61"/>
                <a:gd name="T76" fmla="*/ 38 w 60"/>
                <a:gd name="T77" fmla="*/ 39 h 61"/>
                <a:gd name="T78" fmla="*/ 38 w 60"/>
                <a:gd name="T79" fmla="*/ 39 h 61"/>
                <a:gd name="T80" fmla="*/ 41 w 60"/>
                <a:gd name="T81" fmla="*/ 3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1">
                  <a:moveTo>
                    <a:pt x="60" y="57"/>
                  </a:moveTo>
                  <a:cubicBezTo>
                    <a:pt x="60" y="61"/>
                    <a:pt x="60" y="61"/>
                    <a:pt x="60" y="61"/>
                  </a:cubicBezTo>
                  <a:cubicBezTo>
                    <a:pt x="58" y="59"/>
                    <a:pt x="56" y="57"/>
                    <a:pt x="53" y="55"/>
                  </a:cubicBezTo>
                  <a:cubicBezTo>
                    <a:pt x="53" y="55"/>
                    <a:pt x="53" y="54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4" y="52"/>
                    <a:pt x="55" y="52"/>
                    <a:pt x="56" y="53"/>
                  </a:cubicBezTo>
                  <a:cubicBezTo>
                    <a:pt x="57" y="54"/>
                    <a:pt x="58" y="56"/>
                    <a:pt x="60" y="57"/>
                  </a:cubicBezTo>
                  <a:close/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6"/>
                  </a:cubicBezTo>
                  <a:cubicBezTo>
                    <a:pt x="1" y="5"/>
                    <a:pt x="0" y="5"/>
                    <a:pt x="0" y="4"/>
                  </a:cubicBezTo>
                  <a:close/>
                  <a:moveTo>
                    <a:pt x="10" y="10"/>
                  </a:moveTo>
                  <a:cubicBezTo>
                    <a:pt x="13" y="12"/>
                    <a:pt x="16" y="15"/>
                    <a:pt x="19" y="18"/>
                  </a:cubicBezTo>
                  <a:cubicBezTo>
                    <a:pt x="19" y="18"/>
                    <a:pt x="19" y="19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1"/>
                    <a:pt x="17" y="21"/>
                    <a:pt x="16" y="20"/>
                  </a:cubicBezTo>
                  <a:cubicBezTo>
                    <a:pt x="14" y="17"/>
                    <a:pt x="11" y="15"/>
                    <a:pt x="8" y="12"/>
                  </a:cubicBezTo>
                  <a:cubicBezTo>
                    <a:pt x="7" y="11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9"/>
                    <a:pt x="10" y="10"/>
                  </a:cubicBezTo>
                  <a:close/>
                  <a:moveTo>
                    <a:pt x="25" y="24"/>
                  </a:moveTo>
                  <a:cubicBezTo>
                    <a:pt x="28" y="27"/>
                    <a:pt x="31" y="30"/>
                    <a:pt x="34" y="32"/>
                  </a:cubicBezTo>
                  <a:cubicBezTo>
                    <a:pt x="35" y="33"/>
                    <a:pt x="35" y="34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29" y="32"/>
                    <a:pt x="26" y="29"/>
                    <a:pt x="23" y="27"/>
                  </a:cubicBezTo>
                  <a:cubicBezTo>
                    <a:pt x="22" y="26"/>
                    <a:pt x="22" y="25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5" y="23"/>
                    <a:pt x="25" y="24"/>
                  </a:cubicBezTo>
                  <a:close/>
                  <a:moveTo>
                    <a:pt x="41" y="39"/>
                  </a:moveTo>
                  <a:cubicBezTo>
                    <a:pt x="43" y="41"/>
                    <a:pt x="46" y="44"/>
                    <a:pt x="49" y="47"/>
                  </a:cubicBezTo>
                  <a:cubicBezTo>
                    <a:pt x="50" y="47"/>
                    <a:pt x="50" y="48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50"/>
                    <a:pt x="47" y="50"/>
                    <a:pt x="47" y="49"/>
                  </a:cubicBezTo>
                  <a:cubicBezTo>
                    <a:pt x="44" y="46"/>
                    <a:pt x="41" y="44"/>
                    <a:pt x="38" y="41"/>
                  </a:cubicBezTo>
                  <a:cubicBezTo>
                    <a:pt x="38" y="40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8"/>
                    <a:pt x="40" y="38"/>
                    <a:pt x="41" y="39"/>
                  </a:cubicBez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B30090DA-C2EA-4F45-9E5A-5F0A6ABB0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3738565"/>
              <a:ext cx="1736725" cy="955675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808D5670-5B21-43A5-8DF1-0D90773EA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3638552"/>
              <a:ext cx="1954212" cy="957263"/>
            </a:xfrm>
            <a:custGeom>
              <a:avLst/>
              <a:gdLst>
                <a:gd name="T0" fmla="*/ 0 w 1231"/>
                <a:gd name="T1" fmla="*/ 0 h 603"/>
                <a:gd name="T2" fmla="*/ 1047 w 1231"/>
                <a:gd name="T3" fmla="*/ 0 h 603"/>
                <a:gd name="T4" fmla="*/ 1231 w 1231"/>
                <a:gd name="T5" fmla="*/ 299 h 603"/>
                <a:gd name="T6" fmla="*/ 1047 w 1231"/>
                <a:gd name="T7" fmla="*/ 603 h 603"/>
                <a:gd name="T8" fmla="*/ 0 w 1231"/>
                <a:gd name="T9" fmla="*/ 603 h 603"/>
                <a:gd name="T10" fmla="*/ 0 w 1231"/>
                <a:gd name="T11" fmla="*/ 0 h 603"/>
                <a:gd name="T12" fmla="*/ 0 w 1231"/>
                <a:gd name="T1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3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3"/>
                  </a:lnTo>
                  <a:lnTo>
                    <a:pt x="0" y="60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2991FC16-B714-41A2-975E-8CEE1CA95C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4171952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2 h 44"/>
                <a:gd name="T4" fmla="*/ 19 w 221"/>
                <a:gd name="T5" fmla="*/ 40 h 44"/>
                <a:gd name="T6" fmla="*/ 17 w 221"/>
                <a:gd name="T7" fmla="*/ 42 h 44"/>
                <a:gd name="T8" fmla="*/ 196 w 221"/>
                <a:gd name="T9" fmla="*/ 43 h 44"/>
                <a:gd name="T10" fmla="*/ 198 w 221"/>
                <a:gd name="T11" fmla="*/ 36 h 44"/>
                <a:gd name="T12" fmla="*/ 195 w 221"/>
                <a:gd name="T13" fmla="*/ 37 h 44"/>
                <a:gd name="T14" fmla="*/ 186 w 221"/>
                <a:gd name="T15" fmla="*/ 40 h 44"/>
                <a:gd name="T16" fmla="*/ 185 w 221"/>
                <a:gd name="T17" fmla="*/ 42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3 h 44"/>
                <a:gd name="T24" fmla="*/ 214 w 221"/>
                <a:gd name="T25" fmla="*/ 13 h 44"/>
                <a:gd name="T26" fmla="*/ 219 w 221"/>
                <a:gd name="T27" fmla="*/ 0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1 h 44"/>
                <a:gd name="T34" fmla="*/ 209 w 221"/>
                <a:gd name="T35" fmla="*/ 20 h 44"/>
                <a:gd name="T36" fmla="*/ 209 w 221"/>
                <a:gd name="T37" fmla="*/ 18 h 44"/>
                <a:gd name="T38" fmla="*/ 0 w 221"/>
                <a:gd name="T39" fmla="*/ 40 h 44"/>
                <a:gd name="T40" fmla="*/ 8 w 221"/>
                <a:gd name="T41" fmla="*/ 44 h 44"/>
                <a:gd name="T42" fmla="*/ 10 w 221"/>
                <a:gd name="T43" fmla="*/ 42 h 44"/>
                <a:gd name="T44" fmla="*/ 0 w 221"/>
                <a:gd name="T45" fmla="*/ 40 h 44"/>
                <a:gd name="T46" fmla="*/ 51 w 221"/>
                <a:gd name="T47" fmla="*/ 44 h 44"/>
                <a:gd name="T48" fmla="*/ 53 w 221"/>
                <a:gd name="T49" fmla="*/ 42 h 44"/>
                <a:gd name="T50" fmla="*/ 40 w 221"/>
                <a:gd name="T51" fmla="*/ 40 h 44"/>
                <a:gd name="T52" fmla="*/ 38 w 221"/>
                <a:gd name="T53" fmla="*/ 42 h 44"/>
                <a:gd name="T54" fmla="*/ 60 w 221"/>
                <a:gd name="T55" fmla="*/ 44 h 44"/>
                <a:gd name="T56" fmla="*/ 74 w 221"/>
                <a:gd name="T57" fmla="*/ 42 h 44"/>
                <a:gd name="T58" fmla="*/ 72 w 221"/>
                <a:gd name="T59" fmla="*/ 40 h 44"/>
                <a:gd name="T60" fmla="*/ 59 w 221"/>
                <a:gd name="T61" fmla="*/ 42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2 h 44"/>
                <a:gd name="T68" fmla="*/ 81 w 221"/>
                <a:gd name="T69" fmla="*/ 40 h 44"/>
                <a:gd name="T70" fmla="*/ 80 w 221"/>
                <a:gd name="T71" fmla="*/ 42 h 44"/>
                <a:gd name="T72" fmla="*/ 102 w 221"/>
                <a:gd name="T73" fmla="*/ 44 h 44"/>
                <a:gd name="T74" fmla="*/ 116 w 221"/>
                <a:gd name="T75" fmla="*/ 42 h 44"/>
                <a:gd name="T76" fmla="*/ 114 w 221"/>
                <a:gd name="T77" fmla="*/ 40 h 44"/>
                <a:gd name="T78" fmla="*/ 101 w 221"/>
                <a:gd name="T79" fmla="*/ 42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2 h 44"/>
                <a:gd name="T86" fmla="*/ 123 w 221"/>
                <a:gd name="T87" fmla="*/ 40 h 44"/>
                <a:gd name="T88" fmla="*/ 122 w 221"/>
                <a:gd name="T89" fmla="*/ 42 h 44"/>
                <a:gd name="T90" fmla="*/ 144 w 221"/>
                <a:gd name="T91" fmla="*/ 44 h 44"/>
                <a:gd name="T92" fmla="*/ 158 w 221"/>
                <a:gd name="T93" fmla="*/ 42 h 44"/>
                <a:gd name="T94" fmla="*/ 156 w 221"/>
                <a:gd name="T95" fmla="*/ 40 h 44"/>
                <a:gd name="T96" fmla="*/ 143 w 221"/>
                <a:gd name="T97" fmla="*/ 42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2 h 44"/>
                <a:gd name="T104" fmla="*/ 165 w 221"/>
                <a:gd name="T105" fmla="*/ 40 h 44"/>
                <a:gd name="T106" fmla="*/ 164 w 221"/>
                <a:gd name="T107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3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1"/>
                    <a:pt x="31" y="40"/>
                    <a:pt x="30" y="40"/>
                  </a:cubicBezTo>
                  <a:cubicBezTo>
                    <a:pt x="26" y="40"/>
                    <a:pt x="22" y="40"/>
                    <a:pt x="19" y="40"/>
                  </a:cubicBezTo>
                  <a:cubicBezTo>
                    <a:pt x="18" y="40"/>
                    <a:pt x="17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1"/>
                    <a:pt x="197" y="40"/>
                    <a:pt x="198" y="38"/>
                  </a:cubicBezTo>
                  <a:cubicBezTo>
                    <a:pt x="199" y="38"/>
                    <a:pt x="198" y="37"/>
                    <a:pt x="198" y="36"/>
                  </a:cubicBezTo>
                  <a:cubicBezTo>
                    <a:pt x="198" y="36"/>
                    <a:pt x="198" y="36"/>
                    <a:pt x="198" y="36"/>
                  </a:cubicBezTo>
                  <a:cubicBezTo>
                    <a:pt x="197" y="36"/>
                    <a:pt x="196" y="36"/>
                    <a:pt x="195" y="37"/>
                  </a:cubicBezTo>
                  <a:cubicBezTo>
                    <a:pt x="195" y="38"/>
                    <a:pt x="194" y="39"/>
                    <a:pt x="193" y="40"/>
                  </a:cubicBezTo>
                  <a:cubicBezTo>
                    <a:pt x="190" y="40"/>
                    <a:pt x="190" y="40"/>
                    <a:pt x="186" y="40"/>
                  </a:cubicBezTo>
                  <a:cubicBezTo>
                    <a:pt x="186" y="40"/>
                    <a:pt x="185" y="41"/>
                    <a:pt x="185" y="42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43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3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4"/>
                    <a:pt x="213" y="7"/>
                    <a:pt x="211" y="11"/>
                  </a:cubicBezTo>
                  <a:cubicBezTo>
                    <a:pt x="211" y="12"/>
                    <a:pt x="211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4"/>
                    <a:pt x="213" y="13"/>
                    <a:pt x="214" y="13"/>
                  </a:cubicBezTo>
                  <a:cubicBezTo>
                    <a:pt x="216" y="9"/>
                    <a:pt x="218" y="6"/>
                    <a:pt x="220" y="3"/>
                  </a:cubicBezTo>
                  <a:cubicBezTo>
                    <a:pt x="221" y="2"/>
                    <a:pt x="220" y="1"/>
                    <a:pt x="219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0"/>
                    <a:pt x="218" y="0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2"/>
                    <a:pt x="202" y="25"/>
                    <a:pt x="200" y="29"/>
                  </a:cubicBezTo>
                  <a:cubicBezTo>
                    <a:pt x="200" y="29"/>
                    <a:pt x="200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203" y="31"/>
                    <a:pt x="203" y="30"/>
                  </a:cubicBezTo>
                  <a:cubicBezTo>
                    <a:pt x="205" y="27"/>
                    <a:pt x="207" y="24"/>
                    <a:pt x="209" y="20"/>
                  </a:cubicBezTo>
                  <a:cubicBezTo>
                    <a:pt x="210" y="20"/>
                    <a:pt x="209" y="19"/>
                    <a:pt x="209" y="18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8"/>
                    <a:pt x="207" y="18"/>
                    <a:pt x="206" y="19"/>
                  </a:cubicBezTo>
                  <a:close/>
                  <a:moveTo>
                    <a:pt x="0" y="4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1"/>
                    <a:pt x="9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3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2" y="40"/>
                    <a:pt x="51" y="40"/>
                  </a:cubicBezTo>
                  <a:cubicBezTo>
                    <a:pt x="47" y="40"/>
                    <a:pt x="43" y="40"/>
                    <a:pt x="40" y="40"/>
                  </a:cubicBezTo>
                  <a:cubicBezTo>
                    <a:pt x="39" y="40"/>
                    <a:pt x="38" y="41"/>
                    <a:pt x="38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3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3" y="40"/>
                    <a:pt x="72" y="40"/>
                  </a:cubicBezTo>
                  <a:cubicBezTo>
                    <a:pt x="68" y="40"/>
                    <a:pt x="64" y="40"/>
                    <a:pt x="60" y="40"/>
                  </a:cubicBezTo>
                  <a:cubicBezTo>
                    <a:pt x="60" y="40"/>
                    <a:pt x="59" y="41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3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3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94" y="40"/>
                    <a:pt x="93" y="40"/>
                  </a:cubicBezTo>
                  <a:cubicBezTo>
                    <a:pt x="89" y="40"/>
                    <a:pt x="85" y="40"/>
                    <a:pt x="81" y="40"/>
                  </a:cubicBezTo>
                  <a:cubicBezTo>
                    <a:pt x="81" y="40"/>
                    <a:pt x="80" y="41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3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1"/>
                    <a:pt x="115" y="40"/>
                    <a:pt x="114" y="40"/>
                  </a:cubicBezTo>
                  <a:cubicBezTo>
                    <a:pt x="110" y="40"/>
                    <a:pt x="106" y="40"/>
                    <a:pt x="102" y="40"/>
                  </a:cubicBezTo>
                  <a:cubicBezTo>
                    <a:pt x="102" y="40"/>
                    <a:pt x="101" y="41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3"/>
                    <a:pt x="137" y="42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1"/>
                    <a:pt x="136" y="40"/>
                    <a:pt x="135" y="40"/>
                  </a:cubicBezTo>
                  <a:cubicBezTo>
                    <a:pt x="131" y="40"/>
                    <a:pt x="127" y="40"/>
                    <a:pt x="123" y="40"/>
                  </a:cubicBezTo>
                  <a:cubicBezTo>
                    <a:pt x="123" y="40"/>
                    <a:pt x="122" y="41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3"/>
                    <a:pt x="158" y="42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1"/>
                    <a:pt x="157" y="40"/>
                    <a:pt x="156" y="40"/>
                  </a:cubicBezTo>
                  <a:cubicBezTo>
                    <a:pt x="152" y="40"/>
                    <a:pt x="148" y="40"/>
                    <a:pt x="144" y="40"/>
                  </a:cubicBezTo>
                  <a:cubicBezTo>
                    <a:pt x="144" y="40"/>
                    <a:pt x="143" y="41"/>
                    <a:pt x="143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3"/>
                    <a:pt x="179" y="42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79" y="41"/>
                    <a:pt x="178" y="40"/>
                    <a:pt x="177" y="40"/>
                  </a:cubicBezTo>
                  <a:cubicBezTo>
                    <a:pt x="173" y="40"/>
                    <a:pt x="169" y="40"/>
                    <a:pt x="165" y="40"/>
                  </a:cubicBezTo>
                  <a:cubicBezTo>
                    <a:pt x="165" y="40"/>
                    <a:pt x="164" y="41"/>
                    <a:pt x="164" y="42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3"/>
                    <a:pt x="165" y="44"/>
                    <a:pt x="165" y="44"/>
                  </a:cubicBezTo>
                  <a:close/>
                </a:path>
              </a:pathLst>
            </a:custGeom>
            <a:solidFill>
              <a:srgbClr val="FDD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8E8253E-67D3-47E8-8113-41E1EE8940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3697290"/>
              <a:ext cx="1870075" cy="4318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4 h 52"/>
                <a:gd name="T6" fmla="*/ 17 w 225"/>
                <a:gd name="T7" fmla="*/ 2 h 52"/>
                <a:gd name="T8" fmla="*/ 224 w 225"/>
                <a:gd name="T9" fmla="*/ 49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1 h 52"/>
                <a:gd name="T16" fmla="*/ 224 w 225"/>
                <a:gd name="T17" fmla="*/ 49 h 52"/>
                <a:gd name="T18" fmla="*/ 198 w 225"/>
                <a:gd name="T19" fmla="*/ 6 h 52"/>
                <a:gd name="T20" fmla="*/ 198 w 225"/>
                <a:gd name="T21" fmla="*/ 8 h 52"/>
                <a:gd name="T22" fmla="*/ 193 w 225"/>
                <a:gd name="T23" fmla="*/ 4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4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4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4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4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4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4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4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4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4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4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4"/>
                    <a:pt x="30" y="4"/>
                  </a:cubicBezTo>
                  <a:cubicBezTo>
                    <a:pt x="26" y="4"/>
                    <a:pt x="22" y="4"/>
                    <a:pt x="19" y="4"/>
                  </a:cubicBezTo>
                  <a:cubicBezTo>
                    <a:pt x="18" y="4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9"/>
                  </a:moveTo>
                  <a:cubicBezTo>
                    <a:pt x="224" y="49"/>
                    <a:pt x="224" y="49"/>
                    <a:pt x="224" y="49"/>
                  </a:cubicBezTo>
                  <a:cubicBezTo>
                    <a:pt x="225" y="49"/>
                    <a:pt x="225" y="49"/>
                    <a:pt x="225" y="50"/>
                  </a:cubicBezTo>
                  <a:cubicBezTo>
                    <a:pt x="225" y="51"/>
                    <a:pt x="225" y="51"/>
                    <a:pt x="225" y="51"/>
                  </a:cubicBezTo>
                  <a:cubicBezTo>
                    <a:pt x="225" y="52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2"/>
                    <a:pt x="222" y="51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9"/>
                    <a:pt x="224" y="49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6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4"/>
                  </a:cubicBezTo>
                  <a:cubicBezTo>
                    <a:pt x="190" y="4"/>
                    <a:pt x="190" y="4"/>
                    <a:pt x="186" y="4"/>
                  </a:cubicBezTo>
                  <a:cubicBezTo>
                    <a:pt x="186" y="4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7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1"/>
                    <a:pt x="214" y="31"/>
                  </a:cubicBezTo>
                  <a:cubicBezTo>
                    <a:pt x="216" y="35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9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3"/>
                    <a:pt x="203" y="14"/>
                  </a:cubicBezTo>
                  <a:cubicBezTo>
                    <a:pt x="205" y="17"/>
                    <a:pt x="207" y="20"/>
                    <a:pt x="209" y="24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0" y="4"/>
                    <a:pt x="0" y="4"/>
                    <a:pt x="0" y="4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4"/>
                    <a:pt x="51" y="4"/>
                  </a:cubicBezTo>
                  <a:cubicBezTo>
                    <a:pt x="47" y="4"/>
                    <a:pt x="43" y="4"/>
                    <a:pt x="40" y="4"/>
                  </a:cubicBezTo>
                  <a:cubicBezTo>
                    <a:pt x="39" y="4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4"/>
                    <a:pt x="72" y="4"/>
                  </a:cubicBezTo>
                  <a:cubicBezTo>
                    <a:pt x="68" y="4"/>
                    <a:pt x="64" y="4"/>
                    <a:pt x="60" y="4"/>
                  </a:cubicBezTo>
                  <a:cubicBezTo>
                    <a:pt x="60" y="4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4"/>
                    <a:pt x="93" y="4"/>
                  </a:cubicBezTo>
                  <a:cubicBezTo>
                    <a:pt x="89" y="4"/>
                    <a:pt x="85" y="4"/>
                    <a:pt x="81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4"/>
                    <a:pt x="114" y="4"/>
                  </a:cubicBezTo>
                  <a:cubicBezTo>
                    <a:pt x="110" y="4"/>
                    <a:pt x="106" y="4"/>
                    <a:pt x="102" y="4"/>
                  </a:cubicBezTo>
                  <a:cubicBezTo>
                    <a:pt x="102" y="4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4"/>
                    <a:pt x="135" y="4"/>
                  </a:cubicBezTo>
                  <a:cubicBezTo>
                    <a:pt x="131" y="4"/>
                    <a:pt x="127" y="4"/>
                    <a:pt x="123" y="4"/>
                  </a:cubicBezTo>
                  <a:cubicBezTo>
                    <a:pt x="123" y="4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4"/>
                    <a:pt x="156" y="4"/>
                  </a:cubicBezTo>
                  <a:cubicBezTo>
                    <a:pt x="152" y="4"/>
                    <a:pt x="148" y="4"/>
                    <a:pt x="144" y="4"/>
                  </a:cubicBezTo>
                  <a:cubicBezTo>
                    <a:pt x="144" y="4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4"/>
                    <a:pt x="177" y="4"/>
                  </a:cubicBezTo>
                  <a:cubicBezTo>
                    <a:pt x="173" y="4"/>
                    <a:pt x="169" y="4"/>
                    <a:pt x="165" y="4"/>
                  </a:cubicBezTo>
                  <a:cubicBezTo>
                    <a:pt x="165" y="4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FDD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FB573F04-6BCB-4637-99F5-2D556959A595}"/>
              </a:ext>
            </a:extLst>
          </p:cNvPr>
          <p:cNvGrpSpPr/>
          <p:nvPr/>
        </p:nvGrpSpPr>
        <p:grpSpPr>
          <a:xfrm>
            <a:off x="692440" y="7330479"/>
            <a:ext cx="3545637" cy="1428936"/>
            <a:chOff x="970265" y="5260977"/>
            <a:chExt cx="2044700" cy="142875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6EB1995-35D5-4089-92E1-12BA1482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5260977"/>
              <a:ext cx="498475" cy="1428750"/>
            </a:xfrm>
            <a:custGeom>
              <a:avLst/>
              <a:gdLst>
                <a:gd name="T0" fmla="*/ 0 w 314"/>
                <a:gd name="T1" fmla="*/ 0 h 900"/>
                <a:gd name="T2" fmla="*/ 314 w 314"/>
                <a:gd name="T3" fmla="*/ 298 h 900"/>
                <a:gd name="T4" fmla="*/ 314 w 314"/>
                <a:gd name="T5" fmla="*/ 900 h 900"/>
                <a:gd name="T6" fmla="*/ 0 w 314"/>
                <a:gd name="T7" fmla="*/ 602 h 900"/>
                <a:gd name="T8" fmla="*/ 0 w 314"/>
                <a:gd name="T9" fmla="*/ 0 h 900"/>
                <a:gd name="T10" fmla="*/ 0 w 314"/>
                <a:gd name="T11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0">
                  <a:moveTo>
                    <a:pt x="0" y="0"/>
                  </a:moveTo>
                  <a:lnTo>
                    <a:pt x="314" y="298"/>
                  </a:lnTo>
                  <a:lnTo>
                    <a:pt x="314" y="900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6F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1832557-2FFA-4358-A7F4-64DF6B8973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6091240"/>
              <a:ext cx="498475" cy="515938"/>
            </a:xfrm>
            <a:custGeom>
              <a:avLst/>
              <a:gdLst>
                <a:gd name="T0" fmla="*/ 60 w 60"/>
                <a:gd name="T1" fmla="*/ 57 h 62"/>
                <a:gd name="T2" fmla="*/ 60 w 60"/>
                <a:gd name="T3" fmla="*/ 62 h 62"/>
                <a:gd name="T4" fmla="*/ 53 w 60"/>
                <a:gd name="T5" fmla="*/ 56 h 62"/>
                <a:gd name="T6" fmla="*/ 53 w 60"/>
                <a:gd name="T7" fmla="*/ 53 h 62"/>
                <a:gd name="T8" fmla="*/ 53 w 60"/>
                <a:gd name="T9" fmla="*/ 53 h 62"/>
                <a:gd name="T10" fmla="*/ 56 w 60"/>
                <a:gd name="T11" fmla="*/ 53 h 62"/>
                <a:gd name="T12" fmla="*/ 60 w 60"/>
                <a:gd name="T13" fmla="*/ 57 h 62"/>
                <a:gd name="T14" fmla="*/ 0 w 60"/>
                <a:gd name="T15" fmla="*/ 4 h 62"/>
                <a:gd name="T16" fmla="*/ 0 w 60"/>
                <a:gd name="T17" fmla="*/ 0 h 62"/>
                <a:gd name="T18" fmla="*/ 3 w 60"/>
                <a:gd name="T19" fmla="*/ 3 h 62"/>
                <a:gd name="T20" fmla="*/ 4 w 60"/>
                <a:gd name="T21" fmla="*/ 6 h 62"/>
                <a:gd name="T22" fmla="*/ 4 w 60"/>
                <a:gd name="T23" fmla="*/ 6 h 62"/>
                <a:gd name="T24" fmla="*/ 1 w 60"/>
                <a:gd name="T25" fmla="*/ 6 h 62"/>
                <a:gd name="T26" fmla="*/ 0 w 60"/>
                <a:gd name="T27" fmla="*/ 4 h 62"/>
                <a:gd name="T28" fmla="*/ 10 w 60"/>
                <a:gd name="T29" fmla="*/ 10 h 62"/>
                <a:gd name="T30" fmla="*/ 19 w 60"/>
                <a:gd name="T31" fmla="*/ 18 h 62"/>
                <a:gd name="T32" fmla="*/ 19 w 60"/>
                <a:gd name="T33" fmla="*/ 20 h 62"/>
                <a:gd name="T34" fmla="*/ 19 w 60"/>
                <a:gd name="T35" fmla="*/ 20 h 62"/>
                <a:gd name="T36" fmla="*/ 16 w 60"/>
                <a:gd name="T37" fmla="*/ 20 h 62"/>
                <a:gd name="T38" fmla="*/ 8 w 60"/>
                <a:gd name="T39" fmla="*/ 12 h 62"/>
                <a:gd name="T40" fmla="*/ 8 w 60"/>
                <a:gd name="T41" fmla="*/ 10 h 62"/>
                <a:gd name="T42" fmla="*/ 8 w 60"/>
                <a:gd name="T43" fmla="*/ 10 h 62"/>
                <a:gd name="T44" fmla="*/ 10 w 60"/>
                <a:gd name="T45" fmla="*/ 10 h 62"/>
                <a:gd name="T46" fmla="*/ 25 w 60"/>
                <a:gd name="T47" fmla="*/ 24 h 62"/>
                <a:gd name="T48" fmla="*/ 34 w 60"/>
                <a:gd name="T49" fmla="*/ 32 h 62"/>
                <a:gd name="T50" fmla="*/ 34 w 60"/>
                <a:gd name="T51" fmla="*/ 35 h 62"/>
                <a:gd name="T52" fmla="*/ 34 w 60"/>
                <a:gd name="T53" fmla="*/ 35 h 62"/>
                <a:gd name="T54" fmla="*/ 32 w 60"/>
                <a:gd name="T55" fmla="*/ 35 h 62"/>
                <a:gd name="T56" fmla="*/ 23 w 60"/>
                <a:gd name="T57" fmla="*/ 27 h 62"/>
                <a:gd name="T58" fmla="*/ 23 w 60"/>
                <a:gd name="T59" fmla="*/ 24 h 62"/>
                <a:gd name="T60" fmla="*/ 23 w 60"/>
                <a:gd name="T61" fmla="*/ 24 h 62"/>
                <a:gd name="T62" fmla="*/ 25 w 60"/>
                <a:gd name="T63" fmla="*/ 24 h 62"/>
                <a:gd name="T64" fmla="*/ 41 w 60"/>
                <a:gd name="T65" fmla="*/ 39 h 62"/>
                <a:gd name="T66" fmla="*/ 49 w 60"/>
                <a:gd name="T67" fmla="*/ 47 h 62"/>
                <a:gd name="T68" fmla="*/ 49 w 60"/>
                <a:gd name="T69" fmla="*/ 49 h 62"/>
                <a:gd name="T70" fmla="*/ 49 w 60"/>
                <a:gd name="T71" fmla="*/ 49 h 62"/>
                <a:gd name="T72" fmla="*/ 47 w 60"/>
                <a:gd name="T73" fmla="*/ 49 h 62"/>
                <a:gd name="T74" fmla="*/ 38 w 60"/>
                <a:gd name="T75" fmla="*/ 41 h 62"/>
                <a:gd name="T76" fmla="*/ 38 w 60"/>
                <a:gd name="T77" fmla="*/ 39 h 62"/>
                <a:gd name="T78" fmla="*/ 38 w 60"/>
                <a:gd name="T79" fmla="*/ 39 h 62"/>
                <a:gd name="T80" fmla="*/ 41 w 60"/>
                <a:gd name="T8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2">
                  <a:moveTo>
                    <a:pt x="60" y="57"/>
                  </a:moveTo>
                  <a:cubicBezTo>
                    <a:pt x="60" y="62"/>
                    <a:pt x="60" y="62"/>
                    <a:pt x="60" y="62"/>
                  </a:cubicBezTo>
                  <a:cubicBezTo>
                    <a:pt x="58" y="60"/>
                    <a:pt x="56" y="58"/>
                    <a:pt x="53" y="56"/>
                  </a:cubicBezTo>
                  <a:cubicBezTo>
                    <a:pt x="53" y="55"/>
                    <a:pt x="53" y="54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4" y="53"/>
                    <a:pt x="55" y="53"/>
                    <a:pt x="56" y="53"/>
                  </a:cubicBezTo>
                  <a:cubicBezTo>
                    <a:pt x="57" y="55"/>
                    <a:pt x="58" y="56"/>
                    <a:pt x="60" y="57"/>
                  </a:cubicBezTo>
                  <a:close/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1" y="6"/>
                  </a:cubicBezTo>
                  <a:cubicBezTo>
                    <a:pt x="1" y="5"/>
                    <a:pt x="0" y="5"/>
                    <a:pt x="0" y="4"/>
                  </a:cubicBezTo>
                  <a:close/>
                  <a:moveTo>
                    <a:pt x="10" y="10"/>
                  </a:moveTo>
                  <a:cubicBezTo>
                    <a:pt x="13" y="13"/>
                    <a:pt x="16" y="15"/>
                    <a:pt x="19" y="18"/>
                  </a:cubicBezTo>
                  <a:cubicBezTo>
                    <a:pt x="19" y="19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1"/>
                    <a:pt x="17" y="21"/>
                    <a:pt x="16" y="20"/>
                  </a:cubicBezTo>
                  <a:cubicBezTo>
                    <a:pt x="14" y="18"/>
                    <a:pt x="11" y="15"/>
                    <a:pt x="8" y="12"/>
                  </a:cubicBezTo>
                  <a:cubicBezTo>
                    <a:pt x="7" y="12"/>
                    <a:pt x="7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9"/>
                    <a:pt x="10" y="10"/>
                  </a:cubicBezTo>
                  <a:close/>
                  <a:moveTo>
                    <a:pt x="25" y="24"/>
                  </a:moveTo>
                  <a:cubicBezTo>
                    <a:pt x="28" y="27"/>
                    <a:pt x="31" y="30"/>
                    <a:pt x="34" y="32"/>
                  </a:cubicBezTo>
                  <a:cubicBezTo>
                    <a:pt x="35" y="33"/>
                    <a:pt x="35" y="34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29" y="32"/>
                    <a:pt x="26" y="29"/>
                    <a:pt x="23" y="27"/>
                  </a:cubicBezTo>
                  <a:cubicBezTo>
                    <a:pt x="22" y="26"/>
                    <a:pt x="22" y="25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5" y="24"/>
                    <a:pt x="25" y="24"/>
                  </a:cubicBezTo>
                  <a:close/>
                  <a:moveTo>
                    <a:pt x="41" y="39"/>
                  </a:moveTo>
                  <a:cubicBezTo>
                    <a:pt x="43" y="42"/>
                    <a:pt x="46" y="44"/>
                    <a:pt x="49" y="47"/>
                  </a:cubicBezTo>
                  <a:cubicBezTo>
                    <a:pt x="50" y="48"/>
                    <a:pt x="50" y="49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50"/>
                    <a:pt x="47" y="50"/>
                    <a:pt x="47" y="49"/>
                  </a:cubicBezTo>
                  <a:cubicBezTo>
                    <a:pt x="44" y="47"/>
                    <a:pt x="41" y="44"/>
                    <a:pt x="38" y="41"/>
                  </a:cubicBezTo>
                  <a:cubicBezTo>
                    <a:pt x="38" y="41"/>
                    <a:pt x="38" y="40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8"/>
                    <a:pt x="40" y="38"/>
                    <a:pt x="41" y="39"/>
                  </a:cubicBezTo>
                  <a:close/>
                </a:path>
              </a:pathLst>
            </a:custGeom>
            <a:solidFill>
              <a:srgbClr val="369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DBE0BB4B-71D9-4A76-8C6B-EE4B18FF3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5368927"/>
              <a:ext cx="1736725" cy="946150"/>
            </a:xfrm>
            <a:custGeom>
              <a:avLst/>
              <a:gdLst>
                <a:gd name="T0" fmla="*/ 0 w 1094"/>
                <a:gd name="T1" fmla="*/ 0 h 596"/>
                <a:gd name="T2" fmla="*/ 911 w 1094"/>
                <a:gd name="T3" fmla="*/ 0 h 596"/>
                <a:gd name="T4" fmla="*/ 1094 w 1094"/>
                <a:gd name="T5" fmla="*/ 298 h 596"/>
                <a:gd name="T6" fmla="*/ 911 w 1094"/>
                <a:gd name="T7" fmla="*/ 596 h 596"/>
                <a:gd name="T8" fmla="*/ 0 w 1094"/>
                <a:gd name="T9" fmla="*/ 596 h 596"/>
                <a:gd name="T10" fmla="*/ 0 w 1094"/>
                <a:gd name="T11" fmla="*/ 0 h 596"/>
                <a:gd name="T12" fmla="*/ 0 w 1094"/>
                <a:gd name="T13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596">
                  <a:moveTo>
                    <a:pt x="0" y="0"/>
                  </a:moveTo>
                  <a:lnTo>
                    <a:pt x="911" y="0"/>
                  </a:lnTo>
                  <a:lnTo>
                    <a:pt x="1094" y="298"/>
                  </a:lnTo>
                  <a:lnTo>
                    <a:pt x="911" y="596"/>
                  </a:lnTo>
                  <a:lnTo>
                    <a:pt x="0" y="59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3B227E24-E693-47D1-B5C5-C36A89CB1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5260977"/>
              <a:ext cx="1954212" cy="955675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303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303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A1DC"/>
            </a:solidFill>
            <a:ln>
              <a:noFill/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68B96F96-7A8D-4FDD-8F75-6899C302F4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5792790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2 h 44"/>
                <a:gd name="T4" fmla="*/ 19 w 221"/>
                <a:gd name="T5" fmla="*/ 40 h 44"/>
                <a:gd name="T6" fmla="*/ 17 w 221"/>
                <a:gd name="T7" fmla="*/ 42 h 44"/>
                <a:gd name="T8" fmla="*/ 196 w 221"/>
                <a:gd name="T9" fmla="*/ 43 h 44"/>
                <a:gd name="T10" fmla="*/ 198 w 221"/>
                <a:gd name="T11" fmla="*/ 36 h 44"/>
                <a:gd name="T12" fmla="*/ 195 w 221"/>
                <a:gd name="T13" fmla="*/ 37 h 44"/>
                <a:gd name="T14" fmla="*/ 186 w 221"/>
                <a:gd name="T15" fmla="*/ 40 h 44"/>
                <a:gd name="T16" fmla="*/ 185 w 221"/>
                <a:gd name="T17" fmla="*/ 42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3 h 44"/>
                <a:gd name="T24" fmla="*/ 214 w 221"/>
                <a:gd name="T25" fmla="*/ 13 h 44"/>
                <a:gd name="T26" fmla="*/ 219 w 221"/>
                <a:gd name="T27" fmla="*/ 0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1 h 44"/>
                <a:gd name="T34" fmla="*/ 209 w 221"/>
                <a:gd name="T35" fmla="*/ 21 h 44"/>
                <a:gd name="T36" fmla="*/ 209 w 221"/>
                <a:gd name="T37" fmla="*/ 18 h 44"/>
                <a:gd name="T38" fmla="*/ 0 w 221"/>
                <a:gd name="T39" fmla="*/ 40 h 44"/>
                <a:gd name="T40" fmla="*/ 8 w 221"/>
                <a:gd name="T41" fmla="*/ 44 h 44"/>
                <a:gd name="T42" fmla="*/ 10 w 221"/>
                <a:gd name="T43" fmla="*/ 42 h 44"/>
                <a:gd name="T44" fmla="*/ 0 w 221"/>
                <a:gd name="T45" fmla="*/ 40 h 44"/>
                <a:gd name="T46" fmla="*/ 51 w 221"/>
                <a:gd name="T47" fmla="*/ 44 h 44"/>
                <a:gd name="T48" fmla="*/ 53 w 221"/>
                <a:gd name="T49" fmla="*/ 42 h 44"/>
                <a:gd name="T50" fmla="*/ 40 w 221"/>
                <a:gd name="T51" fmla="*/ 40 h 44"/>
                <a:gd name="T52" fmla="*/ 38 w 221"/>
                <a:gd name="T53" fmla="*/ 42 h 44"/>
                <a:gd name="T54" fmla="*/ 60 w 221"/>
                <a:gd name="T55" fmla="*/ 44 h 44"/>
                <a:gd name="T56" fmla="*/ 74 w 221"/>
                <a:gd name="T57" fmla="*/ 42 h 44"/>
                <a:gd name="T58" fmla="*/ 72 w 221"/>
                <a:gd name="T59" fmla="*/ 40 h 44"/>
                <a:gd name="T60" fmla="*/ 59 w 221"/>
                <a:gd name="T61" fmla="*/ 42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2 h 44"/>
                <a:gd name="T68" fmla="*/ 81 w 221"/>
                <a:gd name="T69" fmla="*/ 40 h 44"/>
                <a:gd name="T70" fmla="*/ 80 w 221"/>
                <a:gd name="T71" fmla="*/ 42 h 44"/>
                <a:gd name="T72" fmla="*/ 102 w 221"/>
                <a:gd name="T73" fmla="*/ 44 h 44"/>
                <a:gd name="T74" fmla="*/ 116 w 221"/>
                <a:gd name="T75" fmla="*/ 42 h 44"/>
                <a:gd name="T76" fmla="*/ 114 w 221"/>
                <a:gd name="T77" fmla="*/ 40 h 44"/>
                <a:gd name="T78" fmla="*/ 101 w 221"/>
                <a:gd name="T79" fmla="*/ 42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2 h 44"/>
                <a:gd name="T86" fmla="*/ 123 w 221"/>
                <a:gd name="T87" fmla="*/ 40 h 44"/>
                <a:gd name="T88" fmla="*/ 122 w 221"/>
                <a:gd name="T89" fmla="*/ 42 h 44"/>
                <a:gd name="T90" fmla="*/ 144 w 221"/>
                <a:gd name="T91" fmla="*/ 44 h 44"/>
                <a:gd name="T92" fmla="*/ 158 w 221"/>
                <a:gd name="T93" fmla="*/ 42 h 44"/>
                <a:gd name="T94" fmla="*/ 156 w 221"/>
                <a:gd name="T95" fmla="*/ 40 h 44"/>
                <a:gd name="T96" fmla="*/ 143 w 221"/>
                <a:gd name="T97" fmla="*/ 42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2 h 44"/>
                <a:gd name="T104" fmla="*/ 165 w 221"/>
                <a:gd name="T105" fmla="*/ 40 h 44"/>
                <a:gd name="T106" fmla="*/ 164 w 221"/>
                <a:gd name="T107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3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1"/>
                    <a:pt x="31" y="40"/>
                    <a:pt x="30" y="40"/>
                  </a:cubicBezTo>
                  <a:cubicBezTo>
                    <a:pt x="26" y="40"/>
                    <a:pt x="22" y="40"/>
                    <a:pt x="19" y="40"/>
                  </a:cubicBezTo>
                  <a:cubicBezTo>
                    <a:pt x="18" y="40"/>
                    <a:pt x="17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1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6"/>
                  </a:cubicBezTo>
                  <a:cubicBezTo>
                    <a:pt x="198" y="36"/>
                    <a:pt x="198" y="36"/>
                    <a:pt x="198" y="36"/>
                  </a:cubicBezTo>
                  <a:cubicBezTo>
                    <a:pt x="197" y="36"/>
                    <a:pt x="196" y="36"/>
                    <a:pt x="195" y="37"/>
                  </a:cubicBezTo>
                  <a:cubicBezTo>
                    <a:pt x="195" y="38"/>
                    <a:pt x="194" y="39"/>
                    <a:pt x="193" y="40"/>
                  </a:cubicBezTo>
                  <a:cubicBezTo>
                    <a:pt x="190" y="40"/>
                    <a:pt x="190" y="40"/>
                    <a:pt x="186" y="40"/>
                  </a:cubicBezTo>
                  <a:cubicBezTo>
                    <a:pt x="186" y="40"/>
                    <a:pt x="185" y="41"/>
                    <a:pt x="185" y="42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43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3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4"/>
                    <a:pt x="213" y="8"/>
                    <a:pt x="211" y="11"/>
                  </a:cubicBezTo>
                  <a:cubicBezTo>
                    <a:pt x="211" y="12"/>
                    <a:pt x="211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9"/>
                    <a:pt x="218" y="6"/>
                    <a:pt x="220" y="3"/>
                  </a:cubicBezTo>
                  <a:cubicBezTo>
                    <a:pt x="221" y="2"/>
                    <a:pt x="220" y="1"/>
                    <a:pt x="219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0"/>
                    <a:pt x="218" y="0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2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2"/>
                    <a:pt x="203" y="31"/>
                    <a:pt x="203" y="31"/>
                  </a:cubicBezTo>
                  <a:cubicBezTo>
                    <a:pt x="205" y="27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8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8"/>
                    <a:pt x="207" y="18"/>
                    <a:pt x="206" y="19"/>
                  </a:cubicBezTo>
                  <a:close/>
                  <a:moveTo>
                    <a:pt x="0" y="4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1"/>
                    <a:pt x="9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3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2" y="40"/>
                    <a:pt x="51" y="40"/>
                  </a:cubicBezTo>
                  <a:cubicBezTo>
                    <a:pt x="47" y="40"/>
                    <a:pt x="43" y="40"/>
                    <a:pt x="40" y="40"/>
                  </a:cubicBezTo>
                  <a:cubicBezTo>
                    <a:pt x="39" y="40"/>
                    <a:pt x="38" y="41"/>
                    <a:pt x="38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3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3" y="40"/>
                    <a:pt x="72" y="40"/>
                  </a:cubicBezTo>
                  <a:cubicBezTo>
                    <a:pt x="68" y="40"/>
                    <a:pt x="64" y="40"/>
                    <a:pt x="60" y="40"/>
                  </a:cubicBezTo>
                  <a:cubicBezTo>
                    <a:pt x="60" y="40"/>
                    <a:pt x="59" y="41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3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3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94" y="40"/>
                    <a:pt x="93" y="40"/>
                  </a:cubicBezTo>
                  <a:cubicBezTo>
                    <a:pt x="89" y="40"/>
                    <a:pt x="85" y="40"/>
                    <a:pt x="81" y="40"/>
                  </a:cubicBezTo>
                  <a:cubicBezTo>
                    <a:pt x="81" y="40"/>
                    <a:pt x="80" y="41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3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1"/>
                    <a:pt x="115" y="40"/>
                    <a:pt x="114" y="40"/>
                  </a:cubicBezTo>
                  <a:cubicBezTo>
                    <a:pt x="110" y="40"/>
                    <a:pt x="106" y="40"/>
                    <a:pt x="102" y="40"/>
                  </a:cubicBezTo>
                  <a:cubicBezTo>
                    <a:pt x="102" y="40"/>
                    <a:pt x="101" y="41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3"/>
                    <a:pt x="137" y="42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1"/>
                    <a:pt x="136" y="40"/>
                    <a:pt x="135" y="40"/>
                  </a:cubicBezTo>
                  <a:cubicBezTo>
                    <a:pt x="131" y="40"/>
                    <a:pt x="127" y="40"/>
                    <a:pt x="123" y="40"/>
                  </a:cubicBezTo>
                  <a:cubicBezTo>
                    <a:pt x="123" y="40"/>
                    <a:pt x="122" y="41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3"/>
                    <a:pt x="158" y="42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1"/>
                    <a:pt x="157" y="40"/>
                    <a:pt x="156" y="40"/>
                  </a:cubicBezTo>
                  <a:cubicBezTo>
                    <a:pt x="152" y="40"/>
                    <a:pt x="148" y="40"/>
                    <a:pt x="144" y="40"/>
                  </a:cubicBezTo>
                  <a:cubicBezTo>
                    <a:pt x="144" y="40"/>
                    <a:pt x="143" y="41"/>
                    <a:pt x="143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3"/>
                    <a:pt x="179" y="42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79" y="41"/>
                    <a:pt x="178" y="40"/>
                    <a:pt x="177" y="40"/>
                  </a:cubicBezTo>
                  <a:cubicBezTo>
                    <a:pt x="173" y="40"/>
                    <a:pt x="169" y="40"/>
                    <a:pt x="165" y="40"/>
                  </a:cubicBezTo>
                  <a:cubicBezTo>
                    <a:pt x="165" y="40"/>
                    <a:pt x="164" y="41"/>
                    <a:pt x="164" y="42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3"/>
                    <a:pt x="165" y="44"/>
                    <a:pt x="165" y="44"/>
                  </a:cubicBezTo>
                  <a:close/>
                </a:path>
              </a:pathLst>
            </a:custGeom>
            <a:solidFill>
              <a:srgbClr val="82C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928328D5-EA3C-457B-8F4A-8DA7D94D75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5326065"/>
              <a:ext cx="1870075" cy="433388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1 h 52"/>
                <a:gd name="T4" fmla="*/ 19 w 225"/>
                <a:gd name="T5" fmla="*/ 3 h 52"/>
                <a:gd name="T6" fmla="*/ 17 w 225"/>
                <a:gd name="T7" fmla="*/ 1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7 h 52"/>
                <a:gd name="T22" fmla="*/ 193 w 225"/>
                <a:gd name="T23" fmla="*/ 3 h 52"/>
                <a:gd name="T24" fmla="*/ 185 w 225"/>
                <a:gd name="T25" fmla="*/ 1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2 h 52"/>
                <a:gd name="T32" fmla="*/ 212 w 225"/>
                <a:gd name="T33" fmla="*/ 30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4 h 52"/>
                <a:gd name="T40" fmla="*/ 201 w 225"/>
                <a:gd name="T41" fmla="*/ 12 h 52"/>
                <a:gd name="T42" fmla="*/ 203 w 225"/>
                <a:gd name="T43" fmla="*/ 13 h 52"/>
                <a:gd name="T44" fmla="*/ 209 w 225"/>
                <a:gd name="T45" fmla="*/ 25 h 52"/>
                <a:gd name="T46" fmla="*/ 206 w 225"/>
                <a:gd name="T47" fmla="*/ 24 h 52"/>
                <a:gd name="T48" fmla="*/ 0 w 225"/>
                <a:gd name="T49" fmla="*/ 0 h 52"/>
                <a:gd name="T50" fmla="*/ 10 w 225"/>
                <a:gd name="T51" fmla="*/ 1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1 h 52"/>
                <a:gd name="T58" fmla="*/ 51 w 225"/>
                <a:gd name="T59" fmla="*/ 3 h 52"/>
                <a:gd name="T60" fmla="*/ 38 w 225"/>
                <a:gd name="T61" fmla="*/ 1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1 h 52"/>
                <a:gd name="T68" fmla="*/ 60 w 225"/>
                <a:gd name="T69" fmla="*/ 3 h 52"/>
                <a:gd name="T70" fmla="*/ 59 w 225"/>
                <a:gd name="T71" fmla="*/ 1 h 52"/>
                <a:gd name="T72" fmla="*/ 81 w 225"/>
                <a:gd name="T73" fmla="*/ 0 h 52"/>
                <a:gd name="T74" fmla="*/ 95 w 225"/>
                <a:gd name="T75" fmla="*/ 1 h 52"/>
                <a:gd name="T76" fmla="*/ 93 w 225"/>
                <a:gd name="T77" fmla="*/ 3 h 52"/>
                <a:gd name="T78" fmla="*/ 80 w 225"/>
                <a:gd name="T79" fmla="*/ 1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1 h 52"/>
                <a:gd name="T86" fmla="*/ 102 w 225"/>
                <a:gd name="T87" fmla="*/ 3 h 52"/>
                <a:gd name="T88" fmla="*/ 101 w 225"/>
                <a:gd name="T89" fmla="*/ 1 h 52"/>
                <a:gd name="T90" fmla="*/ 123 w 225"/>
                <a:gd name="T91" fmla="*/ 0 h 52"/>
                <a:gd name="T92" fmla="*/ 137 w 225"/>
                <a:gd name="T93" fmla="*/ 1 h 52"/>
                <a:gd name="T94" fmla="*/ 135 w 225"/>
                <a:gd name="T95" fmla="*/ 3 h 52"/>
                <a:gd name="T96" fmla="*/ 122 w 225"/>
                <a:gd name="T97" fmla="*/ 1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1 h 52"/>
                <a:gd name="T104" fmla="*/ 144 w 225"/>
                <a:gd name="T105" fmla="*/ 3 h 52"/>
                <a:gd name="T106" fmla="*/ 143 w 225"/>
                <a:gd name="T107" fmla="*/ 1 h 52"/>
                <a:gd name="T108" fmla="*/ 165 w 225"/>
                <a:gd name="T109" fmla="*/ 0 h 52"/>
                <a:gd name="T110" fmla="*/ 179 w 225"/>
                <a:gd name="T111" fmla="*/ 1 h 52"/>
                <a:gd name="T112" fmla="*/ 177 w 225"/>
                <a:gd name="T113" fmla="*/ 3 h 52"/>
                <a:gd name="T114" fmla="*/ 164 w 225"/>
                <a:gd name="T115" fmla="*/ 1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2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2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2"/>
                    <a:pt x="197" y="3"/>
                    <a:pt x="198" y="5"/>
                  </a:cubicBezTo>
                  <a:cubicBezTo>
                    <a:pt x="199" y="6"/>
                    <a:pt x="198" y="7"/>
                    <a:pt x="198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7" y="8"/>
                    <a:pt x="196" y="7"/>
                    <a:pt x="195" y="7"/>
                  </a:cubicBezTo>
                  <a:cubicBezTo>
                    <a:pt x="195" y="5"/>
                    <a:pt x="194" y="4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2"/>
                    <a:pt x="185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0"/>
                    <a:pt x="196" y="1"/>
                  </a:cubicBezTo>
                  <a:close/>
                  <a:moveTo>
                    <a:pt x="217" y="42"/>
                  </a:moveTo>
                  <a:cubicBezTo>
                    <a:pt x="215" y="39"/>
                    <a:pt x="213" y="36"/>
                    <a:pt x="211" y="32"/>
                  </a:cubicBezTo>
                  <a:cubicBezTo>
                    <a:pt x="211" y="32"/>
                    <a:pt x="211" y="31"/>
                    <a:pt x="212" y="30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7"/>
                    <a:pt x="220" y="41"/>
                  </a:cubicBezTo>
                  <a:cubicBezTo>
                    <a:pt x="221" y="41"/>
                    <a:pt x="220" y="42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3"/>
                    <a:pt x="218" y="43"/>
                    <a:pt x="217" y="42"/>
                  </a:cubicBezTo>
                  <a:close/>
                  <a:moveTo>
                    <a:pt x="206" y="24"/>
                  </a:moveTo>
                  <a:cubicBezTo>
                    <a:pt x="204" y="21"/>
                    <a:pt x="202" y="18"/>
                    <a:pt x="200" y="14"/>
                  </a:cubicBezTo>
                  <a:cubicBezTo>
                    <a:pt x="200" y="14"/>
                    <a:pt x="200" y="13"/>
                    <a:pt x="201" y="12"/>
                  </a:cubicBezTo>
                  <a:cubicBezTo>
                    <a:pt x="201" y="12"/>
                    <a:pt x="201" y="12"/>
                    <a:pt x="201" y="12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6"/>
                    <a:pt x="207" y="19"/>
                    <a:pt x="209" y="23"/>
                  </a:cubicBezTo>
                  <a:cubicBezTo>
                    <a:pt x="210" y="24"/>
                    <a:pt x="209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8" y="26"/>
                    <a:pt x="207" y="25"/>
                    <a:pt x="206" y="24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0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2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0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0"/>
                    <a:pt x="74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4" y="2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2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0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2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2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2"/>
                    <a:pt x="101" y="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1" y="0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0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2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2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0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0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2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2"/>
                    <a:pt x="143" y="1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0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0"/>
                    <a:pt x="179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2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2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82C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1" name="文本框 164">
            <a:extLst>
              <a:ext uri="{FF2B5EF4-FFF2-40B4-BE49-F238E27FC236}">
                <a16:creationId xmlns:a16="http://schemas.microsoft.com/office/drawing/2014/main" id="{992FADA6-118D-4E6F-B7BB-D31763265A94}"/>
              </a:ext>
            </a:extLst>
          </p:cNvPr>
          <p:cNvSpPr txBox="1"/>
          <p:nvPr/>
        </p:nvSpPr>
        <p:spPr>
          <a:xfrm>
            <a:off x="1112925" y="4378781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生育保健</a:t>
            </a:r>
            <a:endParaRPr kumimoji="0" lang="zh-TW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2" name="文本框 164">
            <a:extLst>
              <a:ext uri="{FF2B5EF4-FFF2-40B4-BE49-F238E27FC236}">
                <a16:creationId xmlns:a16="http://schemas.microsoft.com/office/drawing/2014/main" id="{CAB64582-06B5-4FF3-B786-298867A8CB41}"/>
              </a:ext>
            </a:extLst>
          </p:cNvPr>
          <p:cNvSpPr txBox="1"/>
          <p:nvPr/>
        </p:nvSpPr>
        <p:spPr>
          <a:xfrm>
            <a:off x="1124633" y="5881532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母嬰照護</a:t>
            </a:r>
            <a:endParaRPr kumimoji="0" lang="zh-TW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BBED323-A90A-4C61-A283-8C033C72B695}"/>
              </a:ext>
            </a:extLst>
          </p:cNvPr>
          <p:cNvGrpSpPr/>
          <p:nvPr/>
        </p:nvGrpSpPr>
        <p:grpSpPr>
          <a:xfrm>
            <a:off x="4031218" y="3890377"/>
            <a:ext cx="7827847" cy="1430524"/>
            <a:chOff x="4665429" y="3648183"/>
            <a:chExt cx="7875132" cy="1430338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0FDDC11B-4EDF-4FBA-BC65-42060840D4C1}"/>
                </a:ext>
              </a:extLst>
            </p:cNvPr>
            <p:cNvSpPr/>
            <p:nvPr/>
          </p:nvSpPr>
          <p:spPr>
            <a:xfrm>
              <a:off x="4674460" y="3648183"/>
              <a:ext cx="7866101" cy="1430338"/>
            </a:xfrm>
            <a:prstGeom prst="roundRect">
              <a:avLst/>
            </a:prstGeom>
            <a:solidFill>
              <a:srgbClr val="FED6DA"/>
            </a:solidFill>
            <a:ln w="57150" cap="flat" cmpd="sng" algn="ctr">
              <a:solidFill>
                <a:srgbClr val="FF0000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9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文本框 155">
              <a:extLst>
                <a:ext uri="{FF2B5EF4-FFF2-40B4-BE49-F238E27FC236}">
                  <a16:creationId xmlns:a16="http://schemas.microsoft.com/office/drawing/2014/main" id="{8F8AFB43-EF08-4ADD-A336-77BE93A0F2EF}"/>
                </a:ext>
              </a:extLst>
            </p:cNvPr>
            <p:cNvSpPr txBox="1"/>
            <p:nvPr/>
          </p:nvSpPr>
          <p:spPr>
            <a:xfrm>
              <a:off x="4665429" y="3732485"/>
              <a:ext cx="7748127" cy="1246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34" marR="0" lvl="0" indent="-342934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高層次超音波最高</a:t>
              </a:r>
              <a:r>
                <a:rPr kumimoji="0" lang="en-US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3000</a:t>
              </a:r>
              <a:r>
                <a:rPr kumimoji="0" lang="zh-TW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元</a:t>
              </a:r>
              <a:endParaRPr kumimoji="0" lang="en-US" altLang="zh-TW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342934" marR="0" lvl="0" indent="-342934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子宮避孕器最高</a:t>
              </a:r>
              <a:r>
                <a:rPr kumimoji="0" lang="en-US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2000</a:t>
              </a:r>
              <a:r>
                <a:rPr kumimoji="0" lang="zh-TW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kumimoji="0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342934" marR="0" lvl="0" indent="-342934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診斷性評估最高</a:t>
              </a:r>
              <a:r>
                <a:rPr kumimoji="0" lang="en-US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2000</a:t>
              </a:r>
              <a:r>
                <a:rPr kumimoji="0" lang="zh-TW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r>
                <a:rPr kumimoji="0" lang="zh-TW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</a:t>
              </a:r>
              <a:r>
                <a:rPr kumimoji="0" lang="zh-TW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早產風險篩檢最高</a:t>
              </a:r>
              <a:r>
                <a:rPr kumimoji="0" lang="en-US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800</a:t>
              </a:r>
              <a:r>
                <a:rPr kumimoji="0" lang="zh-TW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kumimoji="0" lang="zh-TW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56" name="文本框 164">
            <a:extLst>
              <a:ext uri="{FF2B5EF4-FFF2-40B4-BE49-F238E27FC236}">
                <a16:creationId xmlns:a16="http://schemas.microsoft.com/office/drawing/2014/main" id="{C7B88DD9-A702-4BAF-B0BC-86E1311D5D9E}"/>
              </a:ext>
            </a:extLst>
          </p:cNvPr>
          <p:cNvSpPr txBox="1"/>
          <p:nvPr/>
        </p:nvSpPr>
        <p:spPr>
          <a:xfrm>
            <a:off x="1058154" y="7500817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藥癮治療</a:t>
            </a:r>
            <a:endParaRPr kumimoji="0" lang="zh-TW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E201AF4D-2D54-419B-B359-1CCF1FEF6277}"/>
              </a:ext>
            </a:extLst>
          </p:cNvPr>
          <p:cNvGrpSpPr/>
          <p:nvPr/>
        </p:nvGrpSpPr>
        <p:grpSpPr>
          <a:xfrm>
            <a:off x="4050689" y="5494210"/>
            <a:ext cx="7834472" cy="1494881"/>
            <a:chOff x="4674461" y="3648183"/>
            <a:chExt cx="7756085" cy="1494693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9CDECBDC-E19B-42FE-B6A2-F16FD2949E8E}"/>
                </a:ext>
              </a:extLst>
            </p:cNvPr>
            <p:cNvSpPr/>
            <p:nvPr/>
          </p:nvSpPr>
          <p:spPr>
            <a:xfrm>
              <a:off x="4674461" y="3648183"/>
              <a:ext cx="7740640" cy="1430338"/>
            </a:xfrm>
            <a:prstGeom prst="roundRect">
              <a:avLst/>
            </a:prstGeom>
            <a:solidFill>
              <a:schemeClr val="bg2"/>
            </a:solidFill>
            <a:ln w="57150" cap="flat" cmpd="sng" algn="ctr">
              <a:solidFill>
                <a:schemeClr val="accent4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9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文本框 155">
              <a:extLst>
                <a:ext uri="{FF2B5EF4-FFF2-40B4-BE49-F238E27FC236}">
                  <a16:creationId xmlns:a16="http://schemas.microsoft.com/office/drawing/2014/main" id="{D6E1DB29-A13A-4F57-84C3-6608F431B00B}"/>
                </a:ext>
              </a:extLst>
            </p:cNvPr>
            <p:cNvSpPr txBox="1"/>
            <p:nvPr/>
          </p:nvSpPr>
          <p:spPr>
            <a:xfrm>
              <a:off x="4705601" y="3696513"/>
              <a:ext cx="7724945" cy="144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34" marR="0" lvl="0" indent="-342934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新生兒篩檢最高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350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元、新生兒加護病房最高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2000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  <a:p>
              <a:pPr marL="342934" marR="0" lvl="0" indent="-342934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110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年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新增其他醫療雜項每年最高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3000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BD34011B-A931-43BB-B660-BFACFEEB6220}"/>
              </a:ext>
            </a:extLst>
          </p:cNvPr>
          <p:cNvGrpSpPr/>
          <p:nvPr/>
        </p:nvGrpSpPr>
        <p:grpSpPr>
          <a:xfrm>
            <a:off x="4053859" y="7163558"/>
            <a:ext cx="7831302" cy="1430524"/>
            <a:chOff x="4674461" y="3648183"/>
            <a:chExt cx="7752947" cy="1430338"/>
          </a:xfrm>
        </p:grpSpPr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ABF59BB9-BE5B-408E-8F1B-1127C01D7A65}"/>
                </a:ext>
              </a:extLst>
            </p:cNvPr>
            <p:cNvSpPr/>
            <p:nvPr/>
          </p:nvSpPr>
          <p:spPr>
            <a:xfrm>
              <a:off x="4674461" y="3648183"/>
              <a:ext cx="7740640" cy="1430338"/>
            </a:xfrm>
            <a:prstGeom prst="roundRect">
              <a:avLst/>
            </a:prstGeom>
            <a:solidFill>
              <a:srgbClr val="E1F4FF"/>
            </a:solidFill>
            <a:ln w="57150" cap="flat" cmpd="sng" algn="ctr">
              <a:solidFill>
                <a:srgbClr val="000099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9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文本框 155">
              <a:extLst>
                <a:ext uri="{FF2B5EF4-FFF2-40B4-BE49-F238E27FC236}">
                  <a16:creationId xmlns:a16="http://schemas.microsoft.com/office/drawing/2014/main" id="{BAEACB9E-A449-407D-82A5-7C1010795893}"/>
                </a:ext>
              </a:extLst>
            </p:cNvPr>
            <p:cNvSpPr txBox="1"/>
            <p:nvPr/>
          </p:nvSpPr>
          <p:spPr>
            <a:xfrm>
              <a:off x="4702463" y="4025395"/>
              <a:ext cx="7724945" cy="64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34" marR="0" lvl="0" indent="-342934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住院戒癮每人每年最高補助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萬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千元</a:t>
              </a:r>
            </a:p>
          </p:txBody>
        </p:sp>
      </p:grpSp>
      <p:sp>
        <p:nvSpPr>
          <p:cNvPr id="53" name="TextBox 28">
            <a:extLst>
              <a:ext uri="{FF2B5EF4-FFF2-40B4-BE49-F238E27FC236}">
                <a16:creationId xmlns:a16="http://schemas.microsoft.com/office/drawing/2014/main" id="{43C2E76B-6218-4F7C-8FA8-1C3CE832D3B4}"/>
              </a:ext>
            </a:extLst>
          </p:cNvPr>
          <p:cNvSpPr txBox="1"/>
          <p:nvPr/>
        </p:nvSpPr>
        <p:spPr>
          <a:xfrm>
            <a:off x="507116" y="1041250"/>
            <a:ext cx="944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榮獲入圍衛福部「健康平等獎」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4" name="TextBox 28"/>
          <p:cNvSpPr txBox="1"/>
          <p:nvPr/>
        </p:nvSpPr>
        <p:spPr>
          <a:xfrm>
            <a:off x="632984" y="1768762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Wingdings" panose="05000000000000000000" pitchFamily="2" charset="2"/>
              </a:rPr>
              <a:t>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女性個案輔導專組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5" name="TextBox 28"/>
          <p:cNvSpPr txBox="1"/>
          <p:nvPr/>
        </p:nvSpPr>
        <p:spPr>
          <a:xfrm>
            <a:off x="632984" y="2396719"/>
            <a:ext cx="7356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Wingdings" panose="05000000000000000000" pitchFamily="2" charset="2"/>
              </a:rPr>
              <a:t>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女性專屬會談及親子友善空間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7" name="投影片編號版面配置區 3">
            <a:extLst>
              <a:ext uri="{FF2B5EF4-FFF2-40B4-BE49-F238E27FC236}">
                <a16:creationId xmlns:a16="http://schemas.microsoft.com/office/drawing/2014/main" id="{7EF9D947-B49D-42A1-8D3E-F9F255B6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1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9">
            <a:extLst>
              <a:ext uri="{FF2B5EF4-FFF2-40B4-BE49-F238E27FC236}">
                <a16:creationId xmlns:a16="http://schemas.microsoft.com/office/drawing/2014/main" id="{77AE3A0B-E8D2-47F7-9793-403BFB0AAF56}"/>
              </a:ext>
            </a:extLst>
          </p:cNvPr>
          <p:cNvCxnSpPr>
            <a:cxnSpLocks/>
          </p:cNvCxnSpPr>
          <p:nvPr/>
        </p:nvCxnSpPr>
        <p:spPr>
          <a:xfrm flipV="1">
            <a:off x="6044336" y="2980398"/>
            <a:ext cx="6528" cy="1359581"/>
          </a:xfrm>
          <a:prstGeom prst="line">
            <a:avLst/>
          </a:prstGeom>
          <a:ln>
            <a:solidFill>
              <a:srgbClr val="23B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 形 16">
            <a:extLst>
              <a:ext uri="{FF2B5EF4-FFF2-40B4-BE49-F238E27FC236}">
                <a16:creationId xmlns:a16="http://schemas.microsoft.com/office/drawing/2014/main" id="{1FDD58B3-ADDA-4906-9F59-475348F5FBFF}"/>
              </a:ext>
            </a:extLst>
          </p:cNvPr>
          <p:cNvSpPr/>
          <p:nvPr/>
        </p:nvSpPr>
        <p:spPr>
          <a:xfrm rot="5400000">
            <a:off x="4191969" y="1578166"/>
            <a:ext cx="493351" cy="770904"/>
          </a:xfrm>
          <a:prstGeom prst="corner">
            <a:avLst>
              <a:gd name="adj1" fmla="val 22649"/>
              <a:gd name="adj2" fmla="val 20696"/>
            </a:avLst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2" name="直接连接符 19">
            <a:extLst>
              <a:ext uri="{FF2B5EF4-FFF2-40B4-BE49-F238E27FC236}">
                <a16:creationId xmlns:a16="http://schemas.microsoft.com/office/drawing/2014/main" id="{877D75F3-9BCF-46AB-BB0C-9654ECD4DF5B}"/>
              </a:ext>
            </a:extLst>
          </p:cNvPr>
          <p:cNvCxnSpPr>
            <a:cxnSpLocks/>
          </p:cNvCxnSpPr>
          <p:nvPr/>
        </p:nvCxnSpPr>
        <p:spPr>
          <a:xfrm flipV="1">
            <a:off x="2789884" y="2588311"/>
            <a:ext cx="7051679" cy="6636"/>
          </a:xfrm>
          <a:prstGeom prst="line">
            <a:avLst/>
          </a:prstGeom>
          <a:ln>
            <a:solidFill>
              <a:srgbClr val="23B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AAE82420-0A59-411B-B746-6C7A3131A4A4}"/>
              </a:ext>
            </a:extLst>
          </p:cNvPr>
          <p:cNvSpPr/>
          <p:nvPr/>
        </p:nvSpPr>
        <p:spPr>
          <a:xfrm>
            <a:off x="-1781887" y="193310"/>
            <a:ext cx="7308044" cy="946377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364951" marR="0" lvl="0" indent="-255468" algn="l" defTabSz="102412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ADE4"/>
              </a:buClr>
              <a:buSzPct val="68000"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完善藥癮兒少保護</a:t>
            </a:r>
          </a:p>
        </p:txBody>
      </p:sp>
      <p:sp>
        <p:nvSpPr>
          <p:cNvPr id="17" name="L 形 16">
            <a:extLst>
              <a:ext uri="{FF2B5EF4-FFF2-40B4-BE49-F238E27FC236}">
                <a16:creationId xmlns:a16="http://schemas.microsoft.com/office/drawing/2014/main" id="{1FDD58B3-ADDA-4906-9F59-475348F5FBFF}"/>
              </a:ext>
            </a:extLst>
          </p:cNvPr>
          <p:cNvSpPr/>
          <p:nvPr/>
        </p:nvSpPr>
        <p:spPr>
          <a:xfrm rot="16200000">
            <a:off x="9360964" y="2150713"/>
            <a:ext cx="493351" cy="770904"/>
          </a:xfrm>
          <a:prstGeom prst="corner">
            <a:avLst>
              <a:gd name="adj1" fmla="val 22649"/>
              <a:gd name="adj2" fmla="val 20696"/>
            </a:avLst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1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FC2D730C-C753-4765-8975-6E2454E1196E}"/>
              </a:ext>
            </a:extLst>
          </p:cNvPr>
          <p:cNvGrpSpPr/>
          <p:nvPr/>
        </p:nvGrpSpPr>
        <p:grpSpPr>
          <a:xfrm>
            <a:off x="264393" y="1650051"/>
            <a:ext cx="11735785" cy="6514235"/>
            <a:chOff x="283572" y="2629765"/>
            <a:chExt cx="11735785" cy="6514235"/>
          </a:xfrm>
        </p:grpSpPr>
        <p:grpSp>
          <p:nvGrpSpPr>
            <p:cNvPr id="15" name="群組 14"/>
            <p:cNvGrpSpPr/>
            <p:nvPr/>
          </p:nvGrpSpPr>
          <p:grpSpPr>
            <a:xfrm>
              <a:off x="504169" y="2629765"/>
              <a:ext cx="11515188" cy="3452218"/>
              <a:chOff x="491255" y="1642558"/>
              <a:chExt cx="3583193" cy="2753733"/>
            </a:xfrm>
          </p:grpSpPr>
          <p:grpSp>
            <p:nvGrpSpPr>
              <p:cNvPr id="2" name="组合 14"/>
              <p:cNvGrpSpPr/>
              <p:nvPr/>
            </p:nvGrpSpPr>
            <p:grpSpPr>
              <a:xfrm>
                <a:off x="491255" y="1642558"/>
                <a:ext cx="3583193" cy="2753733"/>
                <a:chOff x="2175592" y="328904"/>
                <a:chExt cx="2687395" cy="1507635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2175592" y="328904"/>
                  <a:ext cx="2687395" cy="685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024128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cs typeface="+mn-cs"/>
                    </a:rPr>
                    <a:t>設置  藥癮兒少服務</a:t>
                  </a:r>
                  <a:r>
                    <a:rPr kumimoji="0" lang="en-US" altLang="zh-TW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cs typeface="+mn-cs"/>
                    </a:rPr>
                    <a:t>3</a:t>
                  </a:r>
                  <a:r>
                    <a:rPr kumimoji="0" lang="zh-TW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cs typeface="+mn-cs"/>
                    </a:rPr>
                    <a:t>據點</a:t>
                  </a:r>
                  <a:endParaRPr kumimoji="0" lang="en-US" altLang="zh-TW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  <a:p>
                  <a:pPr marL="0" marR="0" lvl="0" indent="0" algn="l" defTabSz="1024128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cs typeface="+mn-cs"/>
                    </a:rPr>
                    <a:t>                       </a:t>
                  </a:r>
                  <a:endPara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379587" y="774639"/>
                  <a:ext cx="1116398" cy="1061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fontAlgn="auto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kern="0" cap="none" spc="0" normalizeH="0" baseline="0">
                      <a:ln>
                        <a:noFill/>
                      </a:ln>
                      <a:solidFill>
                        <a:sysClr val="window" lastClr="FFFFFF">
                          <a:lumMod val="50000"/>
                        </a:sysClr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</a:defRPr>
                  </a:lvl1pPr>
                </a:lstStyle>
                <a:p>
                  <a:pPr marL="0" marR="0" lvl="0" indent="0" algn="ctr" defTabSz="10241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7201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cs typeface="+mn-cs"/>
                    </a:rPr>
                    <a:t>2</a:t>
                  </a:r>
                  <a:r>
                    <a:rPr kumimoji="0" lang="zh-TW" alt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大優先 </a:t>
                  </a:r>
                  <a:endParaRPr kumimoji="0" lang="en-US" altLang="zh-TW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endParaRPr>
                </a:p>
                <a:p>
                  <a:pPr marL="0" marR="0" lvl="0" indent="0" algn="ctr" defTabSz="10241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保護兒少健康安全</a:t>
                  </a:r>
                  <a:endParaRPr kumimoji="0" lang="en-US" altLang="zh-TW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endParaRPr>
                </a:p>
                <a:p>
                  <a:pPr marL="0" marR="0" lvl="0" indent="0" algn="ctr" defTabSz="10241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技能培訓優先就業</a:t>
                  </a:r>
                  <a:endParaRPr kumimoji="0" lang="en-US" altLang="zh-TW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611318" y="465843"/>
                  <a:ext cx="43118" cy="3360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0241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等线" panose="02010600030101010101" pitchFamily="2" charset="-122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6FF77B08-6CFA-48CF-B369-321A49FADB35}"/>
                  </a:ext>
                </a:extLst>
              </p:cNvPr>
              <p:cNvSpPr txBox="1"/>
              <p:nvPr/>
            </p:nvSpPr>
            <p:spPr>
              <a:xfrm>
                <a:off x="2399251" y="2450046"/>
                <a:ext cx="1336456" cy="1939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>
                        <a:lumMod val="50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just" defTabSz="1024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20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2</a:t>
                </a:r>
                <a:r>
                  <a:rPr kumimoji="0" lang="zh-TW" alt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機制</a:t>
                </a:r>
                <a:endParaRPr kumimoji="0" lang="en-US" altLang="zh-TW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  <a:p>
                <a:pPr marL="0" marR="0" lvl="0" indent="0" algn="just" defTabSz="1024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家庭環境風險評估</a:t>
                </a:r>
                <a:endParaRPr kumimoji="0" lang="en-US" altLang="zh-TW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  <a:p>
                <a:pPr marL="0" marR="0" lvl="0" indent="0" algn="just" defTabSz="10241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立即通報機制</a:t>
                </a:r>
                <a:endParaRPr kumimoji="0" lang="en-US" altLang="zh-TW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</p:txBody>
          </p: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24AAF6D-67CD-4C1B-90C3-AC26A0E56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572" y="6486076"/>
              <a:ext cx="3551782" cy="26579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881E644-A3C3-4FAE-92DB-55B3FA68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8217" y="6439963"/>
              <a:ext cx="3588686" cy="268777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6DE775B-8655-44B1-ACE4-407E0D77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2372" y="6486076"/>
              <a:ext cx="3548827" cy="2657924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DB2EF870-AFA5-4715-B687-E814AAA9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8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群組 60">
            <a:extLst>
              <a:ext uri="{FF2B5EF4-FFF2-40B4-BE49-F238E27FC236}">
                <a16:creationId xmlns:a16="http://schemas.microsoft.com/office/drawing/2014/main" id="{DA6A31C2-3B05-45DB-841D-2ABCB2C2F0A9}"/>
              </a:ext>
            </a:extLst>
          </p:cNvPr>
          <p:cNvGrpSpPr/>
          <p:nvPr/>
        </p:nvGrpSpPr>
        <p:grpSpPr>
          <a:xfrm>
            <a:off x="1226196" y="5529636"/>
            <a:ext cx="3963697" cy="799385"/>
            <a:chOff x="490653" y="586572"/>
            <a:chExt cx="3391141" cy="76602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 flipH="1">
              <a:off x="490653" y="586572"/>
              <a:ext cx="3391141" cy="766026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22FF05C3-6A4E-40AB-9163-FF164148A458}"/>
                </a:ext>
              </a:extLst>
            </p:cNvPr>
            <p:cNvSpPr txBox="1"/>
            <p:nvPr/>
          </p:nvSpPr>
          <p:spPr>
            <a:xfrm>
              <a:off x="605675" y="729163"/>
              <a:ext cx="3238900" cy="501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標楷體" panose="03000509000000000000" pitchFamily="65" charset="-120"/>
                </a:rPr>
                <a:t>及早啟動兒少風險辨識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5F602524-63C3-40BA-8B24-8ED8D8CF0480}"/>
              </a:ext>
            </a:extLst>
          </p:cNvPr>
          <p:cNvGrpSpPr/>
          <p:nvPr/>
        </p:nvGrpSpPr>
        <p:grpSpPr>
          <a:xfrm>
            <a:off x="6875314" y="5542084"/>
            <a:ext cx="4694088" cy="817024"/>
            <a:chOff x="3524187" y="1632516"/>
            <a:chExt cx="1328915" cy="608906"/>
          </a:xfrm>
        </p:grpSpPr>
        <p:pic>
          <p:nvPicPr>
            <p:cNvPr id="67" name="Picture 9">
              <a:extLst>
                <a:ext uri="{FF2B5EF4-FFF2-40B4-BE49-F238E27FC236}">
                  <a16:creationId xmlns:a16="http://schemas.microsoft.com/office/drawing/2014/main" id="{2AA5DB87-8E70-4212-A3D1-AE2DAFADD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66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>
            <a:xfrm flipH="1">
              <a:off x="3657755" y="1632516"/>
              <a:ext cx="1103830" cy="608906"/>
            </a:xfrm>
            <a:prstGeom prst="rect">
              <a:avLst/>
            </a:prstGeom>
          </p:spPr>
        </p:pic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D6CF1F11-6BE2-4920-B518-566E5F4579A4}"/>
                </a:ext>
              </a:extLst>
            </p:cNvPr>
            <p:cNvSpPr txBox="1"/>
            <p:nvPr/>
          </p:nvSpPr>
          <p:spPr>
            <a:xfrm>
              <a:off x="3524187" y="1754597"/>
              <a:ext cx="1328915" cy="412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標楷體" panose="03000509000000000000" pitchFamily="65" charset="-120"/>
                </a:rPr>
                <a:t>建置跨網絡合作機制</a:t>
              </a:r>
              <a:endPara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D03BB45-BEF5-4650-BE8F-1885B23BEB7D}"/>
              </a:ext>
            </a:extLst>
          </p:cNvPr>
          <p:cNvGrpSpPr/>
          <p:nvPr/>
        </p:nvGrpSpPr>
        <p:grpSpPr>
          <a:xfrm>
            <a:off x="3899672" y="1896822"/>
            <a:ext cx="4453640" cy="5070336"/>
            <a:chOff x="7274730" y="1607904"/>
            <a:chExt cx="3633220" cy="4107711"/>
          </a:xfrm>
        </p:grpSpPr>
        <p:sp>
          <p:nvSpPr>
            <p:cNvPr id="71" name="箭號: 向下 70">
              <a:extLst>
                <a:ext uri="{FF2B5EF4-FFF2-40B4-BE49-F238E27FC236}">
                  <a16:creationId xmlns:a16="http://schemas.microsoft.com/office/drawing/2014/main" id="{5EB2725B-14B0-476F-852F-7D9CD6BB4D11}"/>
                </a:ext>
              </a:extLst>
            </p:cNvPr>
            <p:cNvSpPr/>
            <p:nvPr/>
          </p:nvSpPr>
          <p:spPr>
            <a:xfrm>
              <a:off x="8906805" y="4076291"/>
              <a:ext cx="564674" cy="163932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endParaRPr>
            </a:p>
          </p:txBody>
        </p:sp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6029DF29-5C45-4849-B03C-78D5170FD6CC}"/>
                </a:ext>
              </a:extLst>
            </p:cNvPr>
            <p:cNvSpPr/>
            <p:nvPr/>
          </p:nvSpPr>
          <p:spPr>
            <a:xfrm>
              <a:off x="7895213" y="1830271"/>
              <a:ext cx="2548198" cy="2455753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endParaRPr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F412CD9A-113F-4FD6-ABDE-E3D72C981301}"/>
                </a:ext>
              </a:extLst>
            </p:cNvPr>
            <p:cNvGrpSpPr/>
            <p:nvPr/>
          </p:nvGrpSpPr>
          <p:grpSpPr>
            <a:xfrm>
              <a:off x="7274730" y="2249367"/>
              <a:ext cx="1217105" cy="488793"/>
              <a:chOff x="7355798" y="1695164"/>
              <a:chExt cx="1048862" cy="356961"/>
            </a:xfrm>
          </p:grpSpPr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58666B3E-7F66-4CA9-A2D5-1A694137C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7C8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>
              <a:xfrm flipH="1">
                <a:off x="7355798" y="1695164"/>
                <a:ext cx="1047122" cy="356961"/>
              </a:xfrm>
              <a:prstGeom prst="rect">
                <a:avLst/>
              </a:prstGeom>
            </p:spPr>
          </p:pic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9BBFF3EB-FDD1-415D-A4B8-505521B375B4}"/>
                  </a:ext>
                </a:extLst>
              </p:cNvPr>
              <p:cNvSpPr txBox="1"/>
              <p:nvPr/>
            </p:nvSpPr>
            <p:spPr>
              <a:xfrm>
                <a:off x="7357540" y="1706535"/>
                <a:ext cx="1047120" cy="291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社會局</a:t>
                </a:r>
                <a:endPara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CF0E8356-74C5-4835-BC66-CBB4691F62FA}"/>
                </a:ext>
              </a:extLst>
            </p:cNvPr>
            <p:cNvGrpSpPr/>
            <p:nvPr/>
          </p:nvGrpSpPr>
          <p:grpSpPr>
            <a:xfrm rot="21322426">
              <a:off x="9722306" y="2225911"/>
              <a:ext cx="1184780" cy="485672"/>
              <a:chOff x="8726904" y="940066"/>
              <a:chExt cx="1423416" cy="487288"/>
            </a:xfrm>
          </p:grpSpPr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85BE34CB-1248-4585-AE74-74EFF214B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7C8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>
              <a:xfrm rot="350678" flipH="1">
                <a:off x="8730202" y="940066"/>
                <a:ext cx="1375745" cy="487288"/>
              </a:xfrm>
              <a:prstGeom prst="rect">
                <a:avLst/>
              </a:prstGeom>
            </p:spPr>
          </p:pic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A0D3C847-49A0-4358-AB29-0D5121B36558}"/>
                  </a:ext>
                </a:extLst>
              </p:cNvPr>
              <p:cNvSpPr txBox="1"/>
              <p:nvPr/>
            </p:nvSpPr>
            <p:spPr>
              <a:xfrm rot="350678">
                <a:off x="8726904" y="982154"/>
                <a:ext cx="1423416" cy="4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教育局</a:t>
                </a:r>
                <a:endPara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</p:grp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2E95700B-44BE-4269-9976-47B3CC96A4CE}"/>
                </a:ext>
              </a:extLst>
            </p:cNvPr>
            <p:cNvGrpSpPr/>
            <p:nvPr/>
          </p:nvGrpSpPr>
          <p:grpSpPr>
            <a:xfrm rot="313184">
              <a:off x="7332091" y="3031935"/>
              <a:ext cx="1168842" cy="554987"/>
              <a:chOff x="10206541" y="890049"/>
              <a:chExt cx="1423416" cy="465433"/>
            </a:xfrm>
          </p:grpSpPr>
          <p:pic>
            <p:nvPicPr>
              <p:cNvPr id="34" name="Picture 9">
                <a:extLst>
                  <a:ext uri="{FF2B5EF4-FFF2-40B4-BE49-F238E27FC236}">
                    <a16:creationId xmlns:a16="http://schemas.microsoft.com/office/drawing/2014/main" id="{33529F30-4775-43E0-9B19-254C10F3E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7C8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>
              <a:xfrm rot="21370547" flipH="1">
                <a:off x="10239572" y="890049"/>
                <a:ext cx="1375744" cy="465433"/>
              </a:xfrm>
              <a:prstGeom prst="rect">
                <a:avLst/>
              </a:prstGeom>
            </p:spPr>
          </p:pic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5D92EFC5-E3F9-4459-B12A-D0D7CF6784CA}"/>
                  </a:ext>
                </a:extLst>
              </p:cNvPr>
              <p:cNvSpPr txBox="1"/>
              <p:nvPr/>
            </p:nvSpPr>
            <p:spPr>
              <a:xfrm rot="21286816">
                <a:off x="10206541" y="925902"/>
                <a:ext cx="1423416" cy="334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警察局</a:t>
                </a:r>
                <a:endPara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785650FD-F1CB-43DE-8B4F-5565283313FC}"/>
                </a:ext>
              </a:extLst>
            </p:cNvPr>
            <p:cNvGrpSpPr/>
            <p:nvPr/>
          </p:nvGrpSpPr>
          <p:grpSpPr>
            <a:xfrm rot="21436087">
              <a:off x="7593743" y="3840515"/>
              <a:ext cx="1228050" cy="498022"/>
              <a:chOff x="9850961" y="2457904"/>
              <a:chExt cx="1423416" cy="513643"/>
            </a:xfrm>
          </p:grpSpPr>
          <p:pic>
            <p:nvPicPr>
              <p:cNvPr id="36" name="Picture 9">
                <a:extLst>
                  <a:ext uri="{FF2B5EF4-FFF2-40B4-BE49-F238E27FC236}">
                    <a16:creationId xmlns:a16="http://schemas.microsoft.com/office/drawing/2014/main" id="{79D69938-BC76-40BC-BB68-A11D92941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7C8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>
              <a:xfrm rot="263816" flipH="1">
                <a:off x="9875837" y="2457904"/>
                <a:ext cx="1375747" cy="513643"/>
              </a:xfrm>
              <a:prstGeom prst="rect">
                <a:avLst/>
              </a:prstGeom>
            </p:spPr>
          </p:pic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2340F104-EE43-4E94-A8E5-64E6BD557705}"/>
                  </a:ext>
                </a:extLst>
              </p:cNvPr>
              <p:cNvSpPr txBox="1"/>
              <p:nvPr/>
            </p:nvSpPr>
            <p:spPr>
              <a:xfrm rot="163913">
                <a:off x="9850961" y="2486656"/>
                <a:ext cx="1423416" cy="411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勞工局</a:t>
                </a:r>
                <a:endPara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A610C0B1-7222-4CBB-A331-94EC705AE0E0}"/>
                </a:ext>
              </a:extLst>
            </p:cNvPr>
            <p:cNvGrpSpPr/>
            <p:nvPr/>
          </p:nvGrpSpPr>
          <p:grpSpPr>
            <a:xfrm rot="21398377">
              <a:off x="9731517" y="3050774"/>
              <a:ext cx="1176433" cy="511046"/>
              <a:chOff x="10505681" y="1704572"/>
              <a:chExt cx="1423417" cy="460416"/>
            </a:xfrm>
          </p:grpSpPr>
          <p:pic>
            <p:nvPicPr>
              <p:cNvPr id="38" name="Picture 9">
                <a:extLst>
                  <a:ext uri="{FF2B5EF4-FFF2-40B4-BE49-F238E27FC236}">
                    <a16:creationId xmlns:a16="http://schemas.microsoft.com/office/drawing/2014/main" id="{D47EF5A4-448D-4720-91FB-72836AB9C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7C8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>
              <a:xfrm rot="249324" flipH="1">
                <a:off x="10526130" y="1704572"/>
                <a:ext cx="1375745" cy="460416"/>
              </a:xfrm>
              <a:prstGeom prst="rect">
                <a:avLst/>
              </a:prstGeom>
            </p:spPr>
          </p:pic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BD3D1D7-018C-4A67-B48E-5CA5FD450F20}"/>
                  </a:ext>
                </a:extLst>
              </p:cNvPr>
              <p:cNvSpPr txBox="1"/>
              <p:nvPr/>
            </p:nvSpPr>
            <p:spPr>
              <a:xfrm rot="249324">
                <a:off x="10505681" y="1743038"/>
                <a:ext cx="1423417" cy="359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少輔會</a:t>
                </a:r>
                <a:endPara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D18C7BAB-8F84-4CF1-AAD9-935ED8041791}"/>
                </a:ext>
              </a:extLst>
            </p:cNvPr>
            <p:cNvGrpSpPr/>
            <p:nvPr/>
          </p:nvGrpSpPr>
          <p:grpSpPr>
            <a:xfrm>
              <a:off x="8440304" y="1607904"/>
              <a:ext cx="1358448" cy="488793"/>
              <a:chOff x="7166809" y="941479"/>
              <a:chExt cx="1375745" cy="454066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BB1029A9-591F-491C-8DD7-6AB75B9A2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7C8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>
              <a:xfrm flipH="1">
                <a:off x="7166809" y="941479"/>
                <a:ext cx="1375745" cy="454066"/>
              </a:xfrm>
              <a:prstGeom prst="rect">
                <a:avLst/>
              </a:prstGeom>
            </p:spPr>
          </p:pic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9EA90BE1-C3B8-4D8A-89D0-B3B93F78FBC5}"/>
                  </a:ext>
                </a:extLst>
              </p:cNvPr>
              <p:cNvSpPr txBox="1"/>
              <p:nvPr/>
            </p:nvSpPr>
            <p:spPr>
              <a:xfrm>
                <a:off x="7305032" y="951972"/>
                <a:ext cx="1142221" cy="37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毒防局</a:t>
                </a:r>
                <a:endPara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A5A2D47B-F5B4-4DEA-9EC6-2DCFDDE3C083}"/>
                </a:ext>
              </a:extLst>
            </p:cNvPr>
            <p:cNvGrpSpPr/>
            <p:nvPr/>
          </p:nvGrpSpPr>
          <p:grpSpPr>
            <a:xfrm>
              <a:off x="9553753" y="3821454"/>
              <a:ext cx="1270384" cy="522385"/>
              <a:chOff x="9025556" y="1679186"/>
              <a:chExt cx="1423417" cy="466622"/>
            </a:xfrm>
          </p:grpSpPr>
          <p:pic>
            <p:nvPicPr>
              <p:cNvPr id="32" name="Picture 9">
                <a:extLst>
                  <a:ext uri="{FF2B5EF4-FFF2-40B4-BE49-F238E27FC236}">
                    <a16:creationId xmlns:a16="http://schemas.microsoft.com/office/drawing/2014/main" id="{AE529BD6-AC66-4948-854F-A3D303E0B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7C8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>
              <a:xfrm flipH="1">
                <a:off x="9042829" y="1679186"/>
                <a:ext cx="1375745" cy="466622"/>
              </a:xfrm>
              <a:prstGeom prst="rect">
                <a:avLst/>
              </a:prstGeom>
            </p:spPr>
          </p:pic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7D652435-8D8A-4B08-8025-2BCF2D8EC064}"/>
                  </a:ext>
                </a:extLst>
              </p:cNvPr>
              <p:cNvSpPr txBox="1"/>
              <p:nvPr/>
            </p:nvSpPr>
            <p:spPr>
              <a:xfrm>
                <a:off x="9025556" y="1727952"/>
                <a:ext cx="1423417" cy="356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衛生局</a:t>
                </a:r>
                <a:endPara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74F2928-5B73-44F4-9F70-5D65D2F4D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865" y="2359425"/>
              <a:ext cx="1115309" cy="1334180"/>
            </a:xfrm>
            <a:prstGeom prst="rect">
              <a:avLst/>
            </a:prstGeom>
          </p:spPr>
        </p:pic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AAE82420-0A59-411B-B746-6C7A3131A4A4}"/>
              </a:ext>
            </a:extLst>
          </p:cNvPr>
          <p:cNvSpPr/>
          <p:nvPr/>
        </p:nvSpPr>
        <p:spPr>
          <a:xfrm>
            <a:off x="-1686055" y="186565"/>
            <a:ext cx="14593672" cy="939455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ADE4"/>
              </a:buClr>
              <a:buSzPct val="68000"/>
              <a:buFontTx/>
              <a:buNone/>
              <a:tabLst/>
              <a:defRPr/>
            </a:pPr>
            <a:r>
              <a:rPr kumimoji="0" lang="zh-TW" alt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建置「藥癮者家庭未成年子女跨網絡合作服務模式」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C39B694-550D-4173-B29D-4516233562EF}"/>
              </a:ext>
            </a:extLst>
          </p:cNvPr>
          <p:cNvGrpSpPr/>
          <p:nvPr/>
        </p:nvGrpSpPr>
        <p:grpSpPr>
          <a:xfrm>
            <a:off x="673759" y="7712685"/>
            <a:ext cx="2659227" cy="1072893"/>
            <a:chOff x="970265" y="2145555"/>
            <a:chExt cx="2044700" cy="1430338"/>
          </a:xfrm>
        </p:grpSpPr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6B75FD4D-5750-4B0B-B386-7AD799D41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2145555"/>
              <a:ext cx="498475" cy="143033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4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AD943A92-0AE2-4014-97CA-658B31ED83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967880"/>
              <a:ext cx="498475" cy="515938"/>
            </a:xfrm>
            <a:custGeom>
              <a:avLst/>
              <a:gdLst>
                <a:gd name="T0" fmla="*/ 60 w 60"/>
                <a:gd name="T1" fmla="*/ 57 h 62"/>
                <a:gd name="T2" fmla="*/ 60 w 60"/>
                <a:gd name="T3" fmla="*/ 62 h 62"/>
                <a:gd name="T4" fmla="*/ 53 w 60"/>
                <a:gd name="T5" fmla="*/ 56 h 62"/>
                <a:gd name="T6" fmla="*/ 53 w 60"/>
                <a:gd name="T7" fmla="*/ 54 h 62"/>
                <a:gd name="T8" fmla="*/ 53 w 60"/>
                <a:gd name="T9" fmla="*/ 54 h 62"/>
                <a:gd name="T10" fmla="*/ 56 w 60"/>
                <a:gd name="T11" fmla="*/ 54 h 62"/>
                <a:gd name="T12" fmla="*/ 60 w 60"/>
                <a:gd name="T13" fmla="*/ 57 h 62"/>
                <a:gd name="T14" fmla="*/ 0 w 60"/>
                <a:gd name="T15" fmla="*/ 5 h 62"/>
                <a:gd name="T16" fmla="*/ 0 w 60"/>
                <a:gd name="T17" fmla="*/ 0 h 62"/>
                <a:gd name="T18" fmla="*/ 3 w 60"/>
                <a:gd name="T19" fmla="*/ 4 h 62"/>
                <a:gd name="T20" fmla="*/ 4 w 60"/>
                <a:gd name="T21" fmla="*/ 6 h 62"/>
                <a:gd name="T22" fmla="*/ 4 w 60"/>
                <a:gd name="T23" fmla="*/ 6 h 62"/>
                <a:gd name="T24" fmla="*/ 1 w 60"/>
                <a:gd name="T25" fmla="*/ 6 h 62"/>
                <a:gd name="T26" fmla="*/ 0 w 60"/>
                <a:gd name="T27" fmla="*/ 5 h 62"/>
                <a:gd name="T28" fmla="*/ 10 w 60"/>
                <a:gd name="T29" fmla="*/ 10 h 62"/>
                <a:gd name="T30" fmla="*/ 19 w 60"/>
                <a:gd name="T31" fmla="*/ 18 h 62"/>
                <a:gd name="T32" fmla="*/ 19 w 60"/>
                <a:gd name="T33" fmla="*/ 21 h 62"/>
                <a:gd name="T34" fmla="*/ 19 w 60"/>
                <a:gd name="T35" fmla="*/ 21 h 62"/>
                <a:gd name="T36" fmla="*/ 16 w 60"/>
                <a:gd name="T37" fmla="*/ 21 h 62"/>
                <a:gd name="T38" fmla="*/ 8 w 60"/>
                <a:gd name="T39" fmla="*/ 13 h 62"/>
                <a:gd name="T40" fmla="*/ 8 w 60"/>
                <a:gd name="T41" fmla="*/ 10 h 62"/>
                <a:gd name="T42" fmla="*/ 8 w 60"/>
                <a:gd name="T43" fmla="*/ 10 h 62"/>
                <a:gd name="T44" fmla="*/ 10 w 60"/>
                <a:gd name="T45" fmla="*/ 10 h 62"/>
                <a:gd name="T46" fmla="*/ 25 w 60"/>
                <a:gd name="T47" fmla="*/ 25 h 62"/>
                <a:gd name="T48" fmla="*/ 34 w 60"/>
                <a:gd name="T49" fmla="*/ 33 h 62"/>
                <a:gd name="T50" fmla="*/ 34 w 60"/>
                <a:gd name="T51" fmla="*/ 35 h 62"/>
                <a:gd name="T52" fmla="*/ 34 w 60"/>
                <a:gd name="T53" fmla="*/ 35 h 62"/>
                <a:gd name="T54" fmla="*/ 32 w 60"/>
                <a:gd name="T55" fmla="*/ 35 h 62"/>
                <a:gd name="T56" fmla="*/ 23 w 60"/>
                <a:gd name="T57" fmla="*/ 27 h 62"/>
                <a:gd name="T58" fmla="*/ 23 w 60"/>
                <a:gd name="T59" fmla="*/ 25 h 62"/>
                <a:gd name="T60" fmla="*/ 23 w 60"/>
                <a:gd name="T61" fmla="*/ 25 h 62"/>
                <a:gd name="T62" fmla="*/ 25 w 60"/>
                <a:gd name="T63" fmla="*/ 25 h 62"/>
                <a:gd name="T64" fmla="*/ 41 w 60"/>
                <a:gd name="T65" fmla="*/ 39 h 62"/>
                <a:gd name="T66" fmla="*/ 49 w 60"/>
                <a:gd name="T67" fmla="*/ 47 h 62"/>
                <a:gd name="T68" fmla="*/ 49 w 60"/>
                <a:gd name="T69" fmla="*/ 50 h 62"/>
                <a:gd name="T70" fmla="*/ 49 w 60"/>
                <a:gd name="T71" fmla="*/ 50 h 62"/>
                <a:gd name="T72" fmla="*/ 47 w 60"/>
                <a:gd name="T73" fmla="*/ 50 h 62"/>
                <a:gd name="T74" fmla="*/ 38 w 60"/>
                <a:gd name="T75" fmla="*/ 42 h 62"/>
                <a:gd name="T76" fmla="*/ 38 w 60"/>
                <a:gd name="T77" fmla="*/ 39 h 62"/>
                <a:gd name="T78" fmla="*/ 38 w 60"/>
                <a:gd name="T79" fmla="*/ 39 h 62"/>
                <a:gd name="T80" fmla="*/ 41 w 60"/>
                <a:gd name="T8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2">
                  <a:moveTo>
                    <a:pt x="60" y="57"/>
                  </a:moveTo>
                  <a:cubicBezTo>
                    <a:pt x="60" y="62"/>
                    <a:pt x="60" y="62"/>
                    <a:pt x="60" y="62"/>
                  </a:cubicBezTo>
                  <a:cubicBezTo>
                    <a:pt x="58" y="60"/>
                    <a:pt x="56" y="58"/>
                    <a:pt x="53" y="56"/>
                  </a:cubicBezTo>
                  <a:cubicBezTo>
                    <a:pt x="53" y="56"/>
                    <a:pt x="53" y="55"/>
                    <a:pt x="53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3"/>
                    <a:pt x="55" y="53"/>
                    <a:pt x="56" y="54"/>
                  </a:cubicBezTo>
                  <a:cubicBezTo>
                    <a:pt x="57" y="55"/>
                    <a:pt x="58" y="56"/>
                    <a:pt x="60" y="57"/>
                  </a:cubicBezTo>
                  <a:close/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3"/>
                    <a:pt x="3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lose/>
                  <a:moveTo>
                    <a:pt x="10" y="10"/>
                  </a:moveTo>
                  <a:cubicBezTo>
                    <a:pt x="13" y="13"/>
                    <a:pt x="16" y="16"/>
                    <a:pt x="19" y="18"/>
                  </a:cubicBezTo>
                  <a:cubicBezTo>
                    <a:pt x="19" y="19"/>
                    <a:pt x="19" y="20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7" y="22"/>
                    <a:pt x="16" y="21"/>
                  </a:cubicBezTo>
                  <a:cubicBezTo>
                    <a:pt x="14" y="18"/>
                    <a:pt x="11" y="15"/>
                    <a:pt x="8" y="13"/>
                  </a:cubicBezTo>
                  <a:cubicBezTo>
                    <a:pt x="7" y="12"/>
                    <a:pt x="7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lose/>
                  <a:moveTo>
                    <a:pt x="25" y="25"/>
                  </a:moveTo>
                  <a:cubicBezTo>
                    <a:pt x="28" y="28"/>
                    <a:pt x="31" y="30"/>
                    <a:pt x="34" y="33"/>
                  </a:cubicBezTo>
                  <a:cubicBezTo>
                    <a:pt x="35" y="34"/>
                    <a:pt x="35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6"/>
                    <a:pt x="32" y="36"/>
                    <a:pt x="32" y="35"/>
                  </a:cubicBezTo>
                  <a:cubicBezTo>
                    <a:pt x="29" y="33"/>
                    <a:pt x="26" y="30"/>
                    <a:pt x="23" y="27"/>
                  </a:cubicBezTo>
                  <a:cubicBezTo>
                    <a:pt x="22" y="27"/>
                    <a:pt x="22" y="26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4"/>
                    <a:pt x="25" y="24"/>
                    <a:pt x="25" y="25"/>
                  </a:cubicBezTo>
                  <a:close/>
                  <a:moveTo>
                    <a:pt x="41" y="39"/>
                  </a:moveTo>
                  <a:cubicBezTo>
                    <a:pt x="43" y="42"/>
                    <a:pt x="46" y="45"/>
                    <a:pt x="49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0"/>
                    <a:pt x="47" y="50"/>
                  </a:cubicBezTo>
                  <a:cubicBezTo>
                    <a:pt x="44" y="47"/>
                    <a:pt x="41" y="44"/>
                    <a:pt x="38" y="42"/>
                  </a:cubicBezTo>
                  <a:cubicBezTo>
                    <a:pt x="38" y="41"/>
                    <a:pt x="38" y="40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9"/>
                    <a:pt x="40" y="39"/>
                    <a:pt x="41" y="39"/>
                  </a:cubicBezTo>
                  <a:close/>
                </a:path>
              </a:pathLst>
            </a:custGeom>
            <a:solidFill>
              <a:srgbClr val="E84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C457DD9A-CD6F-44E2-827F-07C5C9C09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2245567"/>
              <a:ext cx="1736725" cy="955675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81D50F00-1FF6-40AB-A713-B714F12CF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2145555"/>
              <a:ext cx="1954212" cy="955675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4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CDA33752-F65F-4561-BF8D-03848A07FD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669430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rgbClr val="F7B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44696DEE-AFE9-4C1F-BBF9-2CEA57759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204292"/>
              <a:ext cx="1870075" cy="4318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F7B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59" name="文本框 164">
            <a:extLst>
              <a:ext uri="{FF2B5EF4-FFF2-40B4-BE49-F238E27FC236}">
                <a16:creationId xmlns:a16="http://schemas.microsoft.com/office/drawing/2014/main" id="{DF0E3BE0-525F-4090-BE32-EBA86069188A}"/>
              </a:ext>
            </a:extLst>
          </p:cNvPr>
          <p:cNvSpPr txBox="1"/>
          <p:nvPr/>
        </p:nvSpPr>
        <p:spPr>
          <a:xfrm>
            <a:off x="768510" y="774219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檢視家戶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48BD717C-FA35-4C25-A450-53C59FA5B0E4}"/>
              </a:ext>
            </a:extLst>
          </p:cNvPr>
          <p:cNvGrpSpPr/>
          <p:nvPr/>
        </p:nvGrpSpPr>
        <p:grpSpPr>
          <a:xfrm>
            <a:off x="3521087" y="7685235"/>
            <a:ext cx="2659227" cy="1072893"/>
            <a:chOff x="970265" y="3638552"/>
            <a:chExt cx="2044700" cy="1430338"/>
          </a:xfrm>
        </p:grpSpPr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3B857034-4F13-476A-B550-BD19FEFEB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3638552"/>
              <a:ext cx="498475" cy="143033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3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6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B33EB04A-D1E5-416A-BBD6-A65416926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4470402"/>
              <a:ext cx="498475" cy="506413"/>
            </a:xfrm>
            <a:custGeom>
              <a:avLst/>
              <a:gdLst>
                <a:gd name="T0" fmla="*/ 60 w 60"/>
                <a:gd name="T1" fmla="*/ 57 h 61"/>
                <a:gd name="T2" fmla="*/ 60 w 60"/>
                <a:gd name="T3" fmla="*/ 61 h 61"/>
                <a:gd name="T4" fmla="*/ 53 w 60"/>
                <a:gd name="T5" fmla="*/ 55 h 61"/>
                <a:gd name="T6" fmla="*/ 53 w 60"/>
                <a:gd name="T7" fmla="*/ 53 h 61"/>
                <a:gd name="T8" fmla="*/ 53 w 60"/>
                <a:gd name="T9" fmla="*/ 53 h 61"/>
                <a:gd name="T10" fmla="*/ 56 w 60"/>
                <a:gd name="T11" fmla="*/ 53 h 61"/>
                <a:gd name="T12" fmla="*/ 60 w 60"/>
                <a:gd name="T13" fmla="*/ 57 h 61"/>
                <a:gd name="T14" fmla="*/ 0 w 60"/>
                <a:gd name="T15" fmla="*/ 4 h 61"/>
                <a:gd name="T16" fmla="*/ 0 w 60"/>
                <a:gd name="T17" fmla="*/ 0 h 61"/>
                <a:gd name="T18" fmla="*/ 3 w 60"/>
                <a:gd name="T19" fmla="*/ 3 h 61"/>
                <a:gd name="T20" fmla="*/ 4 w 60"/>
                <a:gd name="T21" fmla="*/ 6 h 61"/>
                <a:gd name="T22" fmla="*/ 4 w 60"/>
                <a:gd name="T23" fmla="*/ 6 h 61"/>
                <a:gd name="T24" fmla="*/ 1 w 60"/>
                <a:gd name="T25" fmla="*/ 6 h 61"/>
                <a:gd name="T26" fmla="*/ 0 w 60"/>
                <a:gd name="T27" fmla="*/ 4 h 61"/>
                <a:gd name="T28" fmla="*/ 10 w 60"/>
                <a:gd name="T29" fmla="*/ 10 h 61"/>
                <a:gd name="T30" fmla="*/ 19 w 60"/>
                <a:gd name="T31" fmla="*/ 18 h 61"/>
                <a:gd name="T32" fmla="*/ 19 w 60"/>
                <a:gd name="T33" fmla="*/ 20 h 61"/>
                <a:gd name="T34" fmla="*/ 19 w 60"/>
                <a:gd name="T35" fmla="*/ 20 h 61"/>
                <a:gd name="T36" fmla="*/ 16 w 60"/>
                <a:gd name="T37" fmla="*/ 20 h 61"/>
                <a:gd name="T38" fmla="*/ 8 w 60"/>
                <a:gd name="T39" fmla="*/ 12 h 61"/>
                <a:gd name="T40" fmla="*/ 8 w 60"/>
                <a:gd name="T41" fmla="*/ 10 h 61"/>
                <a:gd name="T42" fmla="*/ 8 w 60"/>
                <a:gd name="T43" fmla="*/ 10 h 61"/>
                <a:gd name="T44" fmla="*/ 10 w 60"/>
                <a:gd name="T45" fmla="*/ 10 h 61"/>
                <a:gd name="T46" fmla="*/ 25 w 60"/>
                <a:gd name="T47" fmla="*/ 24 h 61"/>
                <a:gd name="T48" fmla="*/ 34 w 60"/>
                <a:gd name="T49" fmla="*/ 32 h 61"/>
                <a:gd name="T50" fmla="*/ 34 w 60"/>
                <a:gd name="T51" fmla="*/ 35 h 61"/>
                <a:gd name="T52" fmla="*/ 34 w 60"/>
                <a:gd name="T53" fmla="*/ 35 h 61"/>
                <a:gd name="T54" fmla="*/ 32 w 60"/>
                <a:gd name="T55" fmla="*/ 35 h 61"/>
                <a:gd name="T56" fmla="*/ 23 w 60"/>
                <a:gd name="T57" fmla="*/ 27 h 61"/>
                <a:gd name="T58" fmla="*/ 23 w 60"/>
                <a:gd name="T59" fmla="*/ 24 h 61"/>
                <a:gd name="T60" fmla="*/ 23 w 60"/>
                <a:gd name="T61" fmla="*/ 24 h 61"/>
                <a:gd name="T62" fmla="*/ 25 w 60"/>
                <a:gd name="T63" fmla="*/ 24 h 61"/>
                <a:gd name="T64" fmla="*/ 41 w 60"/>
                <a:gd name="T65" fmla="*/ 39 h 61"/>
                <a:gd name="T66" fmla="*/ 49 w 60"/>
                <a:gd name="T67" fmla="*/ 47 h 61"/>
                <a:gd name="T68" fmla="*/ 49 w 60"/>
                <a:gd name="T69" fmla="*/ 49 h 61"/>
                <a:gd name="T70" fmla="*/ 49 w 60"/>
                <a:gd name="T71" fmla="*/ 49 h 61"/>
                <a:gd name="T72" fmla="*/ 47 w 60"/>
                <a:gd name="T73" fmla="*/ 49 h 61"/>
                <a:gd name="T74" fmla="*/ 38 w 60"/>
                <a:gd name="T75" fmla="*/ 41 h 61"/>
                <a:gd name="T76" fmla="*/ 38 w 60"/>
                <a:gd name="T77" fmla="*/ 39 h 61"/>
                <a:gd name="T78" fmla="*/ 38 w 60"/>
                <a:gd name="T79" fmla="*/ 39 h 61"/>
                <a:gd name="T80" fmla="*/ 41 w 60"/>
                <a:gd name="T81" fmla="*/ 3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1">
                  <a:moveTo>
                    <a:pt x="60" y="57"/>
                  </a:moveTo>
                  <a:cubicBezTo>
                    <a:pt x="60" y="61"/>
                    <a:pt x="60" y="61"/>
                    <a:pt x="60" y="61"/>
                  </a:cubicBezTo>
                  <a:cubicBezTo>
                    <a:pt x="58" y="59"/>
                    <a:pt x="56" y="57"/>
                    <a:pt x="53" y="55"/>
                  </a:cubicBezTo>
                  <a:cubicBezTo>
                    <a:pt x="53" y="55"/>
                    <a:pt x="53" y="54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4" y="52"/>
                    <a:pt x="55" y="52"/>
                    <a:pt x="56" y="53"/>
                  </a:cubicBezTo>
                  <a:cubicBezTo>
                    <a:pt x="57" y="54"/>
                    <a:pt x="58" y="56"/>
                    <a:pt x="60" y="57"/>
                  </a:cubicBezTo>
                  <a:close/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6"/>
                  </a:cubicBezTo>
                  <a:cubicBezTo>
                    <a:pt x="1" y="5"/>
                    <a:pt x="0" y="5"/>
                    <a:pt x="0" y="4"/>
                  </a:cubicBezTo>
                  <a:close/>
                  <a:moveTo>
                    <a:pt x="10" y="10"/>
                  </a:moveTo>
                  <a:cubicBezTo>
                    <a:pt x="13" y="12"/>
                    <a:pt x="16" y="15"/>
                    <a:pt x="19" y="18"/>
                  </a:cubicBezTo>
                  <a:cubicBezTo>
                    <a:pt x="19" y="18"/>
                    <a:pt x="19" y="19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1"/>
                    <a:pt x="17" y="21"/>
                    <a:pt x="16" y="20"/>
                  </a:cubicBezTo>
                  <a:cubicBezTo>
                    <a:pt x="14" y="17"/>
                    <a:pt x="11" y="15"/>
                    <a:pt x="8" y="12"/>
                  </a:cubicBezTo>
                  <a:cubicBezTo>
                    <a:pt x="7" y="11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9"/>
                    <a:pt x="10" y="10"/>
                  </a:cubicBezTo>
                  <a:close/>
                  <a:moveTo>
                    <a:pt x="25" y="24"/>
                  </a:moveTo>
                  <a:cubicBezTo>
                    <a:pt x="28" y="27"/>
                    <a:pt x="31" y="30"/>
                    <a:pt x="34" y="32"/>
                  </a:cubicBezTo>
                  <a:cubicBezTo>
                    <a:pt x="35" y="33"/>
                    <a:pt x="35" y="34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29" y="32"/>
                    <a:pt x="26" y="29"/>
                    <a:pt x="23" y="27"/>
                  </a:cubicBezTo>
                  <a:cubicBezTo>
                    <a:pt x="22" y="26"/>
                    <a:pt x="22" y="25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5" y="23"/>
                    <a:pt x="25" y="24"/>
                  </a:cubicBezTo>
                  <a:close/>
                  <a:moveTo>
                    <a:pt x="41" y="39"/>
                  </a:moveTo>
                  <a:cubicBezTo>
                    <a:pt x="43" y="41"/>
                    <a:pt x="46" y="44"/>
                    <a:pt x="49" y="47"/>
                  </a:cubicBezTo>
                  <a:cubicBezTo>
                    <a:pt x="50" y="47"/>
                    <a:pt x="50" y="48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50"/>
                    <a:pt x="47" y="50"/>
                    <a:pt x="47" y="49"/>
                  </a:cubicBezTo>
                  <a:cubicBezTo>
                    <a:pt x="44" y="46"/>
                    <a:pt x="41" y="44"/>
                    <a:pt x="38" y="41"/>
                  </a:cubicBezTo>
                  <a:cubicBezTo>
                    <a:pt x="38" y="40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8"/>
                    <a:pt x="40" y="38"/>
                    <a:pt x="41" y="39"/>
                  </a:cubicBez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0F4FC2C5-E75B-4A03-A0CA-D659F935E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3738565"/>
              <a:ext cx="1736725" cy="955675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F71A05F3-183F-4404-9A47-DB8E52975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3638552"/>
              <a:ext cx="1954212" cy="957263"/>
            </a:xfrm>
            <a:custGeom>
              <a:avLst/>
              <a:gdLst>
                <a:gd name="T0" fmla="*/ 0 w 1231"/>
                <a:gd name="T1" fmla="*/ 0 h 603"/>
                <a:gd name="T2" fmla="*/ 1047 w 1231"/>
                <a:gd name="T3" fmla="*/ 0 h 603"/>
                <a:gd name="T4" fmla="*/ 1231 w 1231"/>
                <a:gd name="T5" fmla="*/ 299 h 603"/>
                <a:gd name="T6" fmla="*/ 1047 w 1231"/>
                <a:gd name="T7" fmla="*/ 603 h 603"/>
                <a:gd name="T8" fmla="*/ 0 w 1231"/>
                <a:gd name="T9" fmla="*/ 603 h 603"/>
                <a:gd name="T10" fmla="*/ 0 w 1231"/>
                <a:gd name="T11" fmla="*/ 0 h 603"/>
                <a:gd name="T12" fmla="*/ 0 w 1231"/>
                <a:gd name="T1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3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3"/>
                  </a:lnTo>
                  <a:lnTo>
                    <a:pt x="0" y="60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FE337D49-7687-423A-A9BC-A163F4997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4171952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2 h 44"/>
                <a:gd name="T4" fmla="*/ 19 w 221"/>
                <a:gd name="T5" fmla="*/ 40 h 44"/>
                <a:gd name="T6" fmla="*/ 17 w 221"/>
                <a:gd name="T7" fmla="*/ 42 h 44"/>
                <a:gd name="T8" fmla="*/ 196 w 221"/>
                <a:gd name="T9" fmla="*/ 43 h 44"/>
                <a:gd name="T10" fmla="*/ 198 w 221"/>
                <a:gd name="T11" fmla="*/ 36 h 44"/>
                <a:gd name="T12" fmla="*/ 195 w 221"/>
                <a:gd name="T13" fmla="*/ 37 h 44"/>
                <a:gd name="T14" fmla="*/ 186 w 221"/>
                <a:gd name="T15" fmla="*/ 40 h 44"/>
                <a:gd name="T16" fmla="*/ 185 w 221"/>
                <a:gd name="T17" fmla="*/ 42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3 h 44"/>
                <a:gd name="T24" fmla="*/ 214 w 221"/>
                <a:gd name="T25" fmla="*/ 13 h 44"/>
                <a:gd name="T26" fmla="*/ 219 w 221"/>
                <a:gd name="T27" fmla="*/ 0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1 h 44"/>
                <a:gd name="T34" fmla="*/ 209 w 221"/>
                <a:gd name="T35" fmla="*/ 20 h 44"/>
                <a:gd name="T36" fmla="*/ 209 w 221"/>
                <a:gd name="T37" fmla="*/ 18 h 44"/>
                <a:gd name="T38" fmla="*/ 0 w 221"/>
                <a:gd name="T39" fmla="*/ 40 h 44"/>
                <a:gd name="T40" fmla="*/ 8 w 221"/>
                <a:gd name="T41" fmla="*/ 44 h 44"/>
                <a:gd name="T42" fmla="*/ 10 w 221"/>
                <a:gd name="T43" fmla="*/ 42 h 44"/>
                <a:gd name="T44" fmla="*/ 0 w 221"/>
                <a:gd name="T45" fmla="*/ 40 h 44"/>
                <a:gd name="T46" fmla="*/ 51 w 221"/>
                <a:gd name="T47" fmla="*/ 44 h 44"/>
                <a:gd name="T48" fmla="*/ 53 w 221"/>
                <a:gd name="T49" fmla="*/ 42 h 44"/>
                <a:gd name="T50" fmla="*/ 40 w 221"/>
                <a:gd name="T51" fmla="*/ 40 h 44"/>
                <a:gd name="T52" fmla="*/ 38 w 221"/>
                <a:gd name="T53" fmla="*/ 42 h 44"/>
                <a:gd name="T54" fmla="*/ 60 w 221"/>
                <a:gd name="T55" fmla="*/ 44 h 44"/>
                <a:gd name="T56" fmla="*/ 74 w 221"/>
                <a:gd name="T57" fmla="*/ 42 h 44"/>
                <a:gd name="T58" fmla="*/ 72 w 221"/>
                <a:gd name="T59" fmla="*/ 40 h 44"/>
                <a:gd name="T60" fmla="*/ 59 w 221"/>
                <a:gd name="T61" fmla="*/ 42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2 h 44"/>
                <a:gd name="T68" fmla="*/ 81 w 221"/>
                <a:gd name="T69" fmla="*/ 40 h 44"/>
                <a:gd name="T70" fmla="*/ 80 w 221"/>
                <a:gd name="T71" fmla="*/ 42 h 44"/>
                <a:gd name="T72" fmla="*/ 102 w 221"/>
                <a:gd name="T73" fmla="*/ 44 h 44"/>
                <a:gd name="T74" fmla="*/ 116 w 221"/>
                <a:gd name="T75" fmla="*/ 42 h 44"/>
                <a:gd name="T76" fmla="*/ 114 w 221"/>
                <a:gd name="T77" fmla="*/ 40 h 44"/>
                <a:gd name="T78" fmla="*/ 101 w 221"/>
                <a:gd name="T79" fmla="*/ 42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2 h 44"/>
                <a:gd name="T86" fmla="*/ 123 w 221"/>
                <a:gd name="T87" fmla="*/ 40 h 44"/>
                <a:gd name="T88" fmla="*/ 122 w 221"/>
                <a:gd name="T89" fmla="*/ 42 h 44"/>
                <a:gd name="T90" fmla="*/ 144 w 221"/>
                <a:gd name="T91" fmla="*/ 44 h 44"/>
                <a:gd name="T92" fmla="*/ 158 w 221"/>
                <a:gd name="T93" fmla="*/ 42 h 44"/>
                <a:gd name="T94" fmla="*/ 156 w 221"/>
                <a:gd name="T95" fmla="*/ 40 h 44"/>
                <a:gd name="T96" fmla="*/ 143 w 221"/>
                <a:gd name="T97" fmla="*/ 42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2 h 44"/>
                <a:gd name="T104" fmla="*/ 165 w 221"/>
                <a:gd name="T105" fmla="*/ 40 h 44"/>
                <a:gd name="T106" fmla="*/ 164 w 221"/>
                <a:gd name="T107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3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1"/>
                    <a:pt x="31" y="40"/>
                    <a:pt x="30" y="40"/>
                  </a:cubicBezTo>
                  <a:cubicBezTo>
                    <a:pt x="26" y="40"/>
                    <a:pt x="22" y="40"/>
                    <a:pt x="19" y="40"/>
                  </a:cubicBezTo>
                  <a:cubicBezTo>
                    <a:pt x="18" y="40"/>
                    <a:pt x="17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1"/>
                    <a:pt x="197" y="40"/>
                    <a:pt x="198" y="38"/>
                  </a:cubicBezTo>
                  <a:cubicBezTo>
                    <a:pt x="199" y="38"/>
                    <a:pt x="198" y="37"/>
                    <a:pt x="198" y="36"/>
                  </a:cubicBezTo>
                  <a:cubicBezTo>
                    <a:pt x="198" y="36"/>
                    <a:pt x="198" y="36"/>
                    <a:pt x="198" y="36"/>
                  </a:cubicBezTo>
                  <a:cubicBezTo>
                    <a:pt x="197" y="36"/>
                    <a:pt x="196" y="36"/>
                    <a:pt x="195" y="37"/>
                  </a:cubicBezTo>
                  <a:cubicBezTo>
                    <a:pt x="195" y="38"/>
                    <a:pt x="194" y="39"/>
                    <a:pt x="193" y="40"/>
                  </a:cubicBezTo>
                  <a:cubicBezTo>
                    <a:pt x="190" y="40"/>
                    <a:pt x="190" y="40"/>
                    <a:pt x="186" y="40"/>
                  </a:cubicBezTo>
                  <a:cubicBezTo>
                    <a:pt x="186" y="40"/>
                    <a:pt x="185" y="41"/>
                    <a:pt x="185" y="42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43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3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4"/>
                    <a:pt x="213" y="7"/>
                    <a:pt x="211" y="11"/>
                  </a:cubicBezTo>
                  <a:cubicBezTo>
                    <a:pt x="211" y="12"/>
                    <a:pt x="211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4"/>
                    <a:pt x="213" y="13"/>
                    <a:pt x="214" y="13"/>
                  </a:cubicBezTo>
                  <a:cubicBezTo>
                    <a:pt x="216" y="9"/>
                    <a:pt x="218" y="6"/>
                    <a:pt x="220" y="3"/>
                  </a:cubicBezTo>
                  <a:cubicBezTo>
                    <a:pt x="221" y="2"/>
                    <a:pt x="220" y="1"/>
                    <a:pt x="219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0"/>
                    <a:pt x="218" y="0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2"/>
                    <a:pt x="202" y="25"/>
                    <a:pt x="200" y="29"/>
                  </a:cubicBezTo>
                  <a:cubicBezTo>
                    <a:pt x="200" y="29"/>
                    <a:pt x="200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1"/>
                    <a:pt x="203" y="31"/>
                    <a:pt x="203" y="30"/>
                  </a:cubicBezTo>
                  <a:cubicBezTo>
                    <a:pt x="205" y="27"/>
                    <a:pt x="207" y="24"/>
                    <a:pt x="209" y="20"/>
                  </a:cubicBezTo>
                  <a:cubicBezTo>
                    <a:pt x="210" y="20"/>
                    <a:pt x="209" y="19"/>
                    <a:pt x="209" y="18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8"/>
                    <a:pt x="207" y="18"/>
                    <a:pt x="206" y="19"/>
                  </a:cubicBezTo>
                  <a:close/>
                  <a:moveTo>
                    <a:pt x="0" y="4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1"/>
                    <a:pt x="9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3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2" y="40"/>
                    <a:pt x="51" y="40"/>
                  </a:cubicBezTo>
                  <a:cubicBezTo>
                    <a:pt x="47" y="40"/>
                    <a:pt x="43" y="40"/>
                    <a:pt x="40" y="40"/>
                  </a:cubicBezTo>
                  <a:cubicBezTo>
                    <a:pt x="39" y="40"/>
                    <a:pt x="38" y="41"/>
                    <a:pt x="38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3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3" y="40"/>
                    <a:pt x="72" y="40"/>
                  </a:cubicBezTo>
                  <a:cubicBezTo>
                    <a:pt x="68" y="40"/>
                    <a:pt x="64" y="40"/>
                    <a:pt x="60" y="40"/>
                  </a:cubicBezTo>
                  <a:cubicBezTo>
                    <a:pt x="60" y="40"/>
                    <a:pt x="59" y="41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3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3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94" y="40"/>
                    <a:pt x="93" y="40"/>
                  </a:cubicBezTo>
                  <a:cubicBezTo>
                    <a:pt x="89" y="40"/>
                    <a:pt x="85" y="40"/>
                    <a:pt x="81" y="40"/>
                  </a:cubicBezTo>
                  <a:cubicBezTo>
                    <a:pt x="81" y="40"/>
                    <a:pt x="80" y="41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3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1"/>
                    <a:pt x="115" y="40"/>
                    <a:pt x="114" y="40"/>
                  </a:cubicBezTo>
                  <a:cubicBezTo>
                    <a:pt x="110" y="40"/>
                    <a:pt x="106" y="40"/>
                    <a:pt x="102" y="40"/>
                  </a:cubicBezTo>
                  <a:cubicBezTo>
                    <a:pt x="102" y="40"/>
                    <a:pt x="101" y="41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3"/>
                    <a:pt x="137" y="42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1"/>
                    <a:pt x="136" y="40"/>
                    <a:pt x="135" y="40"/>
                  </a:cubicBezTo>
                  <a:cubicBezTo>
                    <a:pt x="131" y="40"/>
                    <a:pt x="127" y="40"/>
                    <a:pt x="123" y="40"/>
                  </a:cubicBezTo>
                  <a:cubicBezTo>
                    <a:pt x="123" y="40"/>
                    <a:pt x="122" y="41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3"/>
                    <a:pt x="158" y="42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1"/>
                    <a:pt x="157" y="40"/>
                    <a:pt x="156" y="40"/>
                  </a:cubicBezTo>
                  <a:cubicBezTo>
                    <a:pt x="152" y="40"/>
                    <a:pt x="148" y="40"/>
                    <a:pt x="144" y="40"/>
                  </a:cubicBezTo>
                  <a:cubicBezTo>
                    <a:pt x="144" y="40"/>
                    <a:pt x="143" y="41"/>
                    <a:pt x="143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3"/>
                    <a:pt x="179" y="42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79" y="41"/>
                    <a:pt x="178" y="40"/>
                    <a:pt x="177" y="40"/>
                  </a:cubicBezTo>
                  <a:cubicBezTo>
                    <a:pt x="173" y="40"/>
                    <a:pt x="169" y="40"/>
                    <a:pt x="165" y="40"/>
                  </a:cubicBezTo>
                  <a:cubicBezTo>
                    <a:pt x="165" y="40"/>
                    <a:pt x="164" y="41"/>
                    <a:pt x="164" y="42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3"/>
                    <a:pt x="165" y="44"/>
                    <a:pt x="165" y="44"/>
                  </a:cubicBezTo>
                  <a:close/>
                </a:path>
              </a:pathLst>
            </a:custGeom>
            <a:solidFill>
              <a:srgbClr val="FDD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1" name="Freeform 40">
              <a:extLst>
                <a:ext uri="{FF2B5EF4-FFF2-40B4-BE49-F238E27FC236}">
                  <a16:creationId xmlns:a16="http://schemas.microsoft.com/office/drawing/2014/main" id="{8DDF472A-BF43-4D07-9408-CCDD0EB7D9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3697290"/>
              <a:ext cx="1870075" cy="4318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4 h 52"/>
                <a:gd name="T6" fmla="*/ 17 w 225"/>
                <a:gd name="T7" fmla="*/ 2 h 52"/>
                <a:gd name="T8" fmla="*/ 224 w 225"/>
                <a:gd name="T9" fmla="*/ 49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1 h 52"/>
                <a:gd name="T16" fmla="*/ 224 w 225"/>
                <a:gd name="T17" fmla="*/ 49 h 52"/>
                <a:gd name="T18" fmla="*/ 198 w 225"/>
                <a:gd name="T19" fmla="*/ 6 h 52"/>
                <a:gd name="T20" fmla="*/ 198 w 225"/>
                <a:gd name="T21" fmla="*/ 8 h 52"/>
                <a:gd name="T22" fmla="*/ 193 w 225"/>
                <a:gd name="T23" fmla="*/ 4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4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4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4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4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4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4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4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4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4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4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4"/>
                    <a:pt x="30" y="4"/>
                  </a:cubicBezTo>
                  <a:cubicBezTo>
                    <a:pt x="26" y="4"/>
                    <a:pt x="22" y="4"/>
                    <a:pt x="19" y="4"/>
                  </a:cubicBezTo>
                  <a:cubicBezTo>
                    <a:pt x="18" y="4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9"/>
                  </a:moveTo>
                  <a:cubicBezTo>
                    <a:pt x="224" y="49"/>
                    <a:pt x="224" y="49"/>
                    <a:pt x="224" y="49"/>
                  </a:cubicBezTo>
                  <a:cubicBezTo>
                    <a:pt x="225" y="49"/>
                    <a:pt x="225" y="49"/>
                    <a:pt x="225" y="50"/>
                  </a:cubicBezTo>
                  <a:cubicBezTo>
                    <a:pt x="225" y="51"/>
                    <a:pt x="225" y="51"/>
                    <a:pt x="225" y="51"/>
                  </a:cubicBezTo>
                  <a:cubicBezTo>
                    <a:pt x="225" y="52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2"/>
                    <a:pt x="222" y="51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9"/>
                    <a:pt x="224" y="49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6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4"/>
                  </a:cubicBezTo>
                  <a:cubicBezTo>
                    <a:pt x="190" y="4"/>
                    <a:pt x="190" y="4"/>
                    <a:pt x="186" y="4"/>
                  </a:cubicBezTo>
                  <a:cubicBezTo>
                    <a:pt x="186" y="4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7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1"/>
                    <a:pt x="214" y="31"/>
                  </a:cubicBezTo>
                  <a:cubicBezTo>
                    <a:pt x="216" y="35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9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3"/>
                    <a:pt x="203" y="14"/>
                  </a:cubicBezTo>
                  <a:cubicBezTo>
                    <a:pt x="205" y="17"/>
                    <a:pt x="207" y="20"/>
                    <a:pt x="209" y="24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0" y="4"/>
                    <a:pt x="0" y="4"/>
                    <a:pt x="0" y="4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4"/>
                    <a:pt x="51" y="4"/>
                  </a:cubicBezTo>
                  <a:cubicBezTo>
                    <a:pt x="47" y="4"/>
                    <a:pt x="43" y="4"/>
                    <a:pt x="40" y="4"/>
                  </a:cubicBezTo>
                  <a:cubicBezTo>
                    <a:pt x="39" y="4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4"/>
                    <a:pt x="72" y="4"/>
                  </a:cubicBezTo>
                  <a:cubicBezTo>
                    <a:pt x="68" y="4"/>
                    <a:pt x="64" y="4"/>
                    <a:pt x="60" y="4"/>
                  </a:cubicBezTo>
                  <a:cubicBezTo>
                    <a:pt x="60" y="4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4"/>
                    <a:pt x="93" y="4"/>
                  </a:cubicBezTo>
                  <a:cubicBezTo>
                    <a:pt x="89" y="4"/>
                    <a:pt x="85" y="4"/>
                    <a:pt x="81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4"/>
                    <a:pt x="114" y="4"/>
                  </a:cubicBezTo>
                  <a:cubicBezTo>
                    <a:pt x="110" y="4"/>
                    <a:pt x="106" y="4"/>
                    <a:pt x="102" y="4"/>
                  </a:cubicBezTo>
                  <a:cubicBezTo>
                    <a:pt x="102" y="4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4"/>
                    <a:pt x="135" y="4"/>
                  </a:cubicBezTo>
                  <a:cubicBezTo>
                    <a:pt x="131" y="4"/>
                    <a:pt x="127" y="4"/>
                    <a:pt x="123" y="4"/>
                  </a:cubicBezTo>
                  <a:cubicBezTo>
                    <a:pt x="123" y="4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4"/>
                    <a:pt x="156" y="4"/>
                  </a:cubicBezTo>
                  <a:cubicBezTo>
                    <a:pt x="152" y="4"/>
                    <a:pt x="148" y="4"/>
                    <a:pt x="144" y="4"/>
                  </a:cubicBezTo>
                  <a:cubicBezTo>
                    <a:pt x="144" y="4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4"/>
                    <a:pt x="177" y="4"/>
                  </a:cubicBezTo>
                  <a:cubicBezTo>
                    <a:pt x="173" y="4"/>
                    <a:pt x="169" y="4"/>
                    <a:pt x="165" y="4"/>
                  </a:cubicBezTo>
                  <a:cubicBezTo>
                    <a:pt x="165" y="4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FDD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82" name="文本框 164">
            <a:extLst>
              <a:ext uri="{FF2B5EF4-FFF2-40B4-BE49-F238E27FC236}">
                <a16:creationId xmlns:a16="http://schemas.microsoft.com/office/drawing/2014/main" id="{1F4BF4B9-D70E-4114-B448-052AE8C4D707}"/>
              </a:ext>
            </a:extLst>
          </p:cNvPr>
          <p:cNvSpPr txBox="1"/>
          <p:nvPr/>
        </p:nvSpPr>
        <p:spPr>
          <a:xfrm>
            <a:off x="3646305" y="772101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通報轉介</a:t>
            </a:r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169F2B30-85D7-4A3E-BB60-F53A50060AD0}"/>
              </a:ext>
            </a:extLst>
          </p:cNvPr>
          <p:cNvGrpSpPr/>
          <p:nvPr/>
        </p:nvGrpSpPr>
        <p:grpSpPr>
          <a:xfrm>
            <a:off x="6413308" y="7715172"/>
            <a:ext cx="2659228" cy="1071702"/>
            <a:chOff x="970265" y="5260977"/>
            <a:chExt cx="2044700" cy="1428750"/>
          </a:xfrm>
        </p:grpSpPr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9EB984BD-EB2A-4E69-AD59-1E9E5B12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5260977"/>
              <a:ext cx="498475" cy="1428750"/>
            </a:xfrm>
            <a:custGeom>
              <a:avLst/>
              <a:gdLst>
                <a:gd name="T0" fmla="*/ 0 w 314"/>
                <a:gd name="T1" fmla="*/ 0 h 900"/>
                <a:gd name="T2" fmla="*/ 314 w 314"/>
                <a:gd name="T3" fmla="*/ 298 h 900"/>
                <a:gd name="T4" fmla="*/ 314 w 314"/>
                <a:gd name="T5" fmla="*/ 900 h 900"/>
                <a:gd name="T6" fmla="*/ 0 w 314"/>
                <a:gd name="T7" fmla="*/ 602 h 900"/>
                <a:gd name="T8" fmla="*/ 0 w 314"/>
                <a:gd name="T9" fmla="*/ 0 h 900"/>
                <a:gd name="T10" fmla="*/ 0 w 314"/>
                <a:gd name="T11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0">
                  <a:moveTo>
                    <a:pt x="0" y="0"/>
                  </a:moveTo>
                  <a:lnTo>
                    <a:pt x="314" y="298"/>
                  </a:lnTo>
                  <a:lnTo>
                    <a:pt x="314" y="900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6F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24B6391F-BB35-47BC-AF5B-5419C43E82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6091240"/>
              <a:ext cx="498475" cy="515938"/>
            </a:xfrm>
            <a:custGeom>
              <a:avLst/>
              <a:gdLst>
                <a:gd name="T0" fmla="*/ 60 w 60"/>
                <a:gd name="T1" fmla="*/ 57 h 62"/>
                <a:gd name="T2" fmla="*/ 60 w 60"/>
                <a:gd name="T3" fmla="*/ 62 h 62"/>
                <a:gd name="T4" fmla="*/ 53 w 60"/>
                <a:gd name="T5" fmla="*/ 56 h 62"/>
                <a:gd name="T6" fmla="*/ 53 w 60"/>
                <a:gd name="T7" fmla="*/ 53 h 62"/>
                <a:gd name="T8" fmla="*/ 53 w 60"/>
                <a:gd name="T9" fmla="*/ 53 h 62"/>
                <a:gd name="T10" fmla="*/ 56 w 60"/>
                <a:gd name="T11" fmla="*/ 53 h 62"/>
                <a:gd name="T12" fmla="*/ 60 w 60"/>
                <a:gd name="T13" fmla="*/ 57 h 62"/>
                <a:gd name="T14" fmla="*/ 0 w 60"/>
                <a:gd name="T15" fmla="*/ 4 h 62"/>
                <a:gd name="T16" fmla="*/ 0 w 60"/>
                <a:gd name="T17" fmla="*/ 0 h 62"/>
                <a:gd name="T18" fmla="*/ 3 w 60"/>
                <a:gd name="T19" fmla="*/ 3 h 62"/>
                <a:gd name="T20" fmla="*/ 4 w 60"/>
                <a:gd name="T21" fmla="*/ 6 h 62"/>
                <a:gd name="T22" fmla="*/ 4 w 60"/>
                <a:gd name="T23" fmla="*/ 6 h 62"/>
                <a:gd name="T24" fmla="*/ 1 w 60"/>
                <a:gd name="T25" fmla="*/ 6 h 62"/>
                <a:gd name="T26" fmla="*/ 0 w 60"/>
                <a:gd name="T27" fmla="*/ 4 h 62"/>
                <a:gd name="T28" fmla="*/ 10 w 60"/>
                <a:gd name="T29" fmla="*/ 10 h 62"/>
                <a:gd name="T30" fmla="*/ 19 w 60"/>
                <a:gd name="T31" fmla="*/ 18 h 62"/>
                <a:gd name="T32" fmla="*/ 19 w 60"/>
                <a:gd name="T33" fmla="*/ 20 h 62"/>
                <a:gd name="T34" fmla="*/ 19 w 60"/>
                <a:gd name="T35" fmla="*/ 20 h 62"/>
                <a:gd name="T36" fmla="*/ 16 w 60"/>
                <a:gd name="T37" fmla="*/ 20 h 62"/>
                <a:gd name="T38" fmla="*/ 8 w 60"/>
                <a:gd name="T39" fmla="*/ 12 h 62"/>
                <a:gd name="T40" fmla="*/ 8 w 60"/>
                <a:gd name="T41" fmla="*/ 10 h 62"/>
                <a:gd name="T42" fmla="*/ 8 w 60"/>
                <a:gd name="T43" fmla="*/ 10 h 62"/>
                <a:gd name="T44" fmla="*/ 10 w 60"/>
                <a:gd name="T45" fmla="*/ 10 h 62"/>
                <a:gd name="T46" fmla="*/ 25 w 60"/>
                <a:gd name="T47" fmla="*/ 24 h 62"/>
                <a:gd name="T48" fmla="*/ 34 w 60"/>
                <a:gd name="T49" fmla="*/ 32 h 62"/>
                <a:gd name="T50" fmla="*/ 34 w 60"/>
                <a:gd name="T51" fmla="*/ 35 h 62"/>
                <a:gd name="T52" fmla="*/ 34 w 60"/>
                <a:gd name="T53" fmla="*/ 35 h 62"/>
                <a:gd name="T54" fmla="*/ 32 w 60"/>
                <a:gd name="T55" fmla="*/ 35 h 62"/>
                <a:gd name="T56" fmla="*/ 23 w 60"/>
                <a:gd name="T57" fmla="*/ 27 h 62"/>
                <a:gd name="T58" fmla="*/ 23 w 60"/>
                <a:gd name="T59" fmla="*/ 24 h 62"/>
                <a:gd name="T60" fmla="*/ 23 w 60"/>
                <a:gd name="T61" fmla="*/ 24 h 62"/>
                <a:gd name="T62" fmla="*/ 25 w 60"/>
                <a:gd name="T63" fmla="*/ 24 h 62"/>
                <a:gd name="T64" fmla="*/ 41 w 60"/>
                <a:gd name="T65" fmla="*/ 39 h 62"/>
                <a:gd name="T66" fmla="*/ 49 w 60"/>
                <a:gd name="T67" fmla="*/ 47 h 62"/>
                <a:gd name="T68" fmla="*/ 49 w 60"/>
                <a:gd name="T69" fmla="*/ 49 h 62"/>
                <a:gd name="T70" fmla="*/ 49 w 60"/>
                <a:gd name="T71" fmla="*/ 49 h 62"/>
                <a:gd name="T72" fmla="*/ 47 w 60"/>
                <a:gd name="T73" fmla="*/ 49 h 62"/>
                <a:gd name="T74" fmla="*/ 38 w 60"/>
                <a:gd name="T75" fmla="*/ 41 h 62"/>
                <a:gd name="T76" fmla="*/ 38 w 60"/>
                <a:gd name="T77" fmla="*/ 39 h 62"/>
                <a:gd name="T78" fmla="*/ 38 w 60"/>
                <a:gd name="T79" fmla="*/ 39 h 62"/>
                <a:gd name="T80" fmla="*/ 41 w 60"/>
                <a:gd name="T8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2">
                  <a:moveTo>
                    <a:pt x="60" y="57"/>
                  </a:moveTo>
                  <a:cubicBezTo>
                    <a:pt x="60" y="62"/>
                    <a:pt x="60" y="62"/>
                    <a:pt x="60" y="62"/>
                  </a:cubicBezTo>
                  <a:cubicBezTo>
                    <a:pt x="58" y="60"/>
                    <a:pt x="56" y="58"/>
                    <a:pt x="53" y="56"/>
                  </a:cubicBezTo>
                  <a:cubicBezTo>
                    <a:pt x="53" y="55"/>
                    <a:pt x="53" y="54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4" y="53"/>
                    <a:pt x="55" y="53"/>
                    <a:pt x="56" y="53"/>
                  </a:cubicBezTo>
                  <a:cubicBezTo>
                    <a:pt x="57" y="55"/>
                    <a:pt x="58" y="56"/>
                    <a:pt x="60" y="57"/>
                  </a:cubicBezTo>
                  <a:close/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1" y="6"/>
                  </a:cubicBezTo>
                  <a:cubicBezTo>
                    <a:pt x="1" y="5"/>
                    <a:pt x="0" y="5"/>
                    <a:pt x="0" y="4"/>
                  </a:cubicBezTo>
                  <a:close/>
                  <a:moveTo>
                    <a:pt x="10" y="10"/>
                  </a:moveTo>
                  <a:cubicBezTo>
                    <a:pt x="13" y="13"/>
                    <a:pt x="16" y="15"/>
                    <a:pt x="19" y="18"/>
                  </a:cubicBezTo>
                  <a:cubicBezTo>
                    <a:pt x="19" y="19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1"/>
                    <a:pt x="17" y="21"/>
                    <a:pt x="16" y="20"/>
                  </a:cubicBezTo>
                  <a:cubicBezTo>
                    <a:pt x="14" y="18"/>
                    <a:pt x="11" y="15"/>
                    <a:pt x="8" y="12"/>
                  </a:cubicBezTo>
                  <a:cubicBezTo>
                    <a:pt x="7" y="12"/>
                    <a:pt x="7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9"/>
                    <a:pt x="10" y="10"/>
                  </a:cubicBezTo>
                  <a:close/>
                  <a:moveTo>
                    <a:pt x="25" y="24"/>
                  </a:moveTo>
                  <a:cubicBezTo>
                    <a:pt x="28" y="27"/>
                    <a:pt x="31" y="30"/>
                    <a:pt x="34" y="32"/>
                  </a:cubicBezTo>
                  <a:cubicBezTo>
                    <a:pt x="35" y="33"/>
                    <a:pt x="35" y="34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29" y="32"/>
                    <a:pt x="26" y="29"/>
                    <a:pt x="23" y="27"/>
                  </a:cubicBezTo>
                  <a:cubicBezTo>
                    <a:pt x="22" y="26"/>
                    <a:pt x="22" y="25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5" y="24"/>
                    <a:pt x="25" y="24"/>
                  </a:cubicBezTo>
                  <a:close/>
                  <a:moveTo>
                    <a:pt x="41" y="39"/>
                  </a:moveTo>
                  <a:cubicBezTo>
                    <a:pt x="43" y="42"/>
                    <a:pt x="46" y="44"/>
                    <a:pt x="49" y="47"/>
                  </a:cubicBezTo>
                  <a:cubicBezTo>
                    <a:pt x="50" y="48"/>
                    <a:pt x="50" y="49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50"/>
                    <a:pt x="47" y="50"/>
                    <a:pt x="47" y="49"/>
                  </a:cubicBezTo>
                  <a:cubicBezTo>
                    <a:pt x="44" y="47"/>
                    <a:pt x="41" y="44"/>
                    <a:pt x="38" y="41"/>
                  </a:cubicBezTo>
                  <a:cubicBezTo>
                    <a:pt x="38" y="41"/>
                    <a:pt x="38" y="40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8"/>
                    <a:pt x="40" y="38"/>
                    <a:pt x="41" y="39"/>
                  </a:cubicBezTo>
                  <a:close/>
                </a:path>
              </a:pathLst>
            </a:custGeom>
            <a:solidFill>
              <a:srgbClr val="369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71F48FFC-C2C3-4687-93CB-483D59EC7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5368927"/>
              <a:ext cx="1736725" cy="946150"/>
            </a:xfrm>
            <a:custGeom>
              <a:avLst/>
              <a:gdLst>
                <a:gd name="T0" fmla="*/ 0 w 1094"/>
                <a:gd name="T1" fmla="*/ 0 h 596"/>
                <a:gd name="T2" fmla="*/ 911 w 1094"/>
                <a:gd name="T3" fmla="*/ 0 h 596"/>
                <a:gd name="T4" fmla="*/ 1094 w 1094"/>
                <a:gd name="T5" fmla="*/ 298 h 596"/>
                <a:gd name="T6" fmla="*/ 911 w 1094"/>
                <a:gd name="T7" fmla="*/ 596 h 596"/>
                <a:gd name="T8" fmla="*/ 0 w 1094"/>
                <a:gd name="T9" fmla="*/ 596 h 596"/>
                <a:gd name="T10" fmla="*/ 0 w 1094"/>
                <a:gd name="T11" fmla="*/ 0 h 596"/>
                <a:gd name="T12" fmla="*/ 0 w 1094"/>
                <a:gd name="T13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596">
                  <a:moveTo>
                    <a:pt x="0" y="0"/>
                  </a:moveTo>
                  <a:lnTo>
                    <a:pt x="911" y="0"/>
                  </a:lnTo>
                  <a:lnTo>
                    <a:pt x="1094" y="298"/>
                  </a:lnTo>
                  <a:lnTo>
                    <a:pt x="911" y="596"/>
                  </a:lnTo>
                  <a:lnTo>
                    <a:pt x="0" y="59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id="{C276D4D8-45C2-4678-990A-69AE15801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5260977"/>
              <a:ext cx="1954212" cy="955675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303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303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A1DC"/>
            </a:solidFill>
            <a:ln>
              <a:noFill/>
            </a:ln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8" name="Freeform 39">
              <a:extLst>
                <a:ext uri="{FF2B5EF4-FFF2-40B4-BE49-F238E27FC236}">
                  <a16:creationId xmlns:a16="http://schemas.microsoft.com/office/drawing/2014/main" id="{83614ADE-7AE6-424E-83C6-E509DFC2E2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5792790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2 h 44"/>
                <a:gd name="T4" fmla="*/ 19 w 221"/>
                <a:gd name="T5" fmla="*/ 40 h 44"/>
                <a:gd name="T6" fmla="*/ 17 w 221"/>
                <a:gd name="T7" fmla="*/ 42 h 44"/>
                <a:gd name="T8" fmla="*/ 196 w 221"/>
                <a:gd name="T9" fmla="*/ 43 h 44"/>
                <a:gd name="T10" fmla="*/ 198 w 221"/>
                <a:gd name="T11" fmla="*/ 36 h 44"/>
                <a:gd name="T12" fmla="*/ 195 w 221"/>
                <a:gd name="T13" fmla="*/ 37 h 44"/>
                <a:gd name="T14" fmla="*/ 186 w 221"/>
                <a:gd name="T15" fmla="*/ 40 h 44"/>
                <a:gd name="T16" fmla="*/ 185 w 221"/>
                <a:gd name="T17" fmla="*/ 42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3 h 44"/>
                <a:gd name="T24" fmla="*/ 214 w 221"/>
                <a:gd name="T25" fmla="*/ 13 h 44"/>
                <a:gd name="T26" fmla="*/ 219 w 221"/>
                <a:gd name="T27" fmla="*/ 0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1 h 44"/>
                <a:gd name="T34" fmla="*/ 209 w 221"/>
                <a:gd name="T35" fmla="*/ 21 h 44"/>
                <a:gd name="T36" fmla="*/ 209 w 221"/>
                <a:gd name="T37" fmla="*/ 18 h 44"/>
                <a:gd name="T38" fmla="*/ 0 w 221"/>
                <a:gd name="T39" fmla="*/ 40 h 44"/>
                <a:gd name="T40" fmla="*/ 8 w 221"/>
                <a:gd name="T41" fmla="*/ 44 h 44"/>
                <a:gd name="T42" fmla="*/ 10 w 221"/>
                <a:gd name="T43" fmla="*/ 42 h 44"/>
                <a:gd name="T44" fmla="*/ 0 w 221"/>
                <a:gd name="T45" fmla="*/ 40 h 44"/>
                <a:gd name="T46" fmla="*/ 51 w 221"/>
                <a:gd name="T47" fmla="*/ 44 h 44"/>
                <a:gd name="T48" fmla="*/ 53 w 221"/>
                <a:gd name="T49" fmla="*/ 42 h 44"/>
                <a:gd name="T50" fmla="*/ 40 w 221"/>
                <a:gd name="T51" fmla="*/ 40 h 44"/>
                <a:gd name="T52" fmla="*/ 38 w 221"/>
                <a:gd name="T53" fmla="*/ 42 h 44"/>
                <a:gd name="T54" fmla="*/ 60 w 221"/>
                <a:gd name="T55" fmla="*/ 44 h 44"/>
                <a:gd name="T56" fmla="*/ 74 w 221"/>
                <a:gd name="T57" fmla="*/ 42 h 44"/>
                <a:gd name="T58" fmla="*/ 72 w 221"/>
                <a:gd name="T59" fmla="*/ 40 h 44"/>
                <a:gd name="T60" fmla="*/ 59 w 221"/>
                <a:gd name="T61" fmla="*/ 42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2 h 44"/>
                <a:gd name="T68" fmla="*/ 81 w 221"/>
                <a:gd name="T69" fmla="*/ 40 h 44"/>
                <a:gd name="T70" fmla="*/ 80 w 221"/>
                <a:gd name="T71" fmla="*/ 42 h 44"/>
                <a:gd name="T72" fmla="*/ 102 w 221"/>
                <a:gd name="T73" fmla="*/ 44 h 44"/>
                <a:gd name="T74" fmla="*/ 116 w 221"/>
                <a:gd name="T75" fmla="*/ 42 h 44"/>
                <a:gd name="T76" fmla="*/ 114 w 221"/>
                <a:gd name="T77" fmla="*/ 40 h 44"/>
                <a:gd name="T78" fmla="*/ 101 w 221"/>
                <a:gd name="T79" fmla="*/ 42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2 h 44"/>
                <a:gd name="T86" fmla="*/ 123 w 221"/>
                <a:gd name="T87" fmla="*/ 40 h 44"/>
                <a:gd name="T88" fmla="*/ 122 w 221"/>
                <a:gd name="T89" fmla="*/ 42 h 44"/>
                <a:gd name="T90" fmla="*/ 144 w 221"/>
                <a:gd name="T91" fmla="*/ 44 h 44"/>
                <a:gd name="T92" fmla="*/ 158 w 221"/>
                <a:gd name="T93" fmla="*/ 42 h 44"/>
                <a:gd name="T94" fmla="*/ 156 w 221"/>
                <a:gd name="T95" fmla="*/ 40 h 44"/>
                <a:gd name="T96" fmla="*/ 143 w 221"/>
                <a:gd name="T97" fmla="*/ 42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2 h 44"/>
                <a:gd name="T104" fmla="*/ 165 w 221"/>
                <a:gd name="T105" fmla="*/ 40 h 44"/>
                <a:gd name="T106" fmla="*/ 164 w 221"/>
                <a:gd name="T107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3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1"/>
                    <a:pt x="31" y="40"/>
                    <a:pt x="30" y="40"/>
                  </a:cubicBezTo>
                  <a:cubicBezTo>
                    <a:pt x="26" y="40"/>
                    <a:pt x="22" y="40"/>
                    <a:pt x="19" y="40"/>
                  </a:cubicBezTo>
                  <a:cubicBezTo>
                    <a:pt x="18" y="40"/>
                    <a:pt x="17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1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6"/>
                  </a:cubicBezTo>
                  <a:cubicBezTo>
                    <a:pt x="198" y="36"/>
                    <a:pt x="198" y="36"/>
                    <a:pt x="198" y="36"/>
                  </a:cubicBezTo>
                  <a:cubicBezTo>
                    <a:pt x="197" y="36"/>
                    <a:pt x="196" y="36"/>
                    <a:pt x="195" y="37"/>
                  </a:cubicBezTo>
                  <a:cubicBezTo>
                    <a:pt x="195" y="38"/>
                    <a:pt x="194" y="39"/>
                    <a:pt x="193" y="40"/>
                  </a:cubicBezTo>
                  <a:cubicBezTo>
                    <a:pt x="190" y="40"/>
                    <a:pt x="190" y="40"/>
                    <a:pt x="186" y="40"/>
                  </a:cubicBezTo>
                  <a:cubicBezTo>
                    <a:pt x="186" y="40"/>
                    <a:pt x="185" y="41"/>
                    <a:pt x="185" y="42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43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3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4"/>
                    <a:pt x="213" y="8"/>
                    <a:pt x="211" y="11"/>
                  </a:cubicBezTo>
                  <a:cubicBezTo>
                    <a:pt x="211" y="12"/>
                    <a:pt x="211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9"/>
                    <a:pt x="218" y="6"/>
                    <a:pt x="220" y="3"/>
                  </a:cubicBezTo>
                  <a:cubicBezTo>
                    <a:pt x="221" y="2"/>
                    <a:pt x="220" y="1"/>
                    <a:pt x="219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0"/>
                    <a:pt x="218" y="0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2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2"/>
                    <a:pt x="203" y="31"/>
                    <a:pt x="203" y="31"/>
                  </a:cubicBezTo>
                  <a:cubicBezTo>
                    <a:pt x="205" y="27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8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8"/>
                    <a:pt x="207" y="18"/>
                    <a:pt x="206" y="19"/>
                  </a:cubicBezTo>
                  <a:close/>
                  <a:moveTo>
                    <a:pt x="0" y="4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1"/>
                    <a:pt x="9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3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2" y="40"/>
                    <a:pt x="51" y="40"/>
                  </a:cubicBezTo>
                  <a:cubicBezTo>
                    <a:pt x="47" y="40"/>
                    <a:pt x="43" y="40"/>
                    <a:pt x="40" y="40"/>
                  </a:cubicBezTo>
                  <a:cubicBezTo>
                    <a:pt x="39" y="40"/>
                    <a:pt x="38" y="41"/>
                    <a:pt x="38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3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3" y="40"/>
                    <a:pt x="72" y="40"/>
                  </a:cubicBezTo>
                  <a:cubicBezTo>
                    <a:pt x="68" y="40"/>
                    <a:pt x="64" y="40"/>
                    <a:pt x="60" y="40"/>
                  </a:cubicBezTo>
                  <a:cubicBezTo>
                    <a:pt x="60" y="40"/>
                    <a:pt x="59" y="41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3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3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94" y="40"/>
                    <a:pt x="93" y="40"/>
                  </a:cubicBezTo>
                  <a:cubicBezTo>
                    <a:pt x="89" y="40"/>
                    <a:pt x="85" y="40"/>
                    <a:pt x="81" y="40"/>
                  </a:cubicBezTo>
                  <a:cubicBezTo>
                    <a:pt x="81" y="40"/>
                    <a:pt x="80" y="41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3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1"/>
                    <a:pt x="115" y="40"/>
                    <a:pt x="114" y="40"/>
                  </a:cubicBezTo>
                  <a:cubicBezTo>
                    <a:pt x="110" y="40"/>
                    <a:pt x="106" y="40"/>
                    <a:pt x="102" y="40"/>
                  </a:cubicBezTo>
                  <a:cubicBezTo>
                    <a:pt x="102" y="40"/>
                    <a:pt x="101" y="41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3"/>
                    <a:pt x="137" y="42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1"/>
                    <a:pt x="136" y="40"/>
                    <a:pt x="135" y="40"/>
                  </a:cubicBezTo>
                  <a:cubicBezTo>
                    <a:pt x="131" y="40"/>
                    <a:pt x="127" y="40"/>
                    <a:pt x="123" y="40"/>
                  </a:cubicBezTo>
                  <a:cubicBezTo>
                    <a:pt x="123" y="40"/>
                    <a:pt x="122" y="41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3"/>
                    <a:pt x="158" y="42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1"/>
                    <a:pt x="157" y="40"/>
                    <a:pt x="156" y="40"/>
                  </a:cubicBezTo>
                  <a:cubicBezTo>
                    <a:pt x="152" y="40"/>
                    <a:pt x="148" y="40"/>
                    <a:pt x="144" y="40"/>
                  </a:cubicBezTo>
                  <a:cubicBezTo>
                    <a:pt x="144" y="40"/>
                    <a:pt x="143" y="41"/>
                    <a:pt x="143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3"/>
                    <a:pt x="179" y="42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79" y="41"/>
                    <a:pt x="178" y="40"/>
                    <a:pt x="177" y="40"/>
                  </a:cubicBezTo>
                  <a:cubicBezTo>
                    <a:pt x="173" y="40"/>
                    <a:pt x="169" y="40"/>
                    <a:pt x="165" y="40"/>
                  </a:cubicBezTo>
                  <a:cubicBezTo>
                    <a:pt x="165" y="40"/>
                    <a:pt x="164" y="41"/>
                    <a:pt x="164" y="42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3"/>
                    <a:pt x="165" y="44"/>
                    <a:pt x="165" y="44"/>
                  </a:cubicBezTo>
                  <a:close/>
                </a:path>
              </a:pathLst>
            </a:custGeom>
            <a:solidFill>
              <a:srgbClr val="82C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9" name="Freeform 41">
              <a:extLst>
                <a:ext uri="{FF2B5EF4-FFF2-40B4-BE49-F238E27FC236}">
                  <a16:creationId xmlns:a16="http://schemas.microsoft.com/office/drawing/2014/main" id="{185FBCEC-3197-41A5-A5A8-A201FAD95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5326065"/>
              <a:ext cx="1870075" cy="433388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1 h 52"/>
                <a:gd name="T4" fmla="*/ 19 w 225"/>
                <a:gd name="T5" fmla="*/ 3 h 52"/>
                <a:gd name="T6" fmla="*/ 17 w 225"/>
                <a:gd name="T7" fmla="*/ 1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7 h 52"/>
                <a:gd name="T22" fmla="*/ 193 w 225"/>
                <a:gd name="T23" fmla="*/ 3 h 52"/>
                <a:gd name="T24" fmla="*/ 185 w 225"/>
                <a:gd name="T25" fmla="*/ 1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2 h 52"/>
                <a:gd name="T32" fmla="*/ 212 w 225"/>
                <a:gd name="T33" fmla="*/ 30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4 h 52"/>
                <a:gd name="T40" fmla="*/ 201 w 225"/>
                <a:gd name="T41" fmla="*/ 12 h 52"/>
                <a:gd name="T42" fmla="*/ 203 w 225"/>
                <a:gd name="T43" fmla="*/ 13 h 52"/>
                <a:gd name="T44" fmla="*/ 209 w 225"/>
                <a:gd name="T45" fmla="*/ 25 h 52"/>
                <a:gd name="T46" fmla="*/ 206 w 225"/>
                <a:gd name="T47" fmla="*/ 24 h 52"/>
                <a:gd name="T48" fmla="*/ 0 w 225"/>
                <a:gd name="T49" fmla="*/ 0 h 52"/>
                <a:gd name="T50" fmla="*/ 10 w 225"/>
                <a:gd name="T51" fmla="*/ 1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1 h 52"/>
                <a:gd name="T58" fmla="*/ 51 w 225"/>
                <a:gd name="T59" fmla="*/ 3 h 52"/>
                <a:gd name="T60" fmla="*/ 38 w 225"/>
                <a:gd name="T61" fmla="*/ 1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1 h 52"/>
                <a:gd name="T68" fmla="*/ 60 w 225"/>
                <a:gd name="T69" fmla="*/ 3 h 52"/>
                <a:gd name="T70" fmla="*/ 59 w 225"/>
                <a:gd name="T71" fmla="*/ 1 h 52"/>
                <a:gd name="T72" fmla="*/ 81 w 225"/>
                <a:gd name="T73" fmla="*/ 0 h 52"/>
                <a:gd name="T74" fmla="*/ 95 w 225"/>
                <a:gd name="T75" fmla="*/ 1 h 52"/>
                <a:gd name="T76" fmla="*/ 93 w 225"/>
                <a:gd name="T77" fmla="*/ 3 h 52"/>
                <a:gd name="T78" fmla="*/ 80 w 225"/>
                <a:gd name="T79" fmla="*/ 1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1 h 52"/>
                <a:gd name="T86" fmla="*/ 102 w 225"/>
                <a:gd name="T87" fmla="*/ 3 h 52"/>
                <a:gd name="T88" fmla="*/ 101 w 225"/>
                <a:gd name="T89" fmla="*/ 1 h 52"/>
                <a:gd name="T90" fmla="*/ 123 w 225"/>
                <a:gd name="T91" fmla="*/ 0 h 52"/>
                <a:gd name="T92" fmla="*/ 137 w 225"/>
                <a:gd name="T93" fmla="*/ 1 h 52"/>
                <a:gd name="T94" fmla="*/ 135 w 225"/>
                <a:gd name="T95" fmla="*/ 3 h 52"/>
                <a:gd name="T96" fmla="*/ 122 w 225"/>
                <a:gd name="T97" fmla="*/ 1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1 h 52"/>
                <a:gd name="T104" fmla="*/ 144 w 225"/>
                <a:gd name="T105" fmla="*/ 3 h 52"/>
                <a:gd name="T106" fmla="*/ 143 w 225"/>
                <a:gd name="T107" fmla="*/ 1 h 52"/>
                <a:gd name="T108" fmla="*/ 165 w 225"/>
                <a:gd name="T109" fmla="*/ 0 h 52"/>
                <a:gd name="T110" fmla="*/ 179 w 225"/>
                <a:gd name="T111" fmla="*/ 1 h 52"/>
                <a:gd name="T112" fmla="*/ 177 w 225"/>
                <a:gd name="T113" fmla="*/ 3 h 52"/>
                <a:gd name="T114" fmla="*/ 164 w 225"/>
                <a:gd name="T115" fmla="*/ 1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2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2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2"/>
                    <a:pt x="197" y="3"/>
                    <a:pt x="198" y="5"/>
                  </a:cubicBezTo>
                  <a:cubicBezTo>
                    <a:pt x="199" y="6"/>
                    <a:pt x="198" y="7"/>
                    <a:pt x="198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7" y="8"/>
                    <a:pt x="196" y="7"/>
                    <a:pt x="195" y="7"/>
                  </a:cubicBezTo>
                  <a:cubicBezTo>
                    <a:pt x="195" y="5"/>
                    <a:pt x="194" y="4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2"/>
                    <a:pt x="185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0"/>
                    <a:pt x="196" y="1"/>
                  </a:cubicBezTo>
                  <a:close/>
                  <a:moveTo>
                    <a:pt x="217" y="42"/>
                  </a:moveTo>
                  <a:cubicBezTo>
                    <a:pt x="215" y="39"/>
                    <a:pt x="213" y="36"/>
                    <a:pt x="211" y="32"/>
                  </a:cubicBezTo>
                  <a:cubicBezTo>
                    <a:pt x="211" y="32"/>
                    <a:pt x="211" y="31"/>
                    <a:pt x="212" y="30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7"/>
                    <a:pt x="220" y="41"/>
                  </a:cubicBezTo>
                  <a:cubicBezTo>
                    <a:pt x="221" y="41"/>
                    <a:pt x="220" y="42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3"/>
                    <a:pt x="218" y="43"/>
                    <a:pt x="217" y="42"/>
                  </a:cubicBezTo>
                  <a:close/>
                  <a:moveTo>
                    <a:pt x="206" y="24"/>
                  </a:moveTo>
                  <a:cubicBezTo>
                    <a:pt x="204" y="21"/>
                    <a:pt x="202" y="18"/>
                    <a:pt x="200" y="14"/>
                  </a:cubicBezTo>
                  <a:cubicBezTo>
                    <a:pt x="200" y="14"/>
                    <a:pt x="200" y="13"/>
                    <a:pt x="201" y="12"/>
                  </a:cubicBezTo>
                  <a:cubicBezTo>
                    <a:pt x="201" y="12"/>
                    <a:pt x="201" y="12"/>
                    <a:pt x="201" y="12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6"/>
                    <a:pt x="207" y="19"/>
                    <a:pt x="209" y="23"/>
                  </a:cubicBezTo>
                  <a:cubicBezTo>
                    <a:pt x="210" y="24"/>
                    <a:pt x="209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8" y="26"/>
                    <a:pt x="207" y="25"/>
                    <a:pt x="206" y="24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0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2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0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0"/>
                    <a:pt x="74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4" y="2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2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0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2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2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2"/>
                    <a:pt x="101" y="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1" y="0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0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2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2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0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0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2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2"/>
                    <a:pt x="143" y="1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0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0"/>
                    <a:pt x="179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2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2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82C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90" name="文本框 164">
            <a:extLst>
              <a:ext uri="{FF2B5EF4-FFF2-40B4-BE49-F238E27FC236}">
                <a16:creationId xmlns:a16="http://schemas.microsoft.com/office/drawing/2014/main" id="{077F8512-D74E-4430-A657-0B6702C0CD40}"/>
              </a:ext>
            </a:extLst>
          </p:cNvPr>
          <p:cNvSpPr txBox="1"/>
          <p:nvPr/>
        </p:nvSpPr>
        <p:spPr>
          <a:xfrm>
            <a:off x="6540930" y="774805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勾稽比對</a:t>
            </a: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12C2A665-F7A4-4831-A239-5E9EC8C6167E}"/>
              </a:ext>
            </a:extLst>
          </p:cNvPr>
          <p:cNvGrpSpPr/>
          <p:nvPr/>
        </p:nvGrpSpPr>
        <p:grpSpPr>
          <a:xfrm>
            <a:off x="9227766" y="7731914"/>
            <a:ext cx="2659228" cy="1072893"/>
            <a:chOff x="970265" y="2145555"/>
            <a:chExt cx="2044701" cy="1430338"/>
          </a:xfrm>
        </p:grpSpPr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A7F418C4-BC83-4503-91DE-2A410868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2145555"/>
              <a:ext cx="498475" cy="143033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8AB14C52-D779-4CE2-98BC-AF1F527FFF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967880"/>
              <a:ext cx="498475" cy="515938"/>
            </a:xfrm>
            <a:custGeom>
              <a:avLst/>
              <a:gdLst>
                <a:gd name="T0" fmla="*/ 60 w 60"/>
                <a:gd name="T1" fmla="*/ 57 h 62"/>
                <a:gd name="T2" fmla="*/ 60 w 60"/>
                <a:gd name="T3" fmla="*/ 62 h 62"/>
                <a:gd name="T4" fmla="*/ 53 w 60"/>
                <a:gd name="T5" fmla="*/ 56 h 62"/>
                <a:gd name="T6" fmla="*/ 53 w 60"/>
                <a:gd name="T7" fmla="*/ 54 h 62"/>
                <a:gd name="T8" fmla="*/ 53 w 60"/>
                <a:gd name="T9" fmla="*/ 54 h 62"/>
                <a:gd name="T10" fmla="*/ 56 w 60"/>
                <a:gd name="T11" fmla="*/ 54 h 62"/>
                <a:gd name="T12" fmla="*/ 60 w 60"/>
                <a:gd name="T13" fmla="*/ 57 h 62"/>
                <a:gd name="T14" fmla="*/ 0 w 60"/>
                <a:gd name="T15" fmla="*/ 5 h 62"/>
                <a:gd name="T16" fmla="*/ 0 w 60"/>
                <a:gd name="T17" fmla="*/ 0 h 62"/>
                <a:gd name="T18" fmla="*/ 3 w 60"/>
                <a:gd name="T19" fmla="*/ 4 h 62"/>
                <a:gd name="T20" fmla="*/ 4 w 60"/>
                <a:gd name="T21" fmla="*/ 6 h 62"/>
                <a:gd name="T22" fmla="*/ 4 w 60"/>
                <a:gd name="T23" fmla="*/ 6 h 62"/>
                <a:gd name="T24" fmla="*/ 1 w 60"/>
                <a:gd name="T25" fmla="*/ 6 h 62"/>
                <a:gd name="T26" fmla="*/ 0 w 60"/>
                <a:gd name="T27" fmla="*/ 5 h 62"/>
                <a:gd name="T28" fmla="*/ 10 w 60"/>
                <a:gd name="T29" fmla="*/ 10 h 62"/>
                <a:gd name="T30" fmla="*/ 19 w 60"/>
                <a:gd name="T31" fmla="*/ 18 h 62"/>
                <a:gd name="T32" fmla="*/ 19 w 60"/>
                <a:gd name="T33" fmla="*/ 21 h 62"/>
                <a:gd name="T34" fmla="*/ 19 w 60"/>
                <a:gd name="T35" fmla="*/ 21 h 62"/>
                <a:gd name="T36" fmla="*/ 16 w 60"/>
                <a:gd name="T37" fmla="*/ 21 h 62"/>
                <a:gd name="T38" fmla="*/ 8 w 60"/>
                <a:gd name="T39" fmla="*/ 13 h 62"/>
                <a:gd name="T40" fmla="*/ 8 w 60"/>
                <a:gd name="T41" fmla="*/ 10 h 62"/>
                <a:gd name="T42" fmla="*/ 8 w 60"/>
                <a:gd name="T43" fmla="*/ 10 h 62"/>
                <a:gd name="T44" fmla="*/ 10 w 60"/>
                <a:gd name="T45" fmla="*/ 10 h 62"/>
                <a:gd name="T46" fmla="*/ 25 w 60"/>
                <a:gd name="T47" fmla="*/ 25 h 62"/>
                <a:gd name="T48" fmla="*/ 34 w 60"/>
                <a:gd name="T49" fmla="*/ 33 h 62"/>
                <a:gd name="T50" fmla="*/ 34 w 60"/>
                <a:gd name="T51" fmla="*/ 35 h 62"/>
                <a:gd name="T52" fmla="*/ 34 w 60"/>
                <a:gd name="T53" fmla="*/ 35 h 62"/>
                <a:gd name="T54" fmla="*/ 32 w 60"/>
                <a:gd name="T55" fmla="*/ 35 h 62"/>
                <a:gd name="T56" fmla="*/ 23 w 60"/>
                <a:gd name="T57" fmla="*/ 27 h 62"/>
                <a:gd name="T58" fmla="*/ 23 w 60"/>
                <a:gd name="T59" fmla="*/ 25 h 62"/>
                <a:gd name="T60" fmla="*/ 23 w 60"/>
                <a:gd name="T61" fmla="*/ 25 h 62"/>
                <a:gd name="T62" fmla="*/ 25 w 60"/>
                <a:gd name="T63" fmla="*/ 25 h 62"/>
                <a:gd name="T64" fmla="*/ 41 w 60"/>
                <a:gd name="T65" fmla="*/ 39 h 62"/>
                <a:gd name="T66" fmla="*/ 49 w 60"/>
                <a:gd name="T67" fmla="*/ 47 h 62"/>
                <a:gd name="T68" fmla="*/ 49 w 60"/>
                <a:gd name="T69" fmla="*/ 50 h 62"/>
                <a:gd name="T70" fmla="*/ 49 w 60"/>
                <a:gd name="T71" fmla="*/ 50 h 62"/>
                <a:gd name="T72" fmla="*/ 47 w 60"/>
                <a:gd name="T73" fmla="*/ 50 h 62"/>
                <a:gd name="T74" fmla="*/ 38 w 60"/>
                <a:gd name="T75" fmla="*/ 42 h 62"/>
                <a:gd name="T76" fmla="*/ 38 w 60"/>
                <a:gd name="T77" fmla="*/ 39 h 62"/>
                <a:gd name="T78" fmla="*/ 38 w 60"/>
                <a:gd name="T79" fmla="*/ 39 h 62"/>
                <a:gd name="T80" fmla="*/ 41 w 60"/>
                <a:gd name="T8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2">
                  <a:moveTo>
                    <a:pt x="60" y="57"/>
                  </a:moveTo>
                  <a:cubicBezTo>
                    <a:pt x="60" y="62"/>
                    <a:pt x="60" y="62"/>
                    <a:pt x="60" y="62"/>
                  </a:cubicBezTo>
                  <a:cubicBezTo>
                    <a:pt x="58" y="60"/>
                    <a:pt x="56" y="58"/>
                    <a:pt x="53" y="56"/>
                  </a:cubicBezTo>
                  <a:cubicBezTo>
                    <a:pt x="53" y="56"/>
                    <a:pt x="53" y="55"/>
                    <a:pt x="53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3"/>
                    <a:pt x="55" y="53"/>
                    <a:pt x="56" y="54"/>
                  </a:cubicBezTo>
                  <a:cubicBezTo>
                    <a:pt x="57" y="55"/>
                    <a:pt x="58" y="56"/>
                    <a:pt x="60" y="57"/>
                  </a:cubicBezTo>
                  <a:close/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3"/>
                    <a:pt x="3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lose/>
                  <a:moveTo>
                    <a:pt x="10" y="10"/>
                  </a:moveTo>
                  <a:cubicBezTo>
                    <a:pt x="13" y="13"/>
                    <a:pt x="16" y="16"/>
                    <a:pt x="19" y="18"/>
                  </a:cubicBezTo>
                  <a:cubicBezTo>
                    <a:pt x="19" y="19"/>
                    <a:pt x="19" y="20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7" y="22"/>
                    <a:pt x="16" y="21"/>
                  </a:cubicBezTo>
                  <a:cubicBezTo>
                    <a:pt x="14" y="18"/>
                    <a:pt x="11" y="15"/>
                    <a:pt x="8" y="13"/>
                  </a:cubicBezTo>
                  <a:cubicBezTo>
                    <a:pt x="7" y="12"/>
                    <a:pt x="7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lose/>
                  <a:moveTo>
                    <a:pt x="25" y="25"/>
                  </a:moveTo>
                  <a:cubicBezTo>
                    <a:pt x="28" y="28"/>
                    <a:pt x="31" y="30"/>
                    <a:pt x="34" y="33"/>
                  </a:cubicBezTo>
                  <a:cubicBezTo>
                    <a:pt x="35" y="34"/>
                    <a:pt x="35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6"/>
                    <a:pt x="32" y="36"/>
                    <a:pt x="32" y="35"/>
                  </a:cubicBezTo>
                  <a:cubicBezTo>
                    <a:pt x="29" y="33"/>
                    <a:pt x="26" y="30"/>
                    <a:pt x="23" y="27"/>
                  </a:cubicBezTo>
                  <a:cubicBezTo>
                    <a:pt x="22" y="27"/>
                    <a:pt x="22" y="26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4"/>
                    <a:pt x="25" y="24"/>
                    <a:pt x="25" y="25"/>
                  </a:cubicBezTo>
                  <a:close/>
                  <a:moveTo>
                    <a:pt x="41" y="39"/>
                  </a:moveTo>
                  <a:cubicBezTo>
                    <a:pt x="43" y="42"/>
                    <a:pt x="46" y="45"/>
                    <a:pt x="49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0"/>
                    <a:pt x="47" y="50"/>
                  </a:cubicBezTo>
                  <a:cubicBezTo>
                    <a:pt x="44" y="47"/>
                    <a:pt x="41" y="44"/>
                    <a:pt x="38" y="42"/>
                  </a:cubicBezTo>
                  <a:cubicBezTo>
                    <a:pt x="38" y="41"/>
                    <a:pt x="38" y="40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9"/>
                    <a:pt x="40" y="39"/>
                    <a:pt x="41" y="3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4" name="Freeform 26">
              <a:extLst>
                <a:ext uri="{FF2B5EF4-FFF2-40B4-BE49-F238E27FC236}">
                  <a16:creationId xmlns:a16="http://schemas.microsoft.com/office/drawing/2014/main" id="{8C5618D6-B771-41E6-858B-9739C5B43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2245567"/>
              <a:ext cx="1736726" cy="955675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BFE33CBA-C286-4B15-B393-73C8EA35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2145555"/>
              <a:ext cx="1954212" cy="955674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890404EC-C318-4045-9EA0-88CEB1CE3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669430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B824847E-2CB7-4948-B67A-1CB8AF297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2204292"/>
              <a:ext cx="1870075" cy="4318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98" name="文本框 164">
            <a:extLst>
              <a:ext uri="{FF2B5EF4-FFF2-40B4-BE49-F238E27FC236}">
                <a16:creationId xmlns:a16="http://schemas.microsoft.com/office/drawing/2014/main" id="{4509641E-9F3F-4FDB-84C1-E07395146E64}"/>
              </a:ext>
            </a:extLst>
          </p:cNvPr>
          <p:cNvSpPr txBox="1"/>
          <p:nvPr/>
        </p:nvSpPr>
        <p:spPr>
          <a:xfrm>
            <a:off x="9327784" y="778920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共案服務</a:t>
            </a:r>
          </a:p>
        </p:txBody>
      </p:sp>
      <p:sp>
        <p:nvSpPr>
          <p:cNvPr id="69" name="投影片編號版面配置區 3">
            <a:extLst>
              <a:ext uri="{FF2B5EF4-FFF2-40B4-BE49-F238E27FC236}">
                <a16:creationId xmlns:a16="http://schemas.microsoft.com/office/drawing/2014/main" id="{1D17E2E7-F836-4BA1-9768-000F50B9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17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AE82420-0A59-411B-B746-6C7A3131A4A4}"/>
              </a:ext>
            </a:extLst>
          </p:cNvPr>
          <p:cNvSpPr/>
          <p:nvPr/>
        </p:nvSpPr>
        <p:spPr>
          <a:xfrm>
            <a:off x="-1675796" y="185531"/>
            <a:ext cx="11098092" cy="1071769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364951" marR="0" lvl="0" indent="-255468" algn="l" defTabSz="102412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ADE4"/>
              </a:buClr>
              <a:buSzPct val="68000"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全國首創跨域榮譽輔佐志工機制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0C9788-0C74-4B5E-BA88-A98D24A9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9B97BBD7-9574-485B-A5C9-DC24E7C55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6551262"/>
              </p:ext>
            </p:extLst>
          </p:nvPr>
        </p:nvGraphicFramePr>
        <p:xfrm>
          <a:off x="-434974" y="1471819"/>
          <a:ext cx="12628562" cy="748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3182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-1471828" y="83317"/>
            <a:ext cx="11013393" cy="873686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685338" algn="l"/>
              </a:tabLst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4+2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陪伴與扶助措施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—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防疫期間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5ABF887-F96C-4F1B-95E9-F0AC0C0E3481}"/>
              </a:ext>
            </a:extLst>
          </p:cNvPr>
          <p:cNvGrpSpPr/>
          <p:nvPr/>
        </p:nvGrpSpPr>
        <p:grpSpPr>
          <a:xfrm>
            <a:off x="1219918" y="5574703"/>
            <a:ext cx="9696435" cy="3439561"/>
            <a:chOff x="1462864" y="5627515"/>
            <a:chExt cx="9696435" cy="3439561"/>
          </a:xfrm>
        </p:grpSpPr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334628C9-EB0D-4D06-AF24-5A038FFC63D7}"/>
                </a:ext>
              </a:extLst>
            </p:cNvPr>
            <p:cNvSpPr/>
            <p:nvPr/>
          </p:nvSpPr>
          <p:spPr>
            <a:xfrm>
              <a:off x="1462864" y="5627515"/>
              <a:ext cx="4849757" cy="8312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FZHei-B01S" panose="02010601030101010101" pitchFamily="2" charset="-122"/>
                </a:rPr>
                <a:t>2</a:t>
              </a:r>
              <a:r>
                <a:rPr kumimoji="0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FZHei-B01S" panose="02010601030101010101" pitchFamily="2" charset="-122"/>
                </a:rPr>
                <a:t>項弱勢扶助措施</a:t>
              </a:r>
            </a:p>
          </p:txBody>
        </p:sp>
        <p:sp>
          <p:nvSpPr>
            <p:cNvPr id="96" name="文本1">
              <a:extLst>
                <a:ext uri="{FF2B5EF4-FFF2-40B4-BE49-F238E27FC236}">
                  <a16:creationId xmlns:a16="http://schemas.microsoft.com/office/drawing/2014/main" id="{1E410EE7-1D14-4FD9-B702-456FF8EC2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743" y="6486269"/>
              <a:ext cx="9611708" cy="1436743"/>
            </a:xfrm>
            <a:prstGeom prst="roundRect">
              <a:avLst>
                <a:gd name="adj" fmla="val 11505"/>
              </a:avLst>
            </a:prstGeom>
            <a:noFill/>
            <a:ln w="158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82815" tIns="41405" rIns="82815" bIns="41405" anchor="ctr"/>
            <a:lstStyle/>
            <a:p>
              <a:pPr marL="285750" marR="0" lvl="0" indent="-285750" algn="l" defTabSz="1024128" rtl="0" eaLnBrk="1" fontAlgn="auto" latinLnBrk="0" hangingPunct="1">
                <a:lnSpc>
                  <a:spcPts val="24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關懷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盤點</a:t>
              </a:r>
              <a:r>
                <a:rPr kumimoji="0" lang="zh-TW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藥癮個案需求</a:t>
              </a: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，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110</a:t>
              </a: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5-9</a:t>
              </a: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計服務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293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人次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285750" marR="0" lvl="0" indent="-285750" algn="l" defTabSz="1024128" rtl="0" eaLnBrk="1" fontAlgn="auto" latinLnBrk="0" hangingPunct="1">
                <a:lnSpc>
                  <a:spcPts val="3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連結毒防基金會提供「生活費、租屋費及租屋押金」補助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，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110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5-9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月計</a:t>
              </a:r>
              <a:r>
                <a:rPr lang="en-US" altLang="zh-TW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人次</a:t>
              </a: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7" name="文本3">
              <a:extLst>
                <a:ext uri="{FF2B5EF4-FFF2-40B4-BE49-F238E27FC236}">
                  <a16:creationId xmlns:a16="http://schemas.microsoft.com/office/drawing/2014/main" id="{25ABFAFE-2DB1-4BC0-A318-CB7032AA5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591" y="8007375"/>
              <a:ext cx="9611708" cy="1059701"/>
            </a:xfrm>
            <a:prstGeom prst="roundRect">
              <a:avLst>
                <a:gd name="adj" fmla="val 16264"/>
              </a:avLst>
            </a:prstGeom>
            <a:noFill/>
            <a:ln w="158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lIns="82815" tIns="41405" rIns="82815" bIns="41405" anchor="ctr"/>
            <a:lstStyle/>
            <a:p>
              <a:pPr marL="342900" marR="0" lvl="0" indent="-342900" algn="l" defTabSz="1024128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TW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加強對藥癮個案電話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、面訪</a:t>
              </a:r>
              <a:r>
                <a:rPr kumimoji="0" lang="zh-TW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關懷頻率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，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110</a:t>
              </a: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5-8</a:t>
              </a: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藥癮個案計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17,634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人次，兒少個案計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1,348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人次</a:t>
              </a:r>
              <a:r>
                <a:rPr kumimoji="0" lang="zh-TW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356389C3-9003-4AFF-99CB-3CE88457633D}"/>
              </a:ext>
            </a:extLst>
          </p:cNvPr>
          <p:cNvGrpSpPr/>
          <p:nvPr/>
        </p:nvGrpSpPr>
        <p:grpSpPr>
          <a:xfrm>
            <a:off x="497993" y="957003"/>
            <a:ext cx="11538157" cy="5363283"/>
            <a:chOff x="756326" y="1049019"/>
            <a:chExt cx="11000325" cy="5094533"/>
          </a:xfrm>
        </p:grpSpPr>
        <p:grpSp>
          <p:nvGrpSpPr>
            <p:cNvPr id="50" name="组合 2">
              <a:extLst>
                <a:ext uri="{FF2B5EF4-FFF2-40B4-BE49-F238E27FC236}">
                  <a16:creationId xmlns:a16="http://schemas.microsoft.com/office/drawing/2014/main" id="{5CFFA394-C6F4-439C-AC74-C427212502E7}"/>
                </a:ext>
              </a:extLst>
            </p:cNvPr>
            <p:cNvGrpSpPr/>
            <p:nvPr/>
          </p:nvGrpSpPr>
          <p:grpSpPr>
            <a:xfrm>
              <a:off x="3475392" y="3104843"/>
              <a:ext cx="2193807" cy="2069965"/>
              <a:chOff x="2944342" y="2879536"/>
              <a:chExt cx="2194103" cy="2069964"/>
            </a:xfrm>
          </p:grpSpPr>
          <p:sp>
            <p:nvSpPr>
              <p:cNvPr id="51" name="Oval 21">
                <a:extLst>
                  <a:ext uri="{FF2B5EF4-FFF2-40B4-BE49-F238E27FC236}">
                    <a16:creationId xmlns:a16="http://schemas.microsoft.com/office/drawing/2014/main" id="{8CAAA53F-AFFC-4F08-B15D-AB3D97589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2964772" y="3318362"/>
                <a:ext cx="1610708" cy="1651568"/>
              </a:xfrm>
              <a:prstGeom prst="ellipse">
                <a:avLst/>
              </a:prstGeom>
              <a:solidFill>
                <a:srgbClr val="3933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  <p:sp>
            <p:nvSpPr>
              <p:cNvPr id="52" name="Freeform 22">
                <a:extLst>
                  <a:ext uri="{FF2B5EF4-FFF2-40B4-BE49-F238E27FC236}">
                    <a16:creationId xmlns:a16="http://schemas.microsoft.com/office/drawing/2014/main" id="{99FBF959-77F1-4675-B53D-07AF3A2E5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4052239" y="2889398"/>
                <a:ext cx="1096068" cy="1076344"/>
              </a:xfrm>
              <a:custGeom>
                <a:avLst/>
                <a:gdLst>
                  <a:gd name="T0" fmla="*/ 175 w 453"/>
                  <a:gd name="T1" fmla="*/ 0 h 445"/>
                  <a:gd name="T2" fmla="*/ 453 w 453"/>
                  <a:gd name="T3" fmla="*/ 200 h 445"/>
                  <a:gd name="T4" fmla="*/ 266 w 453"/>
                  <a:gd name="T5" fmla="*/ 445 h 445"/>
                  <a:gd name="T6" fmla="*/ 0 w 453"/>
                  <a:gd name="T7" fmla="*/ 230 h 445"/>
                  <a:gd name="T8" fmla="*/ 175 w 453"/>
                  <a:gd name="T9" fmla="*/ 0 h 4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3"/>
                  <a:gd name="T16" fmla="*/ 0 h 445"/>
                  <a:gd name="T17" fmla="*/ 453 w 453"/>
                  <a:gd name="T18" fmla="*/ 445 h 4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3" h="445">
                    <a:moveTo>
                      <a:pt x="175" y="0"/>
                    </a:moveTo>
                    <a:cubicBezTo>
                      <a:pt x="148" y="159"/>
                      <a:pt x="291" y="280"/>
                      <a:pt x="453" y="200"/>
                    </a:cubicBezTo>
                    <a:cubicBezTo>
                      <a:pt x="266" y="445"/>
                      <a:pt x="266" y="445"/>
                      <a:pt x="266" y="445"/>
                    </a:cubicBezTo>
                    <a:cubicBezTo>
                      <a:pt x="300" y="268"/>
                      <a:pt x="146" y="162"/>
                      <a:pt x="0" y="230"/>
                    </a:cubicBez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3933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  <p:sp>
            <p:nvSpPr>
              <p:cNvPr id="53" name="Oval 28">
                <a:extLst>
                  <a:ext uri="{FF2B5EF4-FFF2-40B4-BE49-F238E27FC236}">
                    <a16:creationId xmlns:a16="http://schemas.microsoft.com/office/drawing/2014/main" id="{D5F72B43-8525-4B8C-B172-C6818D78D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3090874" y="3452590"/>
                <a:ext cx="1338546" cy="136983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</p:grpSp>
        <p:grpSp>
          <p:nvGrpSpPr>
            <p:cNvPr id="54" name="组合 3">
              <a:extLst>
                <a:ext uri="{FF2B5EF4-FFF2-40B4-BE49-F238E27FC236}">
                  <a16:creationId xmlns:a16="http://schemas.microsoft.com/office/drawing/2014/main" id="{230EA646-2CE5-479E-870B-9E784C9A05DE}"/>
                </a:ext>
              </a:extLst>
            </p:cNvPr>
            <p:cNvGrpSpPr/>
            <p:nvPr/>
          </p:nvGrpSpPr>
          <p:grpSpPr>
            <a:xfrm>
              <a:off x="5226543" y="2102160"/>
              <a:ext cx="1906609" cy="2586815"/>
              <a:chOff x="4695729" y="1876854"/>
              <a:chExt cx="1906865" cy="2586814"/>
            </a:xfrm>
          </p:grpSpPr>
          <p:sp>
            <p:nvSpPr>
              <p:cNvPr id="55" name="Freeform 23">
                <a:extLst>
                  <a:ext uri="{FF2B5EF4-FFF2-40B4-BE49-F238E27FC236}">
                    <a16:creationId xmlns:a16="http://schemas.microsoft.com/office/drawing/2014/main" id="{84AECD22-48E6-42BB-B8D7-B8B73F71F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5391383" y="3252456"/>
                <a:ext cx="1224602" cy="1197821"/>
              </a:xfrm>
              <a:custGeom>
                <a:avLst/>
                <a:gdLst>
                  <a:gd name="T0" fmla="*/ 506 w 506"/>
                  <a:gd name="T1" fmla="*/ 258 h 495"/>
                  <a:gd name="T2" fmla="*/ 204 w 506"/>
                  <a:gd name="T3" fmla="*/ 495 h 495"/>
                  <a:gd name="T4" fmla="*/ 0 w 506"/>
                  <a:gd name="T5" fmla="*/ 222 h 495"/>
                  <a:gd name="T6" fmla="*/ 313 w 506"/>
                  <a:gd name="T7" fmla="*/ 0 h 495"/>
                  <a:gd name="T8" fmla="*/ 506 w 506"/>
                  <a:gd name="T9" fmla="*/ 258 h 4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6"/>
                  <a:gd name="T16" fmla="*/ 0 h 495"/>
                  <a:gd name="T17" fmla="*/ 506 w 506"/>
                  <a:gd name="T18" fmla="*/ 495 h 4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6" h="495">
                    <a:moveTo>
                      <a:pt x="506" y="258"/>
                    </a:moveTo>
                    <a:cubicBezTo>
                      <a:pt x="341" y="178"/>
                      <a:pt x="168" y="297"/>
                      <a:pt x="204" y="4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179" y="313"/>
                      <a:pt x="342" y="180"/>
                      <a:pt x="313" y="0"/>
                    </a:cubicBezTo>
                    <a:lnTo>
                      <a:pt x="506" y="258"/>
                    </a:lnTo>
                    <a:close/>
                  </a:path>
                </a:pathLst>
              </a:custGeom>
              <a:solidFill>
                <a:srgbClr val="EE3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  <p:sp>
            <p:nvSpPr>
              <p:cNvPr id="56" name="Oval 24">
                <a:extLst>
                  <a:ext uri="{FF2B5EF4-FFF2-40B4-BE49-F238E27FC236}">
                    <a16:creationId xmlns:a16="http://schemas.microsoft.com/office/drawing/2014/main" id="{1D0A7FA2-AA89-4BCB-80C4-13A5C98C6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4695062" y="1877521"/>
                <a:ext cx="1685063" cy="1683730"/>
              </a:xfrm>
              <a:prstGeom prst="ellipse">
                <a:avLst/>
              </a:prstGeom>
              <a:solidFill>
                <a:srgbClr val="EE3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  <p:sp>
            <p:nvSpPr>
              <p:cNvPr id="57" name="Oval 29">
                <a:extLst>
                  <a:ext uri="{FF2B5EF4-FFF2-40B4-BE49-F238E27FC236}">
                    <a16:creationId xmlns:a16="http://schemas.microsoft.com/office/drawing/2014/main" id="{3573EB67-5406-4D22-AB3E-6791A55CD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4815119" y="1996156"/>
                <a:ext cx="1444945" cy="144360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</p:grpSp>
        <p:grpSp>
          <p:nvGrpSpPr>
            <p:cNvPr id="58" name="组合 4">
              <a:extLst>
                <a:ext uri="{FF2B5EF4-FFF2-40B4-BE49-F238E27FC236}">
                  <a16:creationId xmlns:a16="http://schemas.microsoft.com/office/drawing/2014/main" id="{8428711A-75F3-4A66-B6D0-7A04EC26A6DE}"/>
                </a:ext>
              </a:extLst>
            </p:cNvPr>
            <p:cNvGrpSpPr/>
            <p:nvPr/>
          </p:nvGrpSpPr>
          <p:grpSpPr>
            <a:xfrm>
              <a:off x="6011238" y="3806913"/>
              <a:ext cx="2591736" cy="2134223"/>
              <a:chOff x="5451207" y="3595933"/>
              <a:chExt cx="2592084" cy="2134223"/>
            </a:xfrm>
          </p:grpSpPr>
          <p:sp>
            <p:nvSpPr>
              <p:cNvPr id="59" name="Freeform 25">
                <a:extLst>
                  <a:ext uri="{FF2B5EF4-FFF2-40B4-BE49-F238E27FC236}">
                    <a16:creationId xmlns:a16="http://schemas.microsoft.com/office/drawing/2014/main" id="{BF908B54-F18A-43FD-8BE0-DF6B60F90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6716255" y="3603671"/>
                <a:ext cx="1334773" cy="1319298"/>
              </a:xfrm>
              <a:custGeom>
                <a:avLst/>
                <a:gdLst>
                  <a:gd name="T0" fmla="*/ 211 w 552"/>
                  <a:gd name="T1" fmla="*/ 0 h 545"/>
                  <a:gd name="T2" fmla="*/ 552 w 552"/>
                  <a:gd name="T3" fmla="*/ 227 h 545"/>
                  <a:gd name="T4" fmla="*/ 320 w 552"/>
                  <a:gd name="T5" fmla="*/ 545 h 545"/>
                  <a:gd name="T6" fmla="*/ 0 w 552"/>
                  <a:gd name="T7" fmla="*/ 289 h 545"/>
                  <a:gd name="T8" fmla="*/ 211 w 552"/>
                  <a:gd name="T9" fmla="*/ 0 h 5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2"/>
                  <a:gd name="T16" fmla="*/ 0 h 545"/>
                  <a:gd name="T17" fmla="*/ 552 w 552"/>
                  <a:gd name="T18" fmla="*/ 545 h 5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2" h="545">
                    <a:moveTo>
                      <a:pt x="211" y="0"/>
                    </a:moveTo>
                    <a:cubicBezTo>
                      <a:pt x="185" y="186"/>
                      <a:pt x="357" y="331"/>
                      <a:pt x="552" y="227"/>
                    </a:cubicBezTo>
                    <a:cubicBezTo>
                      <a:pt x="320" y="545"/>
                      <a:pt x="320" y="545"/>
                      <a:pt x="320" y="545"/>
                    </a:cubicBezTo>
                    <a:cubicBezTo>
                      <a:pt x="359" y="327"/>
                      <a:pt x="169" y="207"/>
                      <a:pt x="0" y="289"/>
                    </a:cubicBez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00A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  <p:sp>
            <p:nvSpPr>
              <p:cNvPr id="60" name="Oval 26">
                <a:extLst>
                  <a:ext uri="{FF2B5EF4-FFF2-40B4-BE49-F238E27FC236}">
                    <a16:creationId xmlns:a16="http://schemas.microsoft.com/office/drawing/2014/main" id="{A7DA0489-E152-43DE-9543-5C51F16A7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5501489" y="4017438"/>
                <a:ext cx="1662436" cy="1762999"/>
              </a:xfrm>
              <a:prstGeom prst="ellipse">
                <a:avLst/>
              </a:prstGeom>
              <a:solidFill>
                <a:srgbClr val="00A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  <p:sp>
            <p:nvSpPr>
              <p:cNvPr id="61" name="Oval 30">
                <a:extLst>
                  <a:ext uri="{FF2B5EF4-FFF2-40B4-BE49-F238E27FC236}">
                    <a16:creationId xmlns:a16="http://schemas.microsoft.com/office/drawing/2014/main" id="{DECAB814-7E89-458B-BF7A-C6A8CE296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5626546" y="4129886"/>
                <a:ext cx="1431719" cy="15132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</p:grpSp>
        <p:grpSp>
          <p:nvGrpSpPr>
            <p:cNvPr id="62" name="组合 5">
              <a:extLst>
                <a:ext uri="{FF2B5EF4-FFF2-40B4-BE49-F238E27FC236}">
                  <a16:creationId xmlns:a16="http://schemas.microsoft.com/office/drawing/2014/main" id="{3A42BC98-9091-45F0-88F6-C5E4327398A2}"/>
                </a:ext>
              </a:extLst>
            </p:cNvPr>
            <p:cNvGrpSpPr/>
            <p:nvPr/>
          </p:nvGrpSpPr>
          <p:grpSpPr>
            <a:xfrm>
              <a:off x="8003997" y="2592677"/>
              <a:ext cx="2172171" cy="2172361"/>
              <a:chOff x="7473560" y="2367369"/>
              <a:chExt cx="2172464" cy="2172361"/>
            </a:xfrm>
          </p:grpSpPr>
          <p:sp>
            <p:nvSpPr>
              <p:cNvPr id="63" name="Oval 27">
                <a:extLst>
                  <a:ext uri="{FF2B5EF4-FFF2-40B4-BE49-F238E27FC236}">
                    <a16:creationId xmlns:a16="http://schemas.microsoft.com/office/drawing/2014/main" id="{995842B1-12EF-4157-B6B0-ABA5EA027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7473611" y="2367318"/>
                <a:ext cx="2172361" cy="2172464"/>
              </a:xfrm>
              <a:prstGeom prst="ellipse">
                <a:avLst/>
              </a:prstGeom>
              <a:solidFill>
                <a:srgbClr val="7E3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  <p:sp>
            <p:nvSpPr>
              <p:cNvPr id="64" name="Oval 31">
                <a:extLst>
                  <a:ext uri="{FF2B5EF4-FFF2-40B4-BE49-F238E27FC236}">
                    <a16:creationId xmlns:a16="http://schemas.microsoft.com/office/drawing/2014/main" id="{B5594F4A-7A50-4DA3-89E1-0D6D6BC4C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150482">
                <a:off x="7628274" y="2522252"/>
                <a:ext cx="1863033" cy="186312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</p:grpSp>
        <p:sp>
          <p:nvSpPr>
            <p:cNvPr id="65" name="TextBox 38">
              <a:extLst>
                <a:ext uri="{FF2B5EF4-FFF2-40B4-BE49-F238E27FC236}">
                  <a16:creationId xmlns:a16="http://schemas.microsoft.com/office/drawing/2014/main" id="{DBCFD52A-EE24-4BA4-8EA1-09ADDA497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188" y="3756934"/>
              <a:ext cx="1219876" cy="1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毒防諮詢線上服務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方正黑体简体" pitchFamily="2" charset="-122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A3EE94BB-D626-4F5F-BBA8-BEADF2239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6073" y="2404367"/>
              <a:ext cx="1606940" cy="906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暖心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1219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餐食服務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itchFamily="34" charset="-122"/>
              </a:endParaRPr>
            </a:p>
          </p:txBody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ACB07B68-2604-4672-907B-F2D3362D0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7560" y="4570214"/>
              <a:ext cx="1660090" cy="906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線上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1219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心理諮商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itchFamily="34" charset="-122"/>
              </a:endParaRPr>
            </a:p>
          </p:txBody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56179BD8-924F-4337-9748-B12C00477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8055" y="2997374"/>
              <a:ext cx="1461211" cy="1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Online </a:t>
              </a:r>
              <a:r>
                <a: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防毒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1219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線上看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微软雅黑" pitchFamily="34" charset="-122"/>
              </a:endParaRPr>
            </a:p>
          </p:txBody>
        </p:sp>
        <p:grpSp>
          <p:nvGrpSpPr>
            <p:cNvPr id="69" name="组合 54">
              <a:extLst>
                <a:ext uri="{FF2B5EF4-FFF2-40B4-BE49-F238E27FC236}">
                  <a16:creationId xmlns:a16="http://schemas.microsoft.com/office/drawing/2014/main" id="{1CE4B6EE-1D85-47B0-8228-412466C7B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326" y="4070152"/>
              <a:ext cx="2658534" cy="1470123"/>
              <a:chOff x="1421053" y="309965"/>
              <a:chExt cx="2450857" cy="1230799"/>
            </a:xfrm>
          </p:grpSpPr>
          <p:sp>
            <p:nvSpPr>
              <p:cNvPr id="70" name="TextBox 55">
                <a:extLst>
                  <a:ext uri="{FF2B5EF4-FFF2-40B4-BE49-F238E27FC236}">
                    <a16:creationId xmlns:a16="http://schemas.microsoft.com/office/drawing/2014/main" id="{C3C9E1B3-CD3C-4C89-8BD4-C39CE0EF7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053" y="855433"/>
                <a:ext cx="2246043" cy="685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1024128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110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5-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８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計</a:t>
                </a: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176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人次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。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71" name="组合 56">
                <a:extLst>
                  <a:ext uri="{FF2B5EF4-FFF2-40B4-BE49-F238E27FC236}">
                    <a16:creationId xmlns:a16="http://schemas.microsoft.com/office/drawing/2014/main" id="{27752517-FDBA-45F9-B270-51D6F90F11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3838" y="309965"/>
                <a:ext cx="648072" cy="488261"/>
                <a:chOff x="-130171" y="209094"/>
                <a:chExt cx="648072" cy="488261"/>
              </a:xfrm>
            </p:grpSpPr>
            <p:sp>
              <p:nvSpPr>
                <p:cNvPr id="72" name="矩形 57">
                  <a:extLst>
                    <a:ext uri="{FF2B5EF4-FFF2-40B4-BE49-F238E27FC236}">
                      <a16:creationId xmlns:a16="http://schemas.microsoft.com/office/drawing/2014/main" id="{49350291-5050-434F-BB9D-A93E687445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75863" y="209094"/>
                  <a:ext cx="454398" cy="454354"/>
                </a:xfrm>
                <a:prstGeom prst="rect">
                  <a:avLst/>
                </a:prstGeom>
                <a:solidFill>
                  <a:srgbClr val="3933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901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  <a:sym typeface="宋体" pitchFamily="2" charset="-122"/>
                  </a:endParaRPr>
                </a:p>
              </p:txBody>
            </p:sp>
            <p:sp>
              <p:nvSpPr>
                <p:cNvPr id="73" name="TextBox 58">
                  <a:extLst>
                    <a:ext uri="{FF2B5EF4-FFF2-40B4-BE49-F238E27FC236}">
                      <a16:creationId xmlns:a16="http://schemas.microsoft.com/office/drawing/2014/main" id="{F57C0752-347B-4546-8C6B-CF95CC684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30171" y="235518"/>
                  <a:ext cx="648072" cy="461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121901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3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ssannet Bold" charset="0"/>
                      <a:ea typeface="Calibri" pitchFamily="34" charset="0"/>
                      <a:cs typeface="Calibri" pitchFamily="34" charset="0"/>
                      <a:sym typeface="Calibri" pitchFamily="34" charset="0"/>
                    </a:rPr>
                    <a:t>01</a:t>
                  </a:r>
                  <a:endParaRPr kumimoji="0" lang="zh-CN" altLang="en-US" sz="239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ssannet Bold" charset="0"/>
                    <a:ea typeface="宋体" panose="02010600030101010101" pitchFamily="2" charset="-122"/>
                    <a:cs typeface="+mn-cs"/>
                    <a:sym typeface="宋体" pitchFamily="2" charset="-122"/>
                  </a:endParaRPr>
                </a:p>
              </p:txBody>
            </p:sp>
          </p:grpSp>
        </p:grpSp>
        <p:grpSp>
          <p:nvGrpSpPr>
            <p:cNvPr id="74" name="组合 10">
              <a:extLst>
                <a:ext uri="{FF2B5EF4-FFF2-40B4-BE49-F238E27FC236}">
                  <a16:creationId xmlns:a16="http://schemas.microsoft.com/office/drawing/2014/main" id="{1137E80F-1972-4396-B3D8-BE14FA414D25}"/>
                </a:ext>
              </a:extLst>
            </p:cNvPr>
            <p:cNvGrpSpPr/>
            <p:nvPr/>
          </p:nvGrpSpPr>
          <p:grpSpPr>
            <a:xfrm>
              <a:off x="7455708" y="1320194"/>
              <a:ext cx="4087803" cy="1201933"/>
              <a:chOff x="7964400" y="1051670"/>
              <a:chExt cx="2599620" cy="1201933"/>
            </a:xfrm>
          </p:grpSpPr>
          <p:sp>
            <p:nvSpPr>
              <p:cNvPr id="75" name="TextBox 60">
                <a:extLst>
                  <a:ext uri="{FF2B5EF4-FFF2-40B4-BE49-F238E27FC236}">
                    <a16:creationId xmlns:a16="http://schemas.microsoft.com/office/drawing/2014/main" id="{02375BEA-DA12-4D94-8CC4-96B5D0A80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0521" y="1435012"/>
                <a:ext cx="2163499" cy="818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1024128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110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年截至</a:t>
                </a: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9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月共播出</a:t>
                </a:r>
                <a:r>
                  <a:rPr lang="en-US" altLang="zh-TW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71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則影片。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76" name="组合 61">
                <a:extLst>
                  <a:ext uri="{FF2B5EF4-FFF2-40B4-BE49-F238E27FC236}">
                    <a16:creationId xmlns:a16="http://schemas.microsoft.com/office/drawing/2014/main" id="{A0603CED-BEAC-418A-9D62-5C5B2DEBBE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64400" y="1051670"/>
                <a:ext cx="760100" cy="461536"/>
                <a:chOff x="501653" y="-821288"/>
                <a:chExt cx="760236" cy="461834"/>
              </a:xfrm>
            </p:grpSpPr>
            <p:sp>
              <p:nvSpPr>
                <p:cNvPr id="77" name="矩形 62">
                  <a:extLst>
                    <a:ext uri="{FF2B5EF4-FFF2-40B4-BE49-F238E27FC236}">
                      <a16:creationId xmlns:a16="http://schemas.microsoft.com/office/drawing/2014/main" id="{000422B2-9FA8-4268-9785-DF6C1FB3F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653" y="-815909"/>
                  <a:ext cx="471363" cy="454354"/>
                </a:xfrm>
                <a:prstGeom prst="rect">
                  <a:avLst/>
                </a:prstGeom>
                <a:solidFill>
                  <a:srgbClr val="7E39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901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>
                        <a:lumMod val="10000"/>
                      </a:srgbClr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  <a:sym typeface="宋体" pitchFamily="2" charset="-122"/>
                  </a:endParaRPr>
                </a:p>
              </p:txBody>
            </p:sp>
            <p:sp>
              <p:nvSpPr>
                <p:cNvPr id="78" name="TextBox 63">
                  <a:extLst>
                    <a:ext uri="{FF2B5EF4-FFF2-40B4-BE49-F238E27FC236}">
                      <a16:creationId xmlns:a16="http://schemas.microsoft.com/office/drawing/2014/main" id="{38646BFA-D927-4530-A02A-1C3D5E143F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816" y="-821288"/>
                  <a:ext cx="648073" cy="461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121901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3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ssannet Bold" charset="0"/>
                      <a:ea typeface="Calibri" pitchFamily="34" charset="0"/>
                      <a:cs typeface="Calibri" pitchFamily="34" charset="0"/>
                      <a:sym typeface="Calibri" pitchFamily="34" charset="0"/>
                    </a:rPr>
                    <a:t>04</a:t>
                  </a:r>
                  <a:endParaRPr kumimoji="0" lang="zh-CN" altLang="en-US" sz="239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ssannet Bold" charset="0"/>
                    <a:ea typeface="宋体" panose="02010600030101010101" pitchFamily="2" charset="-122"/>
                    <a:cs typeface="+mn-cs"/>
                    <a:sym typeface="宋体" pitchFamily="2" charset="-122"/>
                  </a:endParaRPr>
                </a:p>
              </p:txBody>
            </p:sp>
          </p:grpSp>
        </p:grpSp>
        <p:grpSp>
          <p:nvGrpSpPr>
            <p:cNvPr id="79" name="组合 64">
              <a:extLst>
                <a:ext uri="{FF2B5EF4-FFF2-40B4-BE49-F238E27FC236}">
                  <a16:creationId xmlns:a16="http://schemas.microsoft.com/office/drawing/2014/main" id="{3B566AAA-F2E5-4B11-B5D7-A0EA5936C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5980" y="1745190"/>
              <a:ext cx="3994782" cy="1030029"/>
              <a:chOff x="-226693" y="7426"/>
              <a:chExt cx="3588654" cy="683293"/>
            </a:xfrm>
          </p:grpSpPr>
          <p:sp>
            <p:nvSpPr>
              <p:cNvPr id="80" name="TextBox 65">
                <a:extLst>
                  <a:ext uri="{FF2B5EF4-FFF2-40B4-BE49-F238E27FC236}">
                    <a16:creationId xmlns:a16="http://schemas.microsoft.com/office/drawing/2014/main" id="{73E7FA77-A24A-48CE-877B-6A306A57F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26693" y="390112"/>
                <a:ext cx="3588654" cy="300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1024128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110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5-9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計</a:t>
                </a:r>
                <a:r>
                  <a:rPr lang="en-US" altLang="zh-TW" sz="28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59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人次</a:t>
                </a:r>
                <a:r>
                  <a:rPr kumimoji="0" lang="zh-HK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。</a:t>
                </a:r>
                <a:endParaRPr kumimoji="0" lang="en-US" altLang="zh-HK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81" name="TextBox 67">
                <a:extLst>
                  <a:ext uri="{FF2B5EF4-FFF2-40B4-BE49-F238E27FC236}">
                    <a16:creationId xmlns:a16="http://schemas.microsoft.com/office/drawing/2014/main" id="{00DE49B3-D7C8-4CF2-9954-56211B5C5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7192" y="7426"/>
                <a:ext cx="533365" cy="290829"/>
              </a:xfrm>
              <a:prstGeom prst="rect">
                <a:avLst/>
              </a:prstGeom>
              <a:solidFill>
                <a:srgbClr val="EE3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ssannet Bold" charset="0"/>
                    <a:ea typeface="Calibri" pitchFamily="34" charset="0"/>
                    <a:cs typeface="Calibri" pitchFamily="34" charset="0"/>
                    <a:sym typeface="Calibri" pitchFamily="34" charset="0"/>
                  </a:rPr>
                  <a:t>02</a:t>
                </a:r>
                <a:endParaRPr kumimoji="0" lang="zh-CN" alt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ssannet Bold" charset="0"/>
                  <a:ea typeface="宋体" panose="02010600030101010101" pitchFamily="2" charset="-122"/>
                  <a:cs typeface="+mn-cs"/>
                  <a:sym typeface="宋体" pitchFamily="2" charset="-122"/>
                </a:endParaRPr>
              </a:p>
            </p:txBody>
          </p:sp>
        </p:grpSp>
        <p:grpSp>
          <p:nvGrpSpPr>
            <p:cNvPr id="82" name="组合 68">
              <a:extLst>
                <a:ext uri="{FF2B5EF4-FFF2-40B4-BE49-F238E27FC236}">
                  <a16:creationId xmlns:a16="http://schemas.microsoft.com/office/drawing/2014/main" id="{CFE5B41A-F5AA-4995-85EC-FA230095A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4667" y="4783347"/>
              <a:ext cx="3821984" cy="1360205"/>
              <a:chOff x="232575" y="-361128"/>
              <a:chExt cx="3127946" cy="1361085"/>
            </a:xfrm>
          </p:grpSpPr>
          <p:sp>
            <p:nvSpPr>
              <p:cNvPr id="83" name="TextBox 69">
                <a:extLst>
                  <a:ext uri="{FF2B5EF4-FFF2-40B4-BE49-F238E27FC236}">
                    <a16:creationId xmlns:a16="http://schemas.microsoft.com/office/drawing/2014/main" id="{4F061520-057D-48E0-9871-3EA2ACC5D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75" y="180836"/>
                <a:ext cx="3127946" cy="819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1024128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110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5-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８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計</a:t>
                </a: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107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人次接受心理諮商輔導</a:t>
                </a: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。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84" name="矩形 70">
                <a:extLst>
                  <a:ext uri="{FF2B5EF4-FFF2-40B4-BE49-F238E27FC236}">
                    <a16:creationId xmlns:a16="http://schemas.microsoft.com/office/drawing/2014/main" id="{8D7D5E7C-3392-45FD-BB52-FE6A4304C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68" y="-352260"/>
                <a:ext cx="471881" cy="454354"/>
              </a:xfrm>
              <a:prstGeom prst="rect">
                <a:avLst/>
              </a:prstGeom>
              <a:solidFill>
                <a:srgbClr val="00A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  <a:sym typeface="微软雅黑" pitchFamily="34" charset="-122"/>
                </a:endParaRPr>
              </a:p>
            </p:txBody>
          </p:sp>
          <p:sp>
            <p:nvSpPr>
              <p:cNvPr id="85" name="TextBox 71">
                <a:extLst>
                  <a:ext uri="{FF2B5EF4-FFF2-40B4-BE49-F238E27FC236}">
                    <a16:creationId xmlns:a16="http://schemas.microsoft.com/office/drawing/2014/main" id="{8FFE3B6E-0090-42FB-B570-BA0C10ACD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65" y="-361128"/>
                <a:ext cx="648072" cy="461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12190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ssannet Bold" charset="0"/>
                    <a:ea typeface="微软雅黑" pitchFamily="34" charset="-122"/>
                    <a:cs typeface="+mn-cs"/>
                    <a:sym typeface="微软雅黑" pitchFamily="34" charset="-122"/>
                  </a:rPr>
                  <a:t>03</a:t>
                </a:r>
                <a:endParaRPr kumimoji="0" lang="zh-CN" alt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ssannet Bold" charset="0"/>
                  <a:ea typeface="微软雅黑" pitchFamily="34" charset="-122"/>
                  <a:cs typeface="+mn-cs"/>
                  <a:sym typeface="微软雅黑" pitchFamily="34" charset="-122"/>
                </a:endParaRPr>
              </a:p>
            </p:txBody>
          </p:sp>
        </p:grp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334628C9-EB0D-4D06-AF24-5A038FFC63D7}"/>
                </a:ext>
              </a:extLst>
            </p:cNvPr>
            <p:cNvSpPr/>
            <p:nvPr/>
          </p:nvSpPr>
          <p:spPr>
            <a:xfrm>
              <a:off x="1673246" y="1049019"/>
              <a:ext cx="3214844" cy="78960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FZHei-B01S" panose="02010601030101010101" pitchFamily="2" charset="-122"/>
                </a:rPr>
                <a:t>4</a:t>
              </a: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FZHei-B01S" panose="02010601030101010101" pitchFamily="2" charset="-122"/>
                </a:rPr>
                <a:t>項溫馨陪伴</a:t>
              </a:r>
            </a:p>
          </p:txBody>
        </p:sp>
        <p:sp>
          <p:nvSpPr>
            <p:cNvPr id="98" name="六角星形 97"/>
            <p:cNvSpPr/>
            <p:nvPr/>
          </p:nvSpPr>
          <p:spPr>
            <a:xfrm>
              <a:off x="1258760" y="1150402"/>
              <a:ext cx="423995" cy="489695"/>
            </a:xfrm>
            <a:prstGeom prst="star6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99" name="六角星形 98"/>
          <p:cNvSpPr/>
          <p:nvPr/>
        </p:nvSpPr>
        <p:spPr>
          <a:xfrm>
            <a:off x="771752" y="5745481"/>
            <a:ext cx="423995" cy="489695"/>
          </a:xfrm>
          <a:prstGeom prst="star6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1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4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70A8C-8523-4225-8B79-070F2541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122889"/>
            <a:ext cx="10516970" cy="3803649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綜合規劃業務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F86AB6-B1CF-4358-82E2-A8F714F4A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7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ïšḻïďê-Straight Arrow Connector 20"/>
          <p:cNvCxnSpPr/>
          <p:nvPr/>
        </p:nvCxnSpPr>
        <p:spPr>
          <a:xfrm>
            <a:off x="931320" y="4926571"/>
            <a:ext cx="9757584" cy="1946"/>
          </a:xfrm>
          <a:prstGeom prst="straightConnector1">
            <a:avLst/>
          </a:prstGeom>
          <a:noFill/>
          <a:ln w="127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ïšḻïďê-Straight Arrow Connector 21"/>
          <p:cNvCxnSpPr/>
          <p:nvPr/>
        </p:nvCxnSpPr>
        <p:spPr>
          <a:xfrm>
            <a:off x="5650592" y="2259908"/>
            <a:ext cx="0" cy="5436699"/>
          </a:xfrm>
          <a:prstGeom prst="straightConnector1">
            <a:avLst/>
          </a:prstGeom>
          <a:noFill/>
          <a:ln w="127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矩形 29"/>
          <p:cNvSpPr/>
          <p:nvPr/>
        </p:nvSpPr>
        <p:spPr>
          <a:xfrm>
            <a:off x="1338486" y="2557090"/>
            <a:ext cx="4153187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推行拒毒新運動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6475401" y="5601251"/>
            <a:ext cx="4740794" cy="1968754"/>
            <a:chOff x="1287790" y="2046153"/>
            <a:chExt cx="3877530" cy="1968497"/>
          </a:xfrm>
        </p:grpSpPr>
        <p:sp>
          <p:nvSpPr>
            <p:cNvPr id="36" name="矩形 35"/>
            <p:cNvSpPr/>
            <p:nvPr/>
          </p:nvSpPr>
          <p:spPr>
            <a:xfrm>
              <a:off x="1287790" y="2983734"/>
              <a:ext cx="3877530" cy="10309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擴大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FB </a:t>
              </a:r>
              <a:r>
                <a:rPr kumimoji="0" lang="en-US" altLang="zh-TW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Youtube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IG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宣傳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 提升宣導量能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619130" y="2046153"/>
              <a:ext cx="3270952" cy="8347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強化網路傳播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16282" y="5505592"/>
            <a:ext cx="4592184" cy="1906292"/>
            <a:chOff x="1320909" y="2090541"/>
            <a:chExt cx="4591586" cy="1037823"/>
          </a:xfrm>
        </p:grpSpPr>
        <p:sp>
          <p:nvSpPr>
            <p:cNvPr id="39" name="矩形 38"/>
            <p:cNvSpPr/>
            <p:nvPr/>
          </p:nvSpPr>
          <p:spPr>
            <a:xfrm>
              <a:off x="1561453" y="2843513"/>
              <a:ext cx="4039137" cy="2848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社區診所  藥局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1320909" y="2090541"/>
              <a:ext cx="4591586" cy="38098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di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拓展毒品防制關懷站</a:t>
              </a:r>
            </a:p>
          </p:txBody>
        </p:sp>
      </p:grpSp>
      <p:sp>
        <p:nvSpPr>
          <p:cNvPr id="47" name="矩形 46"/>
          <p:cNvSpPr/>
          <p:nvPr/>
        </p:nvSpPr>
        <p:spPr>
          <a:xfrm>
            <a:off x="-1572538" y="141303"/>
            <a:ext cx="10019675" cy="1139126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未來工作規劃重點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前端預防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DCEACE6-A7D5-4A8B-968A-54D5D385983F}"/>
              </a:ext>
            </a:extLst>
          </p:cNvPr>
          <p:cNvSpPr txBox="1"/>
          <p:nvPr/>
        </p:nvSpPr>
        <p:spPr>
          <a:xfrm>
            <a:off x="2619617" y="3118627"/>
            <a:ext cx="1852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大網絡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877130-D574-4E5B-8CE2-48A124229DD1}"/>
              </a:ext>
            </a:extLst>
          </p:cNvPr>
          <p:cNvSpPr/>
          <p:nvPr/>
        </p:nvSpPr>
        <p:spPr>
          <a:xfrm>
            <a:off x="1654215" y="3846378"/>
            <a:ext cx="39901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社區 校園 宗教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多元族群 企業職場 商圈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25" name="组合 237">
            <a:extLst>
              <a:ext uri="{FF2B5EF4-FFF2-40B4-BE49-F238E27FC236}">
                <a16:creationId xmlns:a16="http://schemas.microsoft.com/office/drawing/2014/main" id="{5C7239F2-7B3D-48FC-9E98-D1443FDD2D2D}"/>
              </a:ext>
            </a:extLst>
          </p:cNvPr>
          <p:cNvGrpSpPr/>
          <p:nvPr/>
        </p:nvGrpSpPr>
        <p:grpSpPr>
          <a:xfrm>
            <a:off x="231627" y="3310882"/>
            <a:ext cx="984889" cy="761651"/>
            <a:chOff x="4806950" y="5443538"/>
            <a:chExt cx="960438" cy="722313"/>
          </a:xfrm>
        </p:grpSpPr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84AAED8E-798F-4034-B7B2-26DEA9827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1563" y="5503863"/>
              <a:ext cx="811213" cy="631825"/>
            </a:xfrm>
            <a:prstGeom prst="rect">
              <a:avLst/>
            </a:prstGeom>
            <a:solidFill>
              <a:srgbClr val="FFBF5C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1BA396CD-FE39-46E6-AEF9-F938A8F45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5743575"/>
              <a:ext cx="330200" cy="225425"/>
            </a:xfrm>
            <a:prstGeom prst="rect">
              <a:avLst/>
            </a:pr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Rectangle 31">
              <a:extLst>
                <a:ext uri="{FF2B5EF4-FFF2-40B4-BE49-F238E27FC236}">
                  <a16:creationId xmlns:a16="http://schemas.microsoft.com/office/drawing/2014/main" id="{3583D373-99E3-4CF3-B4F9-6C1A6A2DF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5743575"/>
              <a:ext cx="30163" cy="225425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Rectangle 32">
              <a:extLst>
                <a:ext uri="{FF2B5EF4-FFF2-40B4-BE49-F238E27FC236}">
                  <a16:creationId xmlns:a16="http://schemas.microsoft.com/office/drawing/2014/main" id="{B0643D0B-E9AA-4846-8012-71D391CDE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1275" y="5743575"/>
              <a:ext cx="30163" cy="225425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Rectangle 33">
              <a:extLst>
                <a:ext uri="{FF2B5EF4-FFF2-40B4-BE49-F238E27FC236}">
                  <a16:creationId xmlns:a16="http://schemas.microsoft.com/office/drawing/2014/main" id="{1FA15A35-6539-46B2-AEE7-164E888F1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088" y="5743575"/>
              <a:ext cx="30163" cy="225425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Rectangle 34">
              <a:extLst>
                <a:ext uri="{FF2B5EF4-FFF2-40B4-BE49-F238E27FC236}">
                  <a16:creationId xmlns:a16="http://schemas.microsoft.com/office/drawing/2014/main" id="{A938F5D1-7DE3-4295-A950-33B240C39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5940425"/>
              <a:ext cx="330200" cy="28575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Rectangle 35">
              <a:extLst>
                <a:ext uri="{FF2B5EF4-FFF2-40B4-BE49-F238E27FC236}">
                  <a16:creationId xmlns:a16="http://schemas.microsoft.com/office/drawing/2014/main" id="{42C6F5FB-E312-477F-99D3-C4B08AC35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5743575"/>
              <a:ext cx="330200" cy="30163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Rectangle 36">
              <a:extLst>
                <a:ext uri="{FF2B5EF4-FFF2-40B4-BE49-F238E27FC236}">
                  <a16:creationId xmlns:a16="http://schemas.microsoft.com/office/drawing/2014/main" id="{F300C709-E33E-4619-AB81-ABECC21BA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113" y="5503863"/>
              <a:ext cx="88900" cy="120650"/>
            </a:xfrm>
            <a:prstGeom prst="rect">
              <a:avLst/>
            </a:pr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Rectangle 37">
              <a:extLst>
                <a:ext uri="{FF2B5EF4-FFF2-40B4-BE49-F238E27FC236}">
                  <a16:creationId xmlns:a16="http://schemas.microsoft.com/office/drawing/2014/main" id="{0EDA7165-9373-4EF3-B8EA-B82C95C84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5503863"/>
              <a:ext cx="90488" cy="120650"/>
            </a:xfrm>
            <a:prstGeom prst="rect">
              <a:avLst/>
            </a:pr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Rectangle 38">
              <a:extLst>
                <a:ext uri="{FF2B5EF4-FFF2-40B4-BE49-F238E27FC236}">
                  <a16:creationId xmlns:a16="http://schemas.microsoft.com/office/drawing/2014/main" id="{97AF18D2-D6EC-4C93-93B4-BE9147D81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500" y="5503863"/>
              <a:ext cx="90488" cy="120650"/>
            </a:xfrm>
            <a:prstGeom prst="rect">
              <a:avLst/>
            </a:pr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Rectangle 39">
              <a:extLst>
                <a:ext uri="{FF2B5EF4-FFF2-40B4-BE49-F238E27FC236}">
                  <a16:creationId xmlns:a16="http://schemas.microsoft.com/office/drawing/2014/main" id="{6F73A6A0-62C1-4DF5-8C49-CC8B4CBE8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988" y="5503863"/>
              <a:ext cx="90488" cy="120650"/>
            </a:xfrm>
            <a:prstGeom prst="rect">
              <a:avLst/>
            </a:pr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Rectangle 40">
              <a:extLst>
                <a:ext uri="{FF2B5EF4-FFF2-40B4-BE49-F238E27FC236}">
                  <a16:creationId xmlns:a16="http://schemas.microsoft.com/office/drawing/2014/main" id="{689E2565-B750-4937-8E13-9C5B2F417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5503863"/>
              <a:ext cx="88900" cy="120650"/>
            </a:xfrm>
            <a:prstGeom prst="rect">
              <a:avLst/>
            </a:pr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5566D1DA-D178-4D8F-B504-31C17312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5503863"/>
              <a:ext cx="90488" cy="120650"/>
            </a:xfrm>
            <a:prstGeom prst="rect">
              <a:avLst/>
            </a:pr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Rectangle 42">
              <a:extLst>
                <a:ext uri="{FF2B5EF4-FFF2-40B4-BE49-F238E27FC236}">
                  <a16:creationId xmlns:a16="http://schemas.microsoft.com/office/drawing/2014/main" id="{D5877F8F-EB73-4BCC-9ECA-F2A99EAC4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863" y="5503863"/>
              <a:ext cx="90488" cy="120650"/>
            </a:xfrm>
            <a:prstGeom prst="rect">
              <a:avLst/>
            </a:pr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E3BFB7F6-76CE-40AA-A89C-EE1DEC3C7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838" y="5503863"/>
              <a:ext cx="90488" cy="120650"/>
            </a:xfrm>
            <a:prstGeom prst="rect">
              <a:avLst/>
            </a:pr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1C92848-10E9-4425-9513-D386B436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838" y="5624513"/>
              <a:ext cx="90488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Rectangle 45">
              <a:extLst>
                <a:ext uri="{FF2B5EF4-FFF2-40B4-BE49-F238E27FC236}">
                  <a16:creationId xmlns:a16="http://schemas.microsoft.com/office/drawing/2014/main" id="{7A2CF259-75BC-4E45-BDF8-1F2B86B80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7350" y="5503863"/>
              <a:ext cx="90488" cy="120650"/>
            </a:xfrm>
            <a:prstGeom prst="rect">
              <a:avLst/>
            </a:pr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1B0A22F3-3EAB-4C3C-84F4-F6B27B1E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0" y="5624513"/>
              <a:ext cx="90488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Rectangle 47">
              <a:extLst>
                <a:ext uri="{FF2B5EF4-FFF2-40B4-BE49-F238E27FC236}">
                  <a16:creationId xmlns:a16="http://schemas.microsoft.com/office/drawing/2014/main" id="{DF9198F8-B7E7-4AF7-880F-EA2DF1B4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325" y="5503863"/>
              <a:ext cx="88900" cy="120650"/>
            </a:xfrm>
            <a:prstGeom prst="rect">
              <a:avLst/>
            </a:pr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BB478DB9-8A77-4B0C-BE4F-1D412876F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5" y="5624513"/>
              <a:ext cx="88900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1A41310-81A6-4E0B-8C66-9BAD900A4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863" y="5624513"/>
              <a:ext cx="90488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ECED660E-774C-4BBC-8F79-AADC31B27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375" y="5624513"/>
              <a:ext cx="90488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FCB1C051-849E-45F4-8322-AF32BFDED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75" y="5624513"/>
              <a:ext cx="88900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4EB06841-EE9A-4B68-B6C1-3597CFAB7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988" y="5624513"/>
              <a:ext cx="90488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3997451-28F4-43C4-93CA-32E73A888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500" y="5624513"/>
              <a:ext cx="90488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94B58714-7595-415E-B30A-3D99F98E5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113" y="5624513"/>
              <a:ext cx="88900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05F50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9E3922E1-4802-47AB-B26A-8E493D235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013" y="5624513"/>
              <a:ext cx="90488" cy="44450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12 h 12"/>
                <a:gd name="T4" fmla="*/ 0 w 24"/>
                <a:gd name="T5" fmla="*/ 0 h 12"/>
                <a:gd name="T6" fmla="*/ 24 w 2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cubicBezTo>
                    <a:pt x="24" y="7"/>
                    <a:pt x="19" y="12"/>
                    <a:pt x="12" y="12"/>
                  </a:cubicBezTo>
                  <a:cubicBezTo>
                    <a:pt x="5" y="12"/>
                    <a:pt x="0" y="7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B11DC5B6-9665-456B-9146-F637DC8EC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738" y="5743575"/>
              <a:ext cx="209550" cy="392113"/>
            </a:xfrm>
            <a:prstGeom prst="rect">
              <a:avLst/>
            </a:prstGeom>
            <a:solidFill>
              <a:srgbClr val="EBF0F2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Rectangle 57">
              <a:extLst>
                <a:ext uri="{FF2B5EF4-FFF2-40B4-BE49-F238E27FC236}">
                  <a16:creationId xmlns:a16="http://schemas.microsoft.com/office/drawing/2014/main" id="{DAD3FB51-04C0-49E5-A0EA-C1C43DE0C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738" y="5743575"/>
              <a:ext cx="209550" cy="30163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Rectangle 58">
              <a:extLst>
                <a:ext uri="{FF2B5EF4-FFF2-40B4-BE49-F238E27FC236}">
                  <a16:creationId xmlns:a16="http://schemas.microsoft.com/office/drawing/2014/main" id="{493977BE-EBB5-4E29-AB71-17FA32FFB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738" y="5773738"/>
              <a:ext cx="30163" cy="361950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6FC7C6D4-F48C-42D4-8498-63AE8DFB4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25" y="5773738"/>
              <a:ext cx="30163" cy="361950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Rectangle 60">
              <a:extLst>
                <a:ext uri="{FF2B5EF4-FFF2-40B4-BE49-F238E27FC236}">
                  <a16:creationId xmlns:a16="http://schemas.microsoft.com/office/drawing/2014/main" id="{48071561-E962-4F83-A824-C66FAD02E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1563" y="6135688"/>
              <a:ext cx="811213" cy="30163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Rectangle 61">
              <a:extLst>
                <a:ext uri="{FF2B5EF4-FFF2-40B4-BE49-F238E27FC236}">
                  <a16:creationId xmlns:a16="http://schemas.microsoft.com/office/drawing/2014/main" id="{B7BC0D40-F840-4487-B9FF-A88FA87C6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2900" y="5940425"/>
              <a:ext cx="149225" cy="28575"/>
            </a:xfrm>
            <a:prstGeom prst="rect">
              <a:avLst/>
            </a:pr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2">
              <a:extLst>
                <a:ext uri="{FF2B5EF4-FFF2-40B4-BE49-F238E27FC236}">
                  <a16:creationId xmlns:a16="http://schemas.microsoft.com/office/drawing/2014/main" id="{03F7C26F-E442-435A-B7DE-071910C1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950" y="5443538"/>
              <a:ext cx="960438" cy="60325"/>
            </a:xfrm>
            <a:custGeom>
              <a:avLst/>
              <a:gdLst>
                <a:gd name="T0" fmla="*/ 248 w 256"/>
                <a:gd name="T1" fmla="*/ 0 h 16"/>
                <a:gd name="T2" fmla="*/ 8 w 256"/>
                <a:gd name="T3" fmla="*/ 0 h 16"/>
                <a:gd name="T4" fmla="*/ 0 w 256"/>
                <a:gd name="T5" fmla="*/ 8 h 16"/>
                <a:gd name="T6" fmla="*/ 8 w 256"/>
                <a:gd name="T7" fmla="*/ 16 h 16"/>
                <a:gd name="T8" fmla="*/ 248 w 256"/>
                <a:gd name="T9" fmla="*/ 16 h 16"/>
                <a:gd name="T10" fmla="*/ 256 w 256"/>
                <a:gd name="T11" fmla="*/ 8 h 16"/>
                <a:gd name="T12" fmla="*/ 248 w 25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6">
                  <a:moveTo>
                    <a:pt x="24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52" y="16"/>
                    <a:pt x="256" y="12"/>
                    <a:pt x="256" y="8"/>
                  </a:cubicBezTo>
                  <a:cubicBezTo>
                    <a:pt x="256" y="4"/>
                    <a:pt x="252" y="0"/>
                    <a:pt x="248" y="0"/>
                  </a:cubicBezTo>
                  <a:close/>
                </a:path>
              </a:pathLst>
            </a:custGeom>
            <a:solidFill>
              <a:srgbClr val="828586"/>
            </a:solidFill>
            <a:ln w="28575">
              <a:solidFill>
                <a:srgbClr val="595959"/>
              </a:solidFill>
            </a:ln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5" name="组合 228">
            <a:extLst>
              <a:ext uri="{FF2B5EF4-FFF2-40B4-BE49-F238E27FC236}">
                <a16:creationId xmlns:a16="http://schemas.microsoft.com/office/drawing/2014/main" id="{A470B1D8-1C43-43C1-8A86-8BB5E7F0F364}"/>
              </a:ext>
            </a:extLst>
          </p:cNvPr>
          <p:cNvGrpSpPr/>
          <p:nvPr/>
        </p:nvGrpSpPr>
        <p:grpSpPr>
          <a:xfrm>
            <a:off x="423996" y="5494874"/>
            <a:ext cx="600153" cy="963738"/>
            <a:chOff x="9945688" y="692150"/>
            <a:chExt cx="600075" cy="963613"/>
          </a:xfrm>
        </p:grpSpPr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id="{023C05B4-20AA-47EB-9D8B-2B0AD6FF1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688" y="692150"/>
              <a:ext cx="300038" cy="963613"/>
            </a:xfrm>
            <a:custGeom>
              <a:avLst/>
              <a:gdLst>
                <a:gd name="T0" fmla="*/ 0 w 80"/>
                <a:gd name="T1" fmla="*/ 80 h 256"/>
                <a:gd name="T2" fmla="*/ 8 w 80"/>
                <a:gd name="T3" fmla="*/ 116 h 256"/>
                <a:gd name="T4" fmla="*/ 80 w 80"/>
                <a:gd name="T5" fmla="*/ 256 h 256"/>
                <a:gd name="T6" fmla="*/ 80 w 80"/>
                <a:gd name="T7" fmla="*/ 0 h 256"/>
                <a:gd name="T8" fmla="*/ 0 w 80"/>
                <a:gd name="T9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56">
                  <a:moveTo>
                    <a:pt x="0" y="80"/>
                  </a:moveTo>
                  <a:cubicBezTo>
                    <a:pt x="0" y="93"/>
                    <a:pt x="3" y="105"/>
                    <a:pt x="8" y="116"/>
                  </a:cubicBezTo>
                  <a:cubicBezTo>
                    <a:pt x="80" y="256"/>
                    <a:pt x="80" y="256"/>
                    <a:pt x="80" y="25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lose/>
                </a:path>
              </a:pathLst>
            </a:custGeom>
            <a:solidFill>
              <a:srgbClr val="F05F50"/>
            </a:solidFill>
            <a:ln w="28575"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id="{E2110EC4-5B9B-41AE-B13B-7DEA6DAF6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5725" y="692150"/>
              <a:ext cx="300038" cy="963613"/>
            </a:xfrm>
            <a:custGeom>
              <a:avLst/>
              <a:gdLst>
                <a:gd name="T0" fmla="*/ 80 w 80"/>
                <a:gd name="T1" fmla="*/ 80 h 256"/>
                <a:gd name="T2" fmla="*/ 0 w 80"/>
                <a:gd name="T3" fmla="*/ 0 h 256"/>
                <a:gd name="T4" fmla="*/ 0 w 80"/>
                <a:gd name="T5" fmla="*/ 256 h 256"/>
                <a:gd name="T6" fmla="*/ 72 w 80"/>
                <a:gd name="T7" fmla="*/ 116 h 256"/>
                <a:gd name="T8" fmla="*/ 80 w 80"/>
                <a:gd name="T9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56">
                  <a:moveTo>
                    <a:pt x="80" y="80"/>
                  </a:moveTo>
                  <a:cubicBezTo>
                    <a:pt x="80" y="36"/>
                    <a:pt x="44" y="0"/>
                    <a:pt x="0" y="0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72" y="116"/>
                    <a:pt x="72" y="116"/>
                    <a:pt x="72" y="116"/>
                  </a:cubicBezTo>
                  <a:cubicBezTo>
                    <a:pt x="77" y="105"/>
                    <a:pt x="80" y="93"/>
                    <a:pt x="80" y="80"/>
                  </a:cubicBezTo>
                  <a:close/>
                </a:path>
              </a:pathLst>
            </a:custGeom>
            <a:solidFill>
              <a:srgbClr val="D25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Oval 106">
              <a:extLst>
                <a:ext uri="{FF2B5EF4-FFF2-40B4-BE49-F238E27FC236}">
                  <a16:creationId xmlns:a16="http://schemas.microsoft.com/office/drawing/2014/main" id="{52EE1A5E-2D15-4AA8-9ED5-4D5F4399F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0463" y="798513"/>
              <a:ext cx="390525" cy="390525"/>
            </a:xfrm>
            <a:prstGeom prst="ellipse">
              <a:avLst/>
            </a:prstGeom>
            <a:solidFill>
              <a:srgbClr val="CD4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Oval 107">
              <a:extLst>
                <a:ext uri="{FF2B5EF4-FFF2-40B4-BE49-F238E27FC236}">
                  <a16:creationId xmlns:a16="http://schemas.microsoft.com/office/drawing/2014/main" id="{A8FFF1F5-BBFD-41AB-9079-733CC9532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5" y="828675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2" tIns="45726" rIns="91452" bIns="4572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1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0" name="矩形 79">
            <a:extLst>
              <a:ext uri="{FF2B5EF4-FFF2-40B4-BE49-F238E27FC236}">
                <a16:creationId xmlns:a16="http://schemas.microsoft.com/office/drawing/2014/main" id="{5C2A91F9-370A-4D68-8089-EAD2866857B8}"/>
              </a:ext>
            </a:extLst>
          </p:cNvPr>
          <p:cNvSpPr/>
          <p:nvPr/>
        </p:nvSpPr>
        <p:spPr>
          <a:xfrm>
            <a:off x="1709271" y="6190833"/>
            <a:ext cx="3456058" cy="707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  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891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里辦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形 3" descr="線上網路 以實心填滿">
            <a:extLst>
              <a:ext uri="{FF2B5EF4-FFF2-40B4-BE49-F238E27FC236}">
                <a16:creationId xmlns:a16="http://schemas.microsoft.com/office/drawing/2014/main" id="{7626A978-359A-4B30-BBB5-A245FFD00E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5767" y="5465827"/>
            <a:ext cx="1251301" cy="125130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104DB83-788A-42F5-9130-23227DCD1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584" y="3126253"/>
            <a:ext cx="1048603" cy="951058"/>
          </a:xfrm>
          <a:prstGeom prst="rect">
            <a:avLst/>
          </a:prstGeom>
        </p:spPr>
      </p:pic>
      <p:grpSp>
        <p:nvGrpSpPr>
          <p:cNvPr id="73" name="组合 34">
            <a:extLst>
              <a:ext uri="{FF2B5EF4-FFF2-40B4-BE49-F238E27FC236}">
                <a16:creationId xmlns:a16="http://schemas.microsoft.com/office/drawing/2014/main" id="{7ADB4DE9-D5AB-4491-8646-12AF97756D78}"/>
              </a:ext>
            </a:extLst>
          </p:cNvPr>
          <p:cNvGrpSpPr/>
          <p:nvPr/>
        </p:nvGrpSpPr>
        <p:grpSpPr>
          <a:xfrm>
            <a:off x="6648383" y="2961878"/>
            <a:ext cx="4740794" cy="834844"/>
            <a:chOff x="1343077" y="3185347"/>
            <a:chExt cx="3877530" cy="834735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8ECBA882-1112-4129-87BC-E72B01C65D08}"/>
                </a:ext>
              </a:extLst>
            </p:cNvPr>
            <p:cNvSpPr/>
            <p:nvPr/>
          </p:nvSpPr>
          <p:spPr>
            <a:xfrm>
              <a:off x="1343077" y="3237098"/>
              <a:ext cx="3877530" cy="5231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6224E9F7-5A75-47A2-8845-72F1A1BF0509}"/>
                </a:ext>
              </a:extLst>
            </p:cNvPr>
            <p:cNvSpPr/>
            <p:nvPr/>
          </p:nvSpPr>
          <p:spPr>
            <a:xfrm>
              <a:off x="1808172" y="3185347"/>
              <a:ext cx="3270952" cy="8347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規劃智慧毒防</a:t>
              </a:r>
            </a:p>
          </p:txBody>
        </p:sp>
      </p:grpSp>
      <p:sp>
        <p:nvSpPr>
          <p:cNvPr id="74" name="投影片編號版面配置區 3">
            <a:extLst>
              <a:ext uri="{FF2B5EF4-FFF2-40B4-BE49-F238E27FC236}">
                <a16:creationId xmlns:a16="http://schemas.microsoft.com/office/drawing/2014/main" id="{DF0FEC8B-0E9B-4649-A355-EC29B58A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235486F0-DD3B-4D7B-89B4-4169008D0034}"/>
              </a:ext>
            </a:extLst>
          </p:cNvPr>
          <p:cNvSpPr/>
          <p:nvPr/>
        </p:nvSpPr>
        <p:spPr>
          <a:xfrm>
            <a:off x="6745215" y="4195117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精準掌握毒品防制因應機制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84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ïšḻïďê-Straight Arrow Connector 20"/>
          <p:cNvCxnSpPr/>
          <p:nvPr/>
        </p:nvCxnSpPr>
        <p:spPr>
          <a:xfrm>
            <a:off x="990578" y="4912255"/>
            <a:ext cx="5092427" cy="7477"/>
          </a:xfrm>
          <a:prstGeom prst="straightConnector1">
            <a:avLst/>
          </a:prstGeom>
          <a:noFill/>
          <a:ln w="127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" name="组合 30"/>
          <p:cNvGrpSpPr/>
          <p:nvPr/>
        </p:nvGrpSpPr>
        <p:grpSpPr>
          <a:xfrm>
            <a:off x="607889" y="2780675"/>
            <a:ext cx="5238879" cy="1887711"/>
            <a:chOff x="1258532" y="2401347"/>
            <a:chExt cx="4764707" cy="871452"/>
          </a:xfrm>
        </p:grpSpPr>
        <p:sp>
          <p:nvSpPr>
            <p:cNvPr id="29" name="矩形 28"/>
            <p:cNvSpPr/>
            <p:nvPr/>
          </p:nvSpPr>
          <p:spPr>
            <a:xfrm>
              <a:off x="1336402" y="3017049"/>
              <a:ext cx="4686837" cy="25575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R="0" lvl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貫穿式保護、提早入監銜接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258532" y="2401347"/>
              <a:ext cx="4235228" cy="6223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強化司法、毒防、醫療金三角多元處遇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07889" y="6140236"/>
            <a:ext cx="5475116" cy="1975366"/>
            <a:chOff x="1875268" y="2110025"/>
            <a:chExt cx="4834617" cy="1002208"/>
          </a:xfrm>
        </p:grpSpPr>
        <p:sp>
          <p:nvSpPr>
            <p:cNvPr id="39" name="矩形 38"/>
            <p:cNvSpPr/>
            <p:nvPr/>
          </p:nvSpPr>
          <p:spPr>
            <a:xfrm>
              <a:off x="1950871" y="2831160"/>
              <a:ext cx="3811873" cy="28107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R="0" lvl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完善兒少保護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1875268" y="2110025"/>
              <a:ext cx="4834617" cy="95620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EE586D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建置「藥癮者家庭未成年子女跨網絡合作服務模式」</a:t>
              </a:r>
            </a:p>
            <a:p>
              <a:pPr marL="0" marR="0" lvl="0" indent="0" algn="ju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E586D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110585" y="6121288"/>
            <a:ext cx="5803699" cy="1294842"/>
            <a:chOff x="875019" y="2650287"/>
            <a:chExt cx="3720822" cy="1294673"/>
          </a:xfrm>
        </p:grpSpPr>
        <p:sp>
          <p:nvSpPr>
            <p:cNvPr id="45" name="矩形 44"/>
            <p:cNvSpPr/>
            <p:nvPr/>
          </p:nvSpPr>
          <p:spPr>
            <a:xfrm>
              <a:off x="875019" y="2738088"/>
              <a:ext cx="3638404" cy="49237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34" marR="0" lvl="0" indent="-342934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386368" y="2650287"/>
              <a:ext cx="3209473" cy="129467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培訓榮譽輔佐志工</a:t>
              </a:r>
              <a:endPara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just" defTabSz="914491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提供</a:t>
              </a:r>
              <a:r>
                <a:rPr kumimoji="0" lang="en-US" altLang="zh-TW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7</a:t>
              </a:r>
              <a:r>
                <a:rPr kumimoji="0" lang="zh-TW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大跨域關懷陪伴</a:t>
              </a:r>
            </a:p>
          </p:txBody>
        </p:sp>
      </p:grpSp>
      <p:sp>
        <p:nvSpPr>
          <p:cNvPr id="47" name="矩形 46"/>
          <p:cNvSpPr/>
          <p:nvPr/>
        </p:nvSpPr>
        <p:spPr>
          <a:xfrm>
            <a:off x="-1612225" y="123469"/>
            <a:ext cx="9961095" cy="1120145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未來工作規劃重點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後端處遇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" name="圖形 2" descr="有人的自行車 以實心填滿">
            <a:extLst>
              <a:ext uri="{FF2B5EF4-FFF2-40B4-BE49-F238E27FC236}">
                <a16:creationId xmlns:a16="http://schemas.microsoft.com/office/drawing/2014/main" id="{38BF9166-FC1A-4D97-AB11-A1DB5AE24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713" y="1908843"/>
            <a:ext cx="989202" cy="989202"/>
          </a:xfrm>
          <a:prstGeom prst="rect">
            <a:avLst/>
          </a:prstGeom>
        </p:spPr>
      </p:pic>
      <p:pic>
        <p:nvPicPr>
          <p:cNvPr id="6" name="圖形 5" descr="有女孩的家庭 以實心填滿">
            <a:extLst>
              <a:ext uri="{FF2B5EF4-FFF2-40B4-BE49-F238E27FC236}">
                <a16:creationId xmlns:a16="http://schemas.microsoft.com/office/drawing/2014/main" id="{1046A32F-E24A-49EF-82FC-ECDAD9B544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396" y="5196588"/>
            <a:ext cx="914519" cy="914519"/>
          </a:xfrm>
          <a:prstGeom prst="rect">
            <a:avLst/>
          </a:prstGeom>
        </p:spPr>
      </p:pic>
      <p:pic>
        <p:nvPicPr>
          <p:cNvPr id="12" name="圖形 11" descr="握手 以實心填滿">
            <a:extLst>
              <a:ext uri="{FF2B5EF4-FFF2-40B4-BE49-F238E27FC236}">
                <a16:creationId xmlns:a16="http://schemas.microsoft.com/office/drawing/2014/main" id="{96878B92-449B-469D-B57E-B6BF358B81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88650" y="5064233"/>
            <a:ext cx="1036756" cy="1036756"/>
          </a:xfrm>
          <a:prstGeom prst="rect">
            <a:avLst/>
          </a:prstGeom>
        </p:spPr>
      </p:pic>
      <p:pic>
        <p:nvPicPr>
          <p:cNvPr id="16" name="圖形 15" descr="警察男性 以實心填滿">
            <a:extLst>
              <a:ext uri="{FF2B5EF4-FFF2-40B4-BE49-F238E27FC236}">
                <a16:creationId xmlns:a16="http://schemas.microsoft.com/office/drawing/2014/main" id="{77F2F887-C48A-4AF4-B11E-5E37AE63E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29223" y="2037696"/>
            <a:ext cx="914519" cy="91451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BC462A9-5AEC-40DB-9B4B-21FE419D4B9C}"/>
              </a:ext>
            </a:extLst>
          </p:cNvPr>
          <p:cNvSpPr/>
          <p:nvPr/>
        </p:nvSpPr>
        <p:spPr>
          <a:xfrm>
            <a:off x="6604130" y="2921484"/>
            <a:ext cx="5589458" cy="18580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加強特定營業場所列管機制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4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鼓勵非列管業者執行毒防措施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4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健全休閒娛樂場所無毒環境</a:t>
            </a:r>
          </a:p>
        </p:txBody>
      </p:sp>
      <p:cxnSp>
        <p:nvCxnSpPr>
          <p:cNvPr id="20" name="ïšḻïďê-Straight Arrow Connector 20"/>
          <p:cNvCxnSpPr/>
          <p:nvPr/>
        </p:nvCxnSpPr>
        <p:spPr>
          <a:xfrm>
            <a:off x="6475872" y="4902069"/>
            <a:ext cx="5092427" cy="7477"/>
          </a:xfrm>
          <a:prstGeom prst="straightConnector1">
            <a:avLst/>
          </a:prstGeom>
          <a:noFill/>
          <a:ln w="127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7871A885-B128-4BD6-95F8-1D6395EC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A37D0FF-DC6B-4B8D-99D3-1788E226242F}"/>
              </a:ext>
            </a:extLst>
          </p:cNvPr>
          <p:cNvSpPr/>
          <p:nvPr/>
        </p:nvSpPr>
        <p:spPr>
          <a:xfrm>
            <a:off x="6908182" y="7561602"/>
            <a:ext cx="4316877" cy="553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lvl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強化關懷陪伴 減少失聯</a:t>
            </a:r>
            <a:endParaRPr kumimoji="0" lang="zh-TW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04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0" y="4602484"/>
            <a:ext cx="12193588" cy="2180309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5"/>
          <p:cNvSpPr/>
          <p:nvPr/>
        </p:nvSpPr>
        <p:spPr>
          <a:xfrm>
            <a:off x="318545" y="5808428"/>
            <a:ext cx="1111229" cy="111122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6"/>
          <p:cNvSpPr/>
          <p:nvPr/>
        </p:nvSpPr>
        <p:spPr>
          <a:xfrm>
            <a:off x="2047323" y="5482083"/>
            <a:ext cx="1060261" cy="106026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Oval 7"/>
          <p:cNvSpPr/>
          <p:nvPr/>
        </p:nvSpPr>
        <p:spPr>
          <a:xfrm>
            <a:off x="1300351" y="5121476"/>
            <a:ext cx="798331" cy="7983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8"/>
          <p:cNvSpPr/>
          <p:nvPr/>
        </p:nvSpPr>
        <p:spPr>
          <a:xfrm>
            <a:off x="1588781" y="6257653"/>
            <a:ext cx="329370" cy="32937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4526870" y="4707791"/>
            <a:ext cx="3262857" cy="1939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簡報結束</a:t>
            </a:r>
            <a:br>
              <a:rPr kumimoji="0" lang="en-US" altLang="zh-TW" sz="60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60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敬請指導</a:t>
            </a:r>
            <a:endParaRPr kumimoji="0" lang="en-US" sz="600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Diamond 34"/>
          <p:cNvSpPr/>
          <p:nvPr/>
        </p:nvSpPr>
        <p:spPr>
          <a:xfrm>
            <a:off x="8060526" y="5044139"/>
            <a:ext cx="1247381" cy="1247381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Diamond 35"/>
          <p:cNvSpPr/>
          <p:nvPr/>
        </p:nvSpPr>
        <p:spPr>
          <a:xfrm>
            <a:off x="9474124" y="5907616"/>
            <a:ext cx="782741" cy="782741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Diamond 36"/>
          <p:cNvSpPr/>
          <p:nvPr/>
        </p:nvSpPr>
        <p:spPr>
          <a:xfrm>
            <a:off x="10498710" y="5241677"/>
            <a:ext cx="532068" cy="53206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Diamond 37"/>
          <p:cNvSpPr/>
          <p:nvPr/>
        </p:nvSpPr>
        <p:spPr>
          <a:xfrm>
            <a:off x="11620449" y="6246590"/>
            <a:ext cx="532068" cy="53206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Diamond 38"/>
          <p:cNvSpPr/>
          <p:nvPr/>
        </p:nvSpPr>
        <p:spPr>
          <a:xfrm>
            <a:off x="11138460" y="5842155"/>
            <a:ext cx="434684" cy="434684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投影片編號版面配置區 3">
            <a:extLst>
              <a:ext uri="{FF2B5EF4-FFF2-40B4-BE49-F238E27FC236}">
                <a16:creationId xmlns:a16="http://schemas.microsoft.com/office/drawing/2014/main" id="{3F721552-3ADD-4961-840C-91B9E10C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7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263EC36-FC56-417B-9FE2-1644DA604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155" y="2055704"/>
            <a:ext cx="6997933" cy="6616704"/>
          </a:xfrm>
        </p:spPr>
        <p:txBody>
          <a:bodyPr>
            <a:normAutofit/>
          </a:bodyPr>
          <a:lstStyle/>
          <a:p>
            <a:pPr algn="just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強化藥癮兒少保護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二大優先二大機制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婦幼優生保健政策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創設「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藥癮者家庭未成年子女跨網絡合作服務模式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」及發展家族系統圖</a:t>
            </a:r>
            <a:r>
              <a:rPr lang="zh-TW" altLang="en-US" sz="3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榮譽輔佐志工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關懷陪伴服務。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600"/>
              </a:lnSpc>
            </a:pPr>
            <a:endParaRPr lang="en-US" altLang="zh-TW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拒毒新運動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，建構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大創新宣導網絡。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6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強化電子網路宣導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特定營業場所緝毒案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主動轉介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歲以下未成年子女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列入高風險兒少，強化保護措施。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D229A4B3-658B-4FC3-99F4-EBCA8AAA1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440100"/>
              </p:ext>
            </p:extLst>
          </p:nvPr>
        </p:nvGraphicFramePr>
        <p:xfrm>
          <a:off x="6623467" y="1288492"/>
          <a:ext cx="5874922" cy="4603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23">
            <a:extLst>
              <a:ext uri="{FF2B5EF4-FFF2-40B4-BE49-F238E27FC236}">
                <a16:creationId xmlns:a16="http://schemas.microsoft.com/office/drawing/2014/main" id="{D0C970F7-B50D-4D07-A248-72DFC9F82D8C}"/>
              </a:ext>
            </a:extLst>
          </p:cNvPr>
          <p:cNvSpPr txBox="1"/>
          <p:nvPr/>
        </p:nvSpPr>
        <p:spPr>
          <a:xfrm>
            <a:off x="7094088" y="6309039"/>
            <a:ext cx="5682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zh-TW" altLang="en-US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網絡工作聯繫會議</a:t>
            </a:r>
            <a:r>
              <a:rPr lang="en-US" altLang="zh-TW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TW" altLang="en-US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場次</a:t>
            </a:r>
            <a:endParaRPr lang="en-US" altLang="zh-TW" sz="3000" b="1" kern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273050">
              <a:defRPr/>
            </a:pPr>
            <a:r>
              <a:rPr lang="en-US" altLang="zh-TW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(3/31</a:t>
            </a:r>
            <a:r>
              <a:rPr lang="zh-TW" altLang="en-US" sz="3000" b="1" kern="0" dirty="0">
                <a:solidFill>
                  <a:prstClr val="black"/>
                </a:solidFill>
                <a:latin typeface="新細明體" panose="02020500000000000000" pitchFamily="18" charset="-120"/>
              </a:rPr>
              <a:t>、</a:t>
            </a:r>
            <a:r>
              <a:rPr lang="en-US" altLang="zh-TW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7/21)</a:t>
            </a:r>
            <a:endParaRPr lang="zh-CN" altLang="en-US" sz="3000" b="1" kern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273050" indent="-273050">
              <a:buFont typeface="Wingdings" pitchFamily="2" charset="2"/>
              <a:buChar char="ü"/>
              <a:defRPr/>
            </a:pPr>
            <a:r>
              <a:rPr lang="zh-TW" altLang="en-US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毒品防制會報會議</a:t>
            </a:r>
            <a:r>
              <a:rPr lang="en-US" altLang="zh-TW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TW" altLang="en-US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場次</a:t>
            </a:r>
            <a:br>
              <a:rPr lang="en-US" altLang="zh-TW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TW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(4/18</a:t>
            </a:r>
            <a:r>
              <a:rPr lang="zh-TW" altLang="en-US" sz="3000" b="1" kern="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9/27)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C6C7BC-BD72-4E0D-898B-E4E00AF6F4FD}"/>
              </a:ext>
            </a:extLst>
          </p:cNvPr>
          <p:cNvSpPr/>
          <p:nvPr/>
        </p:nvSpPr>
        <p:spPr>
          <a:xfrm>
            <a:off x="-1495315" y="171971"/>
            <a:ext cx="7776845" cy="1171018"/>
          </a:xfrm>
          <a:prstGeom prst="rect">
            <a:avLst/>
          </a:prstGeom>
          <a:solidFill>
            <a:srgbClr val="23B0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234" rtlCol="0" anchor="ctr"/>
          <a:lstStyle>
            <a:defPPr>
              <a:defRPr lang="zh-TW"/>
            </a:defPPr>
            <a:lvl1pPr marL="0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2064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4128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6192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8256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60320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2384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4448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6512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4951" marR="0" lvl="0" indent="-255468" defTabSz="1024128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1CADE4"/>
              </a:buClr>
              <a:buSzPct val="68000"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高雄市政府毒防會報</a:t>
            </a:r>
          </a:p>
        </p:txBody>
      </p: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79AA5312-621B-4690-8053-BCB7FB5A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9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3"/>
          <p:cNvSpPr txBox="1"/>
          <p:nvPr/>
        </p:nvSpPr>
        <p:spPr>
          <a:xfrm>
            <a:off x="157438" y="1569858"/>
            <a:ext cx="526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依法列管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6" name="TextBox 26"/>
          <p:cNvSpPr txBox="1"/>
          <p:nvPr/>
        </p:nvSpPr>
        <p:spPr>
          <a:xfrm>
            <a:off x="733674" y="2058003"/>
            <a:ext cx="546516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just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目前列管</a:t>
            </a:r>
            <a:r>
              <a:rPr kumimoji="0" lang="en-US" altLang="zh-TW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66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令限期改善</a:t>
            </a: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23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裁罰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聯合稽查</a:t>
            </a:r>
            <a:r>
              <a:rPr kumimoji="0" lang="en-US" altLang="zh-TW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場次</a:t>
            </a: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家次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輔導訪查非列管業者</a:t>
            </a:r>
            <a:r>
              <a:rPr kumimoji="0" lang="en-US" altLang="zh-TW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95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家次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157438" y="4872770"/>
            <a:ext cx="8072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TW" altLang="en-US" sz="32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休閒娛樂場所從業人員毒防教育課程</a:t>
            </a:r>
            <a:endParaRPr lang="zh-CN" altLang="en-US" sz="3200" b="1" kern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733674" y="5463245"/>
            <a:ext cx="5127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just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教育課程</a:t>
            </a:r>
            <a:r>
              <a:rPr kumimoji="0" lang="en-US" altLang="zh-TW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場次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</a:t>
            </a:r>
            <a:r>
              <a:rPr kumimoji="0" lang="en-US" altLang="zh-TW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127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家業者參與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157438" y="6635422"/>
            <a:ext cx="733737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90" marR="0" lvl="0" indent="-27149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訂定特定暨非列管場所從業人員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lvl="0" indent="273050">
              <a:spcAft>
                <a:spcPts val="600"/>
              </a:spcAft>
              <a:defRPr/>
            </a:pPr>
            <a:r>
              <a:rPr lang="zh-TW" altLang="en-US" sz="32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毒防教育訓練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獎勵措施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65113" indent="-265113" algn="just">
              <a:lnSpc>
                <a:spcPts val="3000"/>
              </a:lnSpc>
              <a:defRPr/>
            </a:pPr>
            <a:r>
              <a:rPr lang="zh-TW" altLang="en-US" sz="3000" b="1" kern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TW" altLang="en-US" sz="30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鼓勵從業人員參與毒防教育訓練</a:t>
            </a:r>
            <a:r>
              <a:rPr lang="en-US" altLang="zh-TW" sz="30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</a:p>
          <a:p>
            <a:pPr marL="265113" algn="just">
              <a:lnSpc>
                <a:spcPts val="3000"/>
              </a:lnSpc>
              <a:defRPr/>
            </a:pPr>
            <a:r>
              <a:rPr lang="zh-TW" altLang="en-US" sz="30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提升休閒娛樂場所落實毒防措施</a:t>
            </a:r>
            <a:endParaRPr lang="en-US" altLang="zh-TW" sz="30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BE790936-6E17-43FA-AC37-0F288060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186680CB-3BF2-4AC7-8128-7E0436AE1CB7}"/>
              </a:ext>
            </a:extLst>
          </p:cNvPr>
          <p:cNvSpPr txBox="1"/>
          <p:nvPr/>
        </p:nvSpPr>
        <p:spPr>
          <a:xfrm>
            <a:off x="5032834" y="1601066"/>
            <a:ext cx="716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列管特定營業場所業別比例分析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aphicFrame>
        <p:nvGraphicFramePr>
          <p:cNvPr id="15" name="圖表 14">
            <a:extLst>
              <a:ext uri="{FF2B5EF4-FFF2-40B4-BE49-F238E27FC236}">
                <a16:creationId xmlns:a16="http://schemas.microsoft.com/office/drawing/2014/main" id="{FFC736A7-A0DC-4858-ACFC-F6DFE0F48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178015"/>
              </p:ext>
            </p:extLst>
          </p:nvPr>
        </p:nvGraphicFramePr>
        <p:xfrm>
          <a:off x="5777354" y="2558882"/>
          <a:ext cx="6456985" cy="536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7047BAE6-D842-4BEE-95D4-B27F6CC2E153}"/>
              </a:ext>
            </a:extLst>
          </p:cNvPr>
          <p:cNvSpPr/>
          <p:nvPr/>
        </p:nvSpPr>
        <p:spPr>
          <a:xfrm>
            <a:off x="-1491556" y="83898"/>
            <a:ext cx="5851522" cy="1171018"/>
          </a:xfrm>
          <a:prstGeom prst="rect">
            <a:avLst/>
          </a:prstGeom>
          <a:solidFill>
            <a:srgbClr val="23B0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234" rtlCol="0" anchor="ctr"/>
          <a:lstStyle>
            <a:defPPr>
              <a:defRPr lang="zh-TW"/>
            </a:defPPr>
            <a:lvl1pPr marL="0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2064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4128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6192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8256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60320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2384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4448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6512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4951" marR="0" lvl="0" indent="-255468" defTabSz="1024128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1CADE4"/>
              </a:buClr>
              <a:buSzPct val="68000"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特定營業場所</a:t>
            </a:r>
          </a:p>
        </p:txBody>
      </p:sp>
    </p:spTree>
    <p:extLst>
      <p:ext uri="{BB962C8B-B14F-4D97-AF65-F5344CB8AC3E}">
        <p14:creationId xmlns:p14="http://schemas.microsoft.com/office/powerpoint/2010/main" val="255823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152196-B53C-4DD3-BA99-94612D1B78FF}"/>
              </a:ext>
            </a:extLst>
          </p:cNvPr>
          <p:cNvSpPr txBox="1"/>
          <p:nvPr/>
        </p:nvSpPr>
        <p:spPr>
          <a:xfrm>
            <a:off x="503414" y="6735128"/>
            <a:ext cx="1118675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91"/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預期目標：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914491">
              <a:buFont typeface="Wingdings" panose="05000000000000000000" pitchFamily="2" charset="2"/>
              <a:buChar char="ü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全國首創智慧毒防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914491">
              <a:buFont typeface="Wingdings" panose="05000000000000000000" pitchFamily="2" charset="2"/>
              <a:buChar char="ü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補司法緝毒之不足，統合前端預防及後端輔導，畢其功於一役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914491">
              <a:buFont typeface="Wingdings" panose="05000000000000000000" pitchFamily="2" charset="2"/>
              <a:buChar char="ü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達預防初犯</a:t>
            </a:r>
            <a:r>
              <a:rPr lang="zh-TW" altLang="en-US" sz="3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降低再犯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D970792-498C-47B6-99B2-DFA200720038}"/>
              </a:ext>
            </a:extLst>
          </p:cNvPr>
          <p:cNvGrpSpPr/>
          <p:nvPr/>
        </p:nvGrpSpPr>
        <p:grpSpPr>
          <a:xfrm>
            <a:off x="2630199" y="4881527"/>
            <a:ext cx="9495449" cy="1591397"/>
            <a:chOff x="2884459" y="4210573"/>
            <a:chExt cx="9238913" cy="1177923"/>
          </a:xfrm>
        </p:grpSpPr>
        <p:sp>
          <p:nvSpPr>
            <p:cNvPr id="27" name="箭號: ＞形 26">
              <a:extLst>
                <a:ext uri="{FF2B5EF4-FFF2-40B4-BE49-F238E27FC236}">
                  <a16:creationId xmlns:a16="http://schemas.microsoft.com/office/drawing/2014/main" id="{D90EC91D-5311-4A5A-821F-2304E6271987}"/>
                </a:ext>
              </a:extLst>
            </p:cNvPr>
            <p:cNvSpPr/>
            <p:nvPr/>
          </p:nvSpPr>
          <p:spPr>
            <a:xfrm>
              <a:off x="2884459" y="4270183"/>
              <a:ext cx="3240005" cy="1112591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65317E7-5AA2-4EB5-AD43-3C1AD919C258}"/>
                </a:ext>
              </a:extLst>
            </p:cNvPr>
            <p:cNvGrpSpPr/>
            <p:nvPr/>
          </p:nvGrpSpPr>
          <p:grpSpPr>
            <a:xfrm>
              <a:off x="3309334" y="4270183"/>
              <a:ext cx="5811395" cy="1118313"/>
              <a:chOff x="428225" y="1525843"/>
              <a:chExt cx="5811395" cy="1118313"/>
            </a:xfrm>
          </p:grpSpPr>
          <p:sp>
            <p:nvSpPr>
              <p:cNvPr id="25" name="箭號: ＞形 24">
                <a:extLst>
                  <a:ext uri="{FF2B5EF4-FFF2-40B4-BE49-F238E27FC236}">
                    <a16:creationId xmlns:a16="http://schemas.microsoft.com/office/drawing/2014/main" id="{60890A08-C5F9-4BF3-8FCD-69F9C644E93D}"/>
                  </a:ext>
                </a:extLst>
              </p:cNvPr>
              <p:cNvSpPr/>
              <p:nvPr/>
            </p:nvSpPr>
            <p:spPr>
              <a:xfrm>
                <a:off x="2965208" y="1525843"/>
                <a:ext cx="3274412" cy="1112591"/>
              </a:xfrm>
              <a:prstGeom prst="chevr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箭號: ＞形 6">
                <a:extLst>
                  <a:ext uri="{FF2B5EF4-FFF2-40B4-BE49-F238E27FC236}">
                    <a16:creationId xmlns:a16="http://schemas.microsoft.com/office/drawing/2014/main" id="{3C3F7DD7-817A-4D4B-AA55-E6603CF5123B}"/>
                  </a:ext>
                </a:extLst>
              </p:cNvPr>
              <p:cNvSpPr txBox="1"/>
              <p:nvPr/>
            </p:nvSpPr>
            <p:spPr>
              <a:xfrm>
                <a:off x="428225" y="1531565"/>
                <a:ext cx="2613146" cy="11125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0020" tIns="26673" rIns="26673" bIns="26673" numCol="1" spcCol="1270" anchor="ctr" anchorCtr="0">
                <a:noAutofit/>
              </a:bodyPr>
              <a:lstStyle/>
              <a:p>
                <a:pPr algn="ctr" defTabSz="106690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分級分策略</a:t>
                </a:r>
              </a:p>
            </p:txBody>
          </p:sp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7F212EA3-24C0-4160-BEEF-A43C4DF8BA37}"/>
                </a:ext>
              </a:extLst>
            </p:cNvPr>
            <p:cNvGrpSpPr/>
            <p:nvPr/>
          </p:nvGrpSpPr>
          <p:grpSpPr>
            <a:xfrm>
              <a:off x="8944587" y="4210573"/>
              <a:ext cx="3178785" cy="1159420"/>
              <a:chOff x="5961472" y="1525843"/>
              <a:chExt cx="3178785" cy="1159420"/>
            </a:xfrm>
          </p:grpSpPr>
          <p:sp>
            <p:nvSpPr>
              <p:cNvPr id="23" name="箭號: ＞形 22">
                <a:extLst>
                  <a:ext uri="{FF2B5EF4-FFF2-40B4-BE49-F238E27FC236}">
                    <a16:creationId xmlns:a16="http://schemas.microsoft.com/office/drawing/2014/main" id="{941E0447-F0B0-4BDD-BB69-A90ACD6F5CE5}"/>
                  </a:ext>
                </a:extLst>
              </p:cNvPr>
              <p:cNvSpPr/>
              <p:nvPr/>
            </p:nvSpPr>
            <p:spPr>
              <a:xfrm>
                <a:off x="5961472" y="1525843"/>
                <a:ext cx="3178785" cy="1112591"/>
              </a:xfrm>
              <a:prstGeom prst="chevr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箭號: ＞形 8">
                <a:extLst>
                  <a:ext uri="{FF2B5EF4-FFF2-40B4-BE49-F238E27FC236}">
                    <a16:creationId xmlns:a16="http://schemas.microsoft.com/office/drawing/2014/main" id="{B364B0F4-8A32-49E5-94C7-BF0BF3AC2A83}"/>
                  </a:ext>
                </a:extLst>
              </p:cNvPr>
              <p:cNvSpPr txBox="1"/>
              <p:nvPr/>
            </p:nvSpPr>
            <p:spPr>
              <a:xfrm>
                <a:off x="6408720" y="1572672"/>
                <a:ext cx="2284290" cy="11125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18" tIns="24006" rIns="24006" bIns="24006" numCol="1" spcCol="1270" anchor="ctr" anchorCtr="0">
                <a:noAutofit/>
              </a:bodyPr>
              <a:lstStyle/>
              <a:p>
                <a:pPr algn="ctr" defTabSz="800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科技創新 </a:t>
                </a:r>
                <a:endParaRPr lang="en-US" altLang="zh-TW" sz="2800" b="1" dirty="0">
                  <a:solidFill>
                    <a:schemeClr val="bg2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800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智慧治理</a:t>
                </a:r>
                <a:endParaRPr lang="zh-TW" altLang="en-US" sz="28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813DDD0D-0436-4551-9801-54DB9641854E}"/>
              </a:ext>
            </a:extLst>
          </p:cNvPr>
          <p:cNvGrpSpPr/>
          <p:nvPr/>
        </p:nvGrpSpPr>
        <p:grpSpPr>
          <a:xfrm>
            <a:off x="676405" y="3103747"/>
            <a:ext cx="9665196" cy="3312545"/>
            <a:chOff x="729611" y="3327339"/>
            <a:chExt cx="9452420" cy="3419128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6C34AEBD-FB0D-4178-B9CD-96F16AF7782D}"/>
                </a:ext>
              </a:extLst>
            </p:cNvPr>
            <p:cNvGrpSpPr/>
            <p:nvPr/>
          </p:nvGrpSpPr>
          <p:grpSpPr>
            <a:xfrm>
              <a:off x="729611" y="3327340"/>
              <a:ext cx="3351888" cy="1660067"/>
              <a:chOff x="3350" y="1525843"/>
              <a:chExt cx="3240005" cy="1151499"/>
            </a:xfrm>
          </p:grpSpPr>
          <p:sp>
            <p:nvSpPr>
              <p:cNvPr id="36" name="箭號: ＞形 35">
                <a:extLst>
                  <a:ext uri="{FF2B5EF4-FFF2-40B4-BE49-F238E27FC236}">
                    <a16:creationId xmlns:a16="http://schemas.microsoft.com/office/drawing/2014/main" id="{95D653EB-4503-4000-84B9-618719C362E9}"/>
                  </a:ext>
                </a:extLst>
              </p:cNvPr>
              <p:cNvSpPr/>
              <p:nvPr/>
            </p:nvSpPr>
            <p:spPr>
              <a:xfrm>
                <a:off x="3350" y="1525843"/>
                <a:ext cx="3240005" cy="1112591"/>
              </a:xfrm>
              <a:prstGeom prst="chevr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箭號: ＞形 4">
                <a:extLst>
                  <a:ext uri="{FF2B5EF4-FFF2-40B4-BE49-F238E27FC236}">
                    <a16:creationId xmlns:a16="http://schemas.microsoft.com/office/drawing/2014/main" id="{0FC907F9-BF26-4A75-A90C-232419F021C2}"/>
                  </a:ext>
                </a:extLst>
              </p:cNvPr>
              <p:cNvSpPr txBox="1"/>
              <p:nvPr/>
            </p:nvSpPr>
            <p:spPr>
              <a:xfrm>
                <a:off x="464540" y="1564751"/>
                <a:ext cx="2386939" cy="11125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6025" tIns="32008" rIns="32008" bIns="32008" numCol="1" spcCol="1270" anchor="ctr" anchorCtr="0">
                <a:noAutofit/>
              </a:bodyPr>
              <a:lstStyle/>
              <a:p>
                <a:pPr algn="ctr" defTabSz="106690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30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5G</a:t>
                </a:r>
                <a:r>
                  <a:rPr lang="zh-TW" altLang="en-US" sz="30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30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AI</a:t>
                </a:r>
                <a:r>
                  <a:rPr lang="zh-TW" altLang="en-US" sz="30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大數據</a:t>
                </a:r>
                <a:endParaRPr lang="en-US" altLang="zh-TW" sz="3000" b="1" dirty="0">
                  <a:solidFill>
                    <a:schemeClr val="bg2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106690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30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概念分析</a:t>
                </a:r>
                <a:endParaRPr lang="zh-TW" altLang="en-US" sz="3000" dirty="0">
                  <a:solidFill>
                    <a:schemeClr val="bg2">
                      <a:lumMod val="10000"/>
                    </a:schemeClr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D54B9A3F-7014-47BF-BB56-CD1365B9EC92}"/>
                </a:ext>
              </a:extLst>
            </p:cNvPr>
            <p:cNvGrpSpPr/>
            <p:nvPr/>
          </p:nvGrpSpPr>
          <p:grpSpPr>
            <a:xfrm>
              <a:off x="3793748" y="3327340"/>
              <a:ext cx="3387483" cy="1660294"/>
              <a:chOff x="2965208" y="1525843"/>
              <a:chExt cx="3274412" cy="1151657"/>
            </a:xfrm>
          </p:grpSpPr>
          <p:sp>
            <p:nvSpPr>
              <p:cNvPr id="34" name="箭號: ＞形 33">
                <a:extLst>
                  <a:ext uri="{FF2B5EF4-FFF2-40B4-BE49-F238E27FC236}">
                    <a16:creationId xmlns:a16="http://schemas.microsoft.com/office/drawing/2014/main" id="{60F68D5B-14EA-442A-86DE-471575C52754}"/>
                  </a:ext>
                </a:extLst>
              </p:cNvPr>
              <p:cNvSpPr/>
              <p:nvPr/>
            </p:nvSpPr>
            <p:spPr>
              <a:xfrm>
                <a:off x="2965208" y="1525843"/>
                <a:ext cx="3274412" cy="1112591"/>
              </a:xfrm>
              <a:prstGeom prst="chevr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箭號: ＞形 6">
                <a:extLst>
                  <a:ext uri="{FF2B5EF4-FFF2-40B4-BE49-F238E27FC236}">
                    <a16:creationId xmlns:a16="http://schemas.microsoft.com/office/drawing/2014/main" id="{839A4410-6C78-4ADE-833E-DFE43B6796D9}"/>
                  </a:ext>
                </a:extLst>
              </p:cNvPr>
              <p:cNvSpPr txBox="1"/>
              <p:nvPr/>
            </p:nvSpPr>
            <p:spPr>
              <a:xfrm>
                <a:off x="3466739" y="1564909"/>
                <a:ext cx="2324919" cy="11125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0020" tIns="26673" rIns="26673" bIns="26673" numCol="1" spcCol="1270" anchor="ctr" anchorCtr="0">
                <a:noAutofit/>
              </a:bodyPr>
              <a:lstStyle/>
              <a:p>
                <a:pPr algn="ctr" defTabSz="106690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30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以本市個案</a:t>
                </a:r>
                <a:endParaRPr lang="en-US" altLang="zh-TW" sz="3000" b="1" dirty="0">
                  <a:solidFill>
                    <a:schemeClr val="bg2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106690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30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為中心</a:t>
                </a:r>
              </a:p>
            </p:txBody>
          </p: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3CF0DD22-BC13-43D5-BC8C-1D1C0BA894C0}"/>
                </a:ext>
              </a:extLst>
            </p:cNvPr>
            <p:cNvGrpSpPr/>
            <p:nvPr/>
          </p:nvGrpSpPr>
          <p:grpSpPr>
            <a:xfrm>
              <a:off x="6013906" y="3327339"/>
              <a:ext cx="4168125" cy="3419128"/>
              <a:chOff x="5111260" y="1525843"/>
              <a:chExt cx="4028997" cy="2371665"/>
            </a:xfrm>
          </p:grpSpPr>
          <p:sp>
            <p:nvSpPr>
              <p:cNvPr id="32" name="箭號: ＞形 31">
                <a:extLst>
                  <a:ext uri="{FF2B5EF4-FFF2-40B4-BE49-F238E27FC236}">
                    <a16:creationId xmlns:a16="http://schemas.microsoft.com/office/drawing/2014/main" id="{67978C8E-E71B-44D7-A42B-E334D10EAD76}"/>
                  </a:ext>
                </a:extLst>
              </p:cNvPr>
              <p:cNvSpPr/>
              <p:nvPr/>
            </p:nvSpPr>
            <p:spPr>
              <a:xfrm>
                <a:off x="5961472" y="1525843"/>
                <a:ext cx="3178785" cy="1112591"/>
              </a:xfrm>
              <a:prstGeom prst="chevr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箭號: ＞形 8">
                <a:extLst>
                  <a:ext uri="{FF2B5EF4-FFF2-40B4-BE49-F238E27FC236}">
                    <a16:creationId xmlns:a16="http://schemas.microsoft.com/office/drawing/2014/main" id="{D5087D11-DBF4-4DC8-84EF-B2592B16ADE5}"/>
                  </a:ext>
                </a:extLst>
              </p:cNvPr>
              <p:cNvSpPr txBox="1"/>
              <p:nvPr/>
            </p:nvSpPr>
            <p:spPr>
              <a:xfrm>
                <a:off x="5111260" y="2939282"/>
                <a:ext cx="2619167" cy="9582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18" tIns="24006" rIns="24006" bIns="24006" numCol="1" spcCol="1270" anchor="ctr" anchorCtr="0">
                <a:noAutofit/>
              </a:bodyPr>
              <a:lstStyle/>
              <a:p>
                <a:pPr algn="ctr" defTabSz="800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精準掌握毒品</a:t>
                </a:r>
                <a:endParaRPr lang="en-US" altLang="zh-TW" sz="2800" b="1" dirty="0">
                  <a:solidFill>
                    <a:schemeClr val="bg2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800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dirty="0">
                    <a:solidFill>
                      <a:schemeClr val="bg2">
                        <a:lumMod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防制因應機制</a:t>
                </a:r>
              </a:p>
            </p:txBody>
          </p:sp>
        </p:grp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DF51B170-E4C7-4E25-9616-BFD4A0B20686}"/>
              </a:ext>
            </a:extLst>
          </p:cNvPr>
          <p:cNvSpPr/>
          <p:nvPr/>
        </p:nvSpPr>
        <p:spPr>
          <a:xfrm>
            <a:off x="-1537368" y="131233"/>
            <a:ext cx="8810620" cy="1553974"/>
          </a:xfrm>
          <a:prstGeom prst="rect">
            <a:avLst/>
          </a:prstGeom>
          <a:solidFill>
            <a:srgbClr val="23B0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234" rtlCol="0" anchor="ctr"/>
          <a:lstStyle>
            <a:defPPr>
              <a:defRPr lang="zh-TW"/>
            </a:defPPr>
            <a:lvl1pPr marL="0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2064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4128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6192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8256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60320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2384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4448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6512" algn="l" defTabSz="1024128" rtl="0" eaLnBrk="1" latinLnBrk="0" hangingPunct="1">
              <a:defRPr sz="201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91">
              <a:defRPr/>
            </a:pPr>
            <a:r>
              <a:rPr lang="zh-TW" altLang="en-US" sz="5000" b="1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推動大數據智慧毒防網</a:t>
            </a:r>
            <a:endParaRPr lang="zh-CN" altLang="en-US" sz="5000" b="1" kern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R="0" lvl="0" algn="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滾動監測  掌握</a:t>
            </a:r>
            <a:r>
              <a:rPr lang="zh-TW" alt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動態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383456-E5A3-4688-8873-85F9E20DA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28" y="207599"/>
            <a:ext cx="4117819" cy="23946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150BEC-BFE4-448F-AA0B-6951FC492BD5}"/>
              </a:ext>
            </a:extLst>
          </p:cNvPr>
          <p:cNvSpPr txBox="1"/>
          <p:nvPr/>
        </p:nvSpPr>
        <p:spPr>
          <a:xfrm>
            <a:off x="7620000" y="3392623"/>
            <a:ext cx="2146852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6690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風險因子</a:t>
            </a:r>
            <a:endParaRPr lang="en-US" altLang="zh-TW" sz="3000" b="1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06690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保護因子</a:t>
            </a:r>
          </a:p>
        </p:txBody>
      </p:sp>
      <p:sp>
        <p:nvSpPr>
          <p:cNvPr id="28" name="投影片編號版面配置區 3">
            <a:extLst>
              <a:ext uri="{FF2B5EF4-FFF2-40B4-BE49-F238E27FC236}">
                <a16:creationId xmlns:a16="http://schemas.microsoft.com/office/drawing/2014/main" id="{2A8EDB32-AB63-4045-A310-93310AB9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37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70A8C-8523-4225-8B79-070F2541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122889"/>
            <a:ext cx="10516970" cy="3803649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研究預防業務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F86AB6-B1CF-4358-82E2-A8F714F4A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3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>
            <a:extLst>
              <a:ext uri="{FF2B5EF4-FFF2-40B4-BE49-F238E27FC236}">
                <a16:creationId xmlns:a16="http://schemas.microsoft.com/office/drawing/2014/main" id="{ADA4CFFB-2344-43A4-972C-27A2FFBA4FBA}"/>
              </a:ext>
            </a:extLst>
          </p:cNvPr>
          <p:cNvSpPr/>
          <p:nvPr/>
        </p:nvSpPr>
        <p:spPr>
          <a:xfrm>
            <a:off x="4388788" y="2509343"/>
            <a:ext cx="2974820" cy="2322591"/>
          </a:xfrm>
          <a:prstGeom prst="ellipse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1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" name="AutoShape 11">
            <a:extLst>
              <a:ext uri="{FF2B5EF4-FFF2-40B4-BE49-F238E27FC236}">
                <a16:creationId xmlns:a16="http://schemas.microsoft.com/office/drawing/2014/main" id="{4A8FADE3-9EC7-4D36-8057-9C4B31697C54}"/>
              </a:ext>
            </a:extLst>
          </p:cNvPr>
          <p:cNvSpPr>
            <a:spLocks/>
          </p:cNvSpPr>
          <p:nvPr/>
        </p:nvSpPr>
        <p:spPr bwMode="auto">
          <a:xfrm>
            <a:off x="9970221" y="5894477"/>
            <a:ext cx="2170032" cy="57402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xa Bold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48DF94E1-5D1E-441F-AB83-555DCE21E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716" y="5958456"/>
            <a:ext cx="35447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六、多元族群</a:t>
            </a:r>
          </a:p>
        </p:txBody>
      </p:sp>
      <p:pic>
        <p:nvPicPr>
          <p:cNvPr id="52" name="圖片 51" descr="一張含有 文字, 個人, 團體, 配件 的圖片&#10;&#10;自動產生的描述">
            <a:extLst>
              <a:ext uri="{FF2B5EF4-FFF2-40B4-BE49-F238E27FC236}">
                <a16:creationId xmlns:a16="http://schemas.microsoft.com/office/drawing/2014/main" id="{181231B9-2C71-4122-A2E2-8C919E7FB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85" y="6725905"/>
            <a:ext cx="1815908" cy="1640165"/>
          </a:xfrm>
          <a:prstGeom prst="rect">
            <a:avLst/>
          </a:prstGeom>
        </p:spPr>
      </p:pic>
      <p:pic>
        <p:nvPicPr>
          <p:cNvPr id="55" name="圖片 54" descr="一張含有 文字, 天空, 個人, 室外 的圖片&#10;&#10;自動產生的描述">
            <a:extLst>
              <a:ext uri="{FF2B5EF4-FFF2-40B4-BE49-F238E27FC236}">
                <a16:creationId xmlns:a16="http://schemas.microsoft.com/office/drawing/2014/main" id="{31D05694-7F6E-4A9E-B946-79EBCE3C55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69" y="4462207"/>
            <a:ext cx="1885548" cy="1413523"/>
          </a:xfrm>
          <a:prstGeom prst="rect">
            <a:avLst/>
          </a:prstGeom>
        </p:spPr>
      </p:pic>
      <p:pic>
        <p:nvPicPr>
          <p:cNvPr id="51" name="圖片 50" descr="一張含有 文字, 個人, 室外, 小孩 的圖片&#10;&#10;自動產生的描述">
            <a:extLst>
              <a:ext uri="{FF2B5EF4-FFF2-40B4-BE49-F238E27FC236}">
                <a16:creationId xmlns:a16="http://schemas.microsoft.com/office/drawing/2014/main" id="{DBF9A3B9-A668-4FEF-90EC-C57C48D50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926" y="2102416"/>
            <a:ext cx="1839554" cy="1397533"/>
          </a:xfrm>
          <a:prstGeom prst="rect">
            <a:avLst/>
          </a:prstGeom>
        </p:spPr>
      </p:pic>
      <p:pic>
        <p:nvPicPr>
          <p:cNvPr id="50" name="圖片 49" descr="一張含有 室外, 個人, 人, 團體 的圖片&#10;&#10;自動產生的描述">
            <a:extLst>
              <a:ext uri="{FF2B5EF4-FFF2-40B4-BE49-F238E27FC236}">
                <a16:creationId xmlns:a16="http://schemas.microsoft.com/office/drawing/2014/main" id="{FABF62FC-3916-46BD-AA9B-DE064E2362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64" y="1308501"/>
            <a:ext cx="1797149" cy="1436067"/>
          </a:xfrm>
          <a:prstGeom prst="rect">
            <a:avLst/>
          </a:prstGeom>
        </p:spPr>
      </p:pic>
      <p:pic>
        <p:nvPicPr>
          <p:cNvPr id="38" name="圖片 37" descr="一張含有 文字, 個人, 擺姿勢, 團體 的圖片&#10;&#10;自動產生的描述">
            <a:extLst>
              <a:ext uri="{FF2B5EF4-FFF2-40B4-BE49-F238E27FC236}">
                <a16:creationId xmlns:a16="http://schemas.microsoft.com/office/drawing/2014/main" id="{289D743D-2EA6-4483-B6BF-702E341D36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87" y="3639825"/>
            <a:ext cx="1946138" cy="1624025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39265C50-18F7-45F1-9CE0-1357427C6B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0037" y="6468499"/>
            <a:ext cx="1944562" cy="1520053"/>
          </a:xfrm>
          <a:prstGeom prst="rect">
            <a:avLst/>
          </a:prstGeom>
        </p:spPr>
      </p:pic>
      <p:pic>
        <p:nvPicPr>
          <p:cNvPr id="17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EE94DE8F-63E5-4FAC-8A10-1A21943E58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8" y="5134929"/>
            <a:ext cx="1726116" cy="1838901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C87044D-DA66-4A4C-818C-34F3312F8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760" y="2243920"/>
            <a:ext cx="1865045" cy="1397533"/>
          </a:xfrm>
          <a:prstGeom prst="rect">
            <a:avLst/>
          </a:prstGeom>
        </p:spPr>
      </p:pic>
      <p:sp>
        <p:nvSpPr>
          <p:cNvPr id="8" name="椭圆 3">
            <a:extLst>
              <a:ext uri="{FF2B5EF4-FFF2-40B4-BE49-F238E27FC236}">
                <a16:creationId xmlns:a16="http://schemas.microsoft.com/office/drawing/2014/main" id="{B58CDA9A-2B8C-415A-A9A5-AD87BD5DA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24" y="4829761"/>
            <a:ext cx="3377892" cy="215579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70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45080D-33E2-44BE-9267-40A6CF53F7D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7468" l="6304" r="89685">
                        <a14:foregroundMark x1="9599" y1="55696" x2="9599" y2="55696"/>
                        <a14:foregroundMark x1="6304" y1="55316" x2="6304" y2="55316"/>
                        <a14:foregroundMark x1="22493" y1="91013" x2="22493" y2="91013"/>
                        <a14:foregroundMark x1="27077" y1="94051" x2="27077" y2="94051"/>
                        <a14:foregroundMark x1="29226" y1="97468" x2="29226" y2="97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35" y="2550559"/>
            <a:ext cx="1694075" cy="2065796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E17F79D-9449-46D8-966F-08BA5599D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82" y="1644103"/>
            <a:ext cx="1797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一、社區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EEE1C434-70CD-4492-BDAD-186863A40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6" y="3700361"/>
            <a:ext cx="1939868" cy="203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「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前進社區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」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B5C3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深入大旗美及</a:t>
            </a: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偏鄉地區</a:t>
            </a: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707" b="1" i="0" u="none" strike="noStrike" kern="1200" cap="none" spc="0" normalizeH="0" baseline="0" noProof="0" dirty="0">
              <a:ln>
                <a:noFill/>
              </a:ln>
              <a:solidFill>
                <a:srgbClr val="EB5C3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707" b="1" i="0" u="none" strike="noStrike" kern="1200" cap="none" spc="0" normalizeH="0" baseline="0" noProof="0" dirty="0">
              <a:ln>
                <a:noFill/>
              </a:ln>
              <a:solidFill>
                <a:srgbClr val="EB5C3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707" b="1" i="0" u="none" strike="noStrike" kern="1200" cap="none" spc="0" normalizeH="0" baseline="0" noProof="0" dirty="0">
              <a:ln>
                <a:noFill/>
              </a:ln>
              <a:solidFill>
                <a:srgbClr val="EB5C3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7" b="1" i="0" u="none" strike="noStrike" kern="1200" cap="none" spc="0" normalizeH="0" baseline="0" noProof="0" dirty="0">
              <a:ln>
                <a:noFill/>
              </a:ln>
              <a:solidFill>
                <a:srgbClr val="EB5C3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CC6A75E7-6BBD-40DE-B038-503E656D7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57" y="5332523"/>
            <a:ext cx="194456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紙風車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反毒戲劇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7FC2998A-A790-475E-AB4D-79879339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2868" y="2775687"/>
            <a:ext cx="30727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5B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2021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5B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高雄滑板節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5B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-</a:t>
            </a: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5B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貳無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5B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市集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5B5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45963B23-0B29-4624-BC91-53E9DE27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8645" y="3627467"/>
            <a:ext cx="24641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紅絲帶基金會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宮廟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活動宣導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B240F00E-FDAA-4405-8020-D108881B6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749" y="5899683"/>
            <a:ext cx="181590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2021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乞龜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文化觀光節反毒宣導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7009B7A-48CB-4163-8C1D-CC8CBF4FFB64}"/>
              </a:ext>
            </a:extLst>
          </p:cNvPr>
          <p:cNvSpPr/>
          <p:nvPr/>
        </p:nvSpPr>
        <p:spPr>
          <a:xfrm>
            <a:off x="3839540" y="4728214"/>
            <a:ext cx="4230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5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創新整合式防毒網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E1F3E15-FB71-4DA0-A896-4AA83D7164C4}"/>
              </a:ext>
            </a:extLst>
          </p:cNvPr>
          <p:cNvSpPr/>
          <p:nvPr/>
        </p:nvSpPr>
        <p:spPr>
          <a:xfrm>
            <a:off x="-1326420" y="149491"/>
            <a:ext cx="10154123" cy="769441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6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大網絡強化前端預防涵蓋面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FA618E17-79D1-4322-966B-2A681F7D0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723" y="2815625"/>
            <a:ext cx="1797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二、校園</a:t>
            </a: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17B2A3A9-52F9-4CE0-B359-72B05E725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792" y="1438646"/>
            <a:ext cx="1797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四、宗教</a:t>
            </a: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F56D197A-DB81-4659-8165-25F49DEFD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0221" y="671280"/>
            <a:ext cx="1797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五、商圈</a:t>
            </a:r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515640CA-7444-477B-A070-AE1FBE11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351" y="8020741"/>
            <a:ext cx="20598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無毒大丈夫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漫畫手冊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E58F3F46-E561-46FE-A2B0-70DA763843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2302" y="6495368"/>
            <a:ext cx="2092616" cy="1634461"/>
          </a:xfrm>
          <a:prstGeom prst="rect">
            <a:avLst/>
          </a:prstGeom>
        </p:spPr>
      </p:pic>
      <p:sp>
        <p:nvSpPr>
          <p:cNvPr id="48" name="TextBox 3">
            <a:extLst>
              <a:ext uri="{FF2B5EF4-FFF2-40B4-BE49-F238E27FC236}">
                <a16:creationId xmlns:a16="http://schemas.microsoft.com/office/drawing/2014/main" id="{749C1EEA-2B59-4F68-A746-347F4E5BC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663" y="8296903"/>
            <a:ext cx="20598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3B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麥當勞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C3B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40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3B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家分店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CC3B3B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3B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全聯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C3B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99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3B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家分店</a:t>
            </a:r>
          </a:p>
        </p:txBody>
      </p:sp>
      <p:sp>
        <p:nvSpPr>
          <p:cNvPr id="53" name="TextBox 3">
            <a:extLst>
              <a:ext uri="{FF2B5EF4-FFF2-40B4-BE49-F238E27FC236}">
                <a16:creationId xmlns:a16="http://schemas.microsoft.com/office/drawing/2014/main" id="{66898EC6-18E6-4863-9B3C-0EB54572A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2807" y="8114490"/>
            <a:ext cx="205989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六堆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運動會</a:t>
            </a:r>
          </a:p>
        </p:txBody>
      </p:sp>
      <p:sp>
        <p:nvSpPr>
          <p:cNvPr id="49" name="AutoShape 14">
            <a:extLst>
              <a:ext uri="{FF2B5EF4-FFF2-40B4-BE49-F238E27FC236}">
                <a16:creationId xmlns:a16="http://schemas.microsoft.com/office/drawing/2014/main" id="{83CBADB0-8514-4288-A989-9A7A4C2BB43C}"/>
              </a:ext>
            </a:extLst>
          </p:cNvPr>
          <p:cNvSpPr>
            <a:spLocks/>
          </p:cNvSpPr>
          <p:nvPr/>
        </p:nvSpPr>
        <p:spPr bwMode="auto">
          <a:xfrm>
            <a:off x="285478" y="1426230"/>
            <a:ext cx="1797151" cy="574021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xa Bold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4769515-7EB1-4170-9FB0-3E34AF8E2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895" y="1461471"/>
            <a:ext cx="2565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社區</a:t>
            </a:r>
          </a:p>
        </p:txBody>
      </p:sp>
      <p:sp>
        <p:nvSpPr>
          <p:cNvPr id="58" name="TextBox 3">
            <a:extLst>
              <a:ext uri="{FF2B5EF4-FFF2-40B4-BE49-F238E27FC236}">
                <a16:creationId xmlns:a16="http://schemas.microsoft.com/office/drawing/2014/main" id="{4643B552-C5BC-4D77-A502-2770E9748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94" y="7060870"/>
            <a:ext cx="1944561" cy="87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5C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結合社區發展協會及文化健康站</a:t>
            </a: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7" b="1" i="0" u="none" strike="noStrike" kern="1200" cap="none" spc="0" normalizeH="0" baseline="0" noProof="0" dirty="0">
              <a:ln>
                <a:noFill/>
              </a:ln>
              <a:solidFill>
                <a:srgbClr val="EB5C3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59" name="AutoShape 14">
            <a:extLst>
              <a:ext uri="{FF2B5EF4-FFF2-40B4-BE49-F238E27FC236}">
                <a16:creationId xmlns:a16="http://schemas.microsoft.com/office/drawing/2014/main" id="{1D021A38-4E6A-4738-8A7F-12C66E4E4A84}"/>
              </a:ext>
            </a:extLst>
          </p:cNvPr>
          <p:cNvSpPr>
            <a:spLocks/>
          </p:cNvSpPr>
          <p:nvPr/>
        </p:nvSpPr>
        <p:spPr bwMode="auto">
          <a:xfrm>
            <a:off x="2273532" y="2617842"/>
            <a:ext cx="1933413" cy="574021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txBody>
          <a:bodyPr lIns="0" tIns="0" rIns="0" bIns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xa Bold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B59A966-6042-4D97-A800-15C7F4AC9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825" y="2643272"/>
            <a:ext cx="30477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校園</a:t>
            </a: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D13FBE46-77DB-4397-929F-4EF87D288B7D}"/>
              </a:ext>
            </a:extLst>
          </p:cNvPr>
          <p:cNvSpPr>
            <a:spLocks/>
          </p:cNvSpPr>
          <p:nvPr/>
        </p:nvSpPr>
        <p:spPr bwMode="auto">
          <a:xfrm>
            <a:off x="4604043" y="5581962"/>
            <a:ext cx="2489875" cy="574022"/>
          </a:xfrm>
          <a:prstGeom prst="roundRect">
            <a:avLst>
              <a:gd name="adj" fmla="val 50000"/>
            </a:avLst>
          </a:prstGeom>
          <a:solidFill>
            <a:srgbClr val="CC3B3B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xa Bold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F5DA91E-7BAE-4442-A7FD-E8D82A33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114" y="5609179"/>
            <a:ext cx="2928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企業職場</a:t>
            </a:r>
          </a:p>
        </p:txBody>
      </p:sp>
      <p:sp>
        <p:nvSpPr>
          <p:cNvPr id="63" name="AutoShape 14">
            <a:extLst>
              <a:ext uri="{FF2B5EF4-FFF2-40B4-BE49-F238E27FC236}">
                <a16:creationId xmlns:a16="http://schemas.microsoft.com/office/drawing/2014/main" id="{F2C68069-A22F-4B13-A500-530EC5D88804}"/>
              </a:ext>
            </a:extLst>
          </p:cNvPr>
          <p:cNvSpPr>
            <a:spLocks/>
          </p:cNvSpPr>
          <p:nvPr/>
        </p:nvSpPr>
        <p:spPr bwMode="auto">
          <a:xfrm>
            <a:off x="7733921" y="1336301"/>
            <a:ext cx="1942587" cy="574021"/>
          </a:xfrm>
          <a:prstGeom prst="roundRect">
            <a:avLst>
              <a:gd name="adj" fmla="val 50000"/>
            </a:avLst>
          </a:prstGeom>
          <a:solidFill>
            <a:srgbClr val="0F2D69"/>
          </a:solidFill>
          <a:ln>
            <a:noFill/>
          </a:ln>
        </p:spPr>
        <p:txBody>
          <a:bodyPr lIns="0" tIns="0" rIns="0" bIns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xa Bold"/>
              </a:rPr>
              <a:t>四、宗教</a:t>
            </a:r>
          </a:p>
        </p:txBody>
      </p:sp>
      <p:sp>
        <p:nvSpPr>
          <p:cNvPr id="64" name="AutoShape 14">
            <a:extLst>
              <a:ext uri="{FF2B5EF4-FFF2-40B4-BE49-F238E27FC236}">
                <a16:creationId xmlns:a16="http://schemas.microsoft.com/office/drawing/2014/main" id="{71E92FE5-A6F0-4099-A39F-FB8AD53B493A}"/>
              </a:ext>
            </a:extLst>
          </p:cNvPr>
          <p:cNvSpPr>
            <a:spLocks/>
          </p:cNvSpPr>
          <p:nvPr/>
        </p:nvSpPr>
        <p:spPr bwMode="auto">
          <a:xfrm>
            <a:off x="10020664" y="580645"/>
            <a:ext cx="1797151" cy="574021"/>
          </a:xfrm>
          <a:prstGeom prst="roundRect">
            <a:avLst>
              <a:gd name="adj" fmla="val 50000"/>
            </a:avLst>
          </a:prstGeom>
          <a:solidFill>
            <a:srgbClr val="FF7C80"/>
          </a:solidFill>
          <a:ln>
            <a:noFill/>
          </a:ln>
        </p:spPr>
        <p:txBody>
          <a:bodyPr lIns="0" tIns="0" rIns="0" bIns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xa Bold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B518C06-B315-4CFA-82CA-AE34CB2F3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7857" y="606045"/>
            <a:ext cx="30477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5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五、商圈</a:t>
            </a:r>
          </a:p>
        </p:txBody>
      </p:sp>
      <p:pic>
        <p:nvPicPr>
          <p:cNvPr id="3" name="圖片 2" descr="一張含有 個人, 建築物, 擺姿勢, 團體 的圖片&#10;&#10;自動產生的描述">
            <a:extLst>
              <a:ext uri="{FF2B5EF4-FFF2-40B4-BE49-F238E27FC236}">
                <a16:creationId xmlns:a16="http://schemas.microsoft.com/office/drawing/2014/main" id="{AECE6819-BCBB-4B5B-9685-64F7E6E0B11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16" y="6737940"/>
            <a:ext cx="1899064" cy="1628130"/>
          </a:xfrm>
          <a:prstGeom prst="rect">
            <a:avLst/>
          </a:prstGeom>
        </p:spPr>
      </p:pic>
      <p:sp>
        <p:nvSpPr>
          <p:cNvPr id="57" name="TextBox 3">
            <a:extLst>
              <a:ext uri="{FF2B5EF4-FFF2-40B4-BE49-F238E27FC236}">
                <a16:creationId xmlns:a16="http://schemas.microsoft.com/office/drawing/2014/main" id="{F40DD9C1-56DF-4D78-98BD-E486BBF24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0665" y="8404666"/>
            <a:ext cx="24641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東南亞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潑水文化灑淨祈福暨多元文化市集</a:t>
            </a:r>
          </a:p>
        </p:txBody>
      </p:sp>
      <p:pic>
        <p:nvPicPr>
          <p:cNvPr id="20" name="圖片 19" descr="一張含有 文字, 個人, 人, 團體 的圖片&#10;&#10;自動產生的描述">
            <a:extLst>
              <a:ext uri="{FF2B5EF4-FFF2-40B4-BE49-F238E27FC236}">
                <a16:creationId xmlns:a16="http://schemas.microsoft.com/office/drawing/2014/main" id="{2C00A997-07AC-460A-9126-CB1BD61D1E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84" y="3755518"/>
            <a:ext cx="1815908" cy="1496775"/>
          </a:xfrm>
          <a:prstGeom prst="rect">
            <a:avLst/>
          </a:prstGeom>
        </p:spPr>
      </p:pic>
      <p:sp>
        <p:nvSpPr>
          <p:cNvPr id="65" name="TextBox 3">
            <a:extLst>
              <a:ext uri="{FF2B5EF4-FFF2-40B4-BE49-F238E27FC236}">
                <a16:creationId xmlns:a16="http://schemas.microsoft.com/office/drawing/2014/main" id="{BEDA7306-707C-4FDB-AF4C-679F405FC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2868" y="5284283"/>
            <a:ext cx="3072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5B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觀光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5B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市場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5B5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F2378AC-0896-41DB-B74C-64CF066A5E45}"/>
              </a:ext>
            </a:extLst>
          </p:cNvPr>
          <p:cNvSpPr txBox="1"/>
          <p:nvPr/>
        </p:nvSpPr>
        <p:spPr>
          <a:xfrm>
            <a:off x="4364341" y="1508636"/>
            <a:ext cx="351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1-9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月共計辦理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413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場次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/77,723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人次</a:t>
            </a:r>
          </a:p>
        </p:txBody>
      </p:sp>
      <p:sp>
        <p:nvSpPr>
          <p:cNvPr id="56" name="投影片編號版面配置區 3">
            <a:extLst>
              <a:ext uri="{FF2B5EF4-FFF2-40B4-BE49-F238E27FC236}">
                <a16:creationId xmlns:a16="http://schemas.microsoft.com/office/drawing/2014/main" id="{D98B243D-22C0-4C37-9225-B866B6BF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5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5" grpId="0"/>
      <p:bldP spid="26" grpId="0"/>
      <p:bldP spid="27" grpId="0"/>
      <p:bldP spid="34" grpId="0"/>
      <p:bldP spid="40" grpId="0"/>
      <p:bldP spid="42" grpId="0"/>
      <p:bldP spid="43" grpId="0"/>
      <p:bldP spid="45" grpId="0"/>
      <p:bldP spid="48" grpId="0"/>
      <p:bldP spid="53" grpId="0"/>
      <p:bldP spid="58" grpId="0"/>
      <p:bldP spid="57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740993D-F845-4E64-A741-398B612D4915}"/>
              </a:ext>
            </a:extLst>
          </p:cNvPr>
          <p:cNvSpPr/>
          <p:nvPr/>
        </p:nvSpPr>
        <p:spPr>
          <a:xfrm>
            <a:off x="-1318303" y="113849"/>
            <a:ext cx="7949583" cy="882097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建構綿密社區防毒網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2E01807-6F82-417E-9020-09213AC0F3AD}"/>
              </a:ext>
            </a:extLst>
          </p:cNvPr>
          <p:cNvGrpSpPr/>
          <p:nvPr/>
        </p:nvGrpSpPr>
        <p:grpSpPr>
          <a:xfrm>
            <a:off x="0" y="3778719"/>
            <a:ext cx="12193587" cy="4911216"/>
            <a:chOff x="-311248" y="2690181"/>
            <a:chExt cx="12788880" cy="4858432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08D99ABF-F276-42D7-A9B9-8B9AD401F904}"/>
                </a:ext>
              </a:extLst>
            </p:cNvPr>
            <p:cNvGrpSpPr/>
            <p:nvPr/>
          </p:nvGrpSpPr>
          <p:grpSpPr>
            <a:xfrm>
              <a:off x="-311248" y="2690181"/>
              <a:ext cx="12788880" cy="4858432"/>
              <a:chOff x="282729" y="2511482"/>
              <a:chExt cx="9618179" cy="3810138"/>
            </a:xfrm>
          </p:grpSpPr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3BC348D-F074-4452-8930-CACCD88AB06C}"/>
                  </a:ext>
                </a:extLst>
              </p:cNvPr>
              <p:cNvSpPr txBox="1"/>
              <p:nvPr/>
            </p:nvSpPr>
            <p:spPr>
              <a:xfrm>
                <a:off x="282729" y="4999708"/>
                <a:ext cx="9618179" cy="1321912"/>
              </a:xfrm>
              <a:prstGeom prst="rect">
                <a:avLst/>
              </a:prstGeom>
            </p:spPr>
            <p:txBody>
              <a:bodyPr vert="horz" lIns="45726" rIns="45726">
                <a:normAutofit/>
              </a:bodyPr>
              <a:lstStyle>
                <a:lvl1pPr marR="64008" indent="0" algn="ctr">
                  <a:lnSpc>
                    <a:spcPts val="59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None/>
                  <a:defRPr kumimoji="0" sz="4400" b="1">
                    <a:solidFill>
                      <a:schemeClr val="accent4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  <a:lvl2pPr indent="0" algn="ctr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None/>
                  <a:defRPr kumimoji="0" sz="2300"/>
                </a:lvl2pPr>
                <a:lvl3pPr indent="0" algn="ctr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None/>
                  <a:defRPr kumimoji="0" sz="2100"/>
                </a:lvl3pPr>
                <a:lvl4pPr indent="0" algn="ctr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None/>
                  <a:defRPr kumimoji="0" sz="1900"/>
                </a:lvl4pPr>
                <a:lvl5pPr indent="0" algn="ctr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None/>
                  <a:defRPr kumimoji="0"/>
                </a:lvl5pPr>
                <a:lvl6pPr indent="0" algn="ctr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None/>
                  <a:defRPr kumimoji="0"/>
                </a:lvl6pPr>
                <a:lvl7pPr indent="0" algn="ctr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None/>
                  <a:defRPr kumimoji="0" sz="1600"/>
                </a:lvl7pPr>
                <a:lvl8pPr indent="0" algn="ctr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None/>
                  <a:defRPr kumimoji="0" sz="1600"/>
                </a:lvl8pPr>
                <a:lvl9pPr indent="0" algn="ctr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None/>
                  <a:defRPr kumimoji="0" sz="1600" baseline="0"/>
                </a:lvl9pPr>
              </a:lstStyle>
              <a:p>
                <a:pPr marL="0" marR="64014" lvl="0" indent="0" algn="ctr" defTabSz="914491" rtl="0" eaLnBrk="1" fontAlgn="auto" latinLnBrk="0" hangingPunct="1">
                  <a:lnSpc>
                    <a:spcPts val="5901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99CB38"/>
                  </a:buClr>
                  <a:buSzPct val="68000"/>
                  <a:buFont typeface="Wingdings 3"/>
                  <a:buNone/>
                  <a:tabLst/>
                  <a:defRPr/>
                </a:pPr>
                <a:r>
                  <a:rPr kumimoji="0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已建置</a:t>
                </a:r>
                <a:r>
                  <a:rPr kumimoji="0" lang="en-US" altLang="zh-TW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214</a:t>
                </a:r>
                <a:r>
                  <a:rPr kumimoji="0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站</a:t>
                </a:r>
                <a:endParaRPr kumimoji="0" lang="en-US" altLang="zh-TW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  <a:p>
                <a:pPr marL="0" marR="64014" lvl="0" indent="0" algn="ctr" defTabSz="914491" rtl="0" eaLnBrk="1" fontAlgn="auto" latinLnBrk="0" hangingPunct="1">
                  <a:lnSpc>
                    <a:spcPts val="5901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99CB38"/>
                  </a:buClr>
                  <a:buSzPct val="68000"/>
                  <a:buFont typeface="Wingdings 3"/>
                  <a:buNone/>
                  <a:tabLst/>
                  <a:defRPr/>
                </a:pPr>
                <a:r>
                  <a:rPr kumimoji="0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預計擴大至全市</a:t>
                </a:r>
                <a:r>
                  <a:rPr kumimoji="0" lang="en-US" altLang="zh-TW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38</a:t>
                </a:r>
                <a:r>
                  <a:rPr kumimoji="0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區</a:t>
                </a:r>
                <a:r>
                  <a:rPr kumimoji="0" lang="en-US" altLang="zh-TW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891</a:t>
                </a:r>
                <a:r>
                  <a:rPr kumimoji="0" lang="zh-TW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里</a:t>
                </a:r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5B05A01D-D48C-49B8-873E-0F012DD07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053" y="2554392"/>
                <a:ext cx="3607675" cy="371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68" rtl="0" eaLnBrk="1" fontAlgn="auto" latinLnBrk="0" hangingPunct="1">
                  <a:lnSpc>
                    <a:spcPct val="12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22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家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9249B5E1-EC56-485F-9122-84AA903F7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468" y="4192871"/>
                <a:ext cx="4073899" cy="367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68" rtl="0" eaLnBrk="1" fontAlgn="auto" latinLnBrk="0" hangingPunct="1">
                  <a:lnSpc>
                    <a:spcPct val="12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38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所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1D764A25-1780-44A2-8D28-9764282C4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9085" y="2511482"/>
                <a:ext cx="3556032" cy="367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68" rtl="0" eaLnBrk="1" fontAlgn="auto" latinLnBrk="0" hangingPunct="1">
                  <a:lnSpc>
                    <a:spcPct val="12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31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里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56" name="群組 55">
                <a:extLst>
                  <a:ext uri="{FF2B5EF4-FFF2-40B4-BE49-F238E27FC236}">
                    <a16:creationId xmlns:a16="http://schemas.microsoft.com/office/drawing/2014/main" id="{D46E3556-8963-4EF6-A8C6-290D66F52D29}"/>
                  </a:ext>
                </a:extLst>
              </p:cNvPr>
              <p:cNvGrpSpPr/>
              <p:nvPr/>
            </p:nvGrpSpPr>
            <p:grpSpPr>
              <a:xfrm>
                <a:off x="923273" y="2514601"/>
                <a:ext cx="8308272" cy="2221298"/>
                <a:chOff x="1946274" y="2921218"/>
                <a:chExt cx="6677456" cy="1785283"/>
              </a:xfrm>
            </p:grpSpPr>
            <p:sp>
              <p:nvSpPr>
                <p:cNvPr id="3" name="Oval 6">
                  <a:extLst>
                    <a:ext uri="{FF2B5EF4-FFF2-40B4-BE49-F238E27FC236}">
                      <a16:creationId xmlns:a16="http://schemas.microsoft.com/office/drawing/2014/main" id="{D0C83807-4111-486A-9400-F31CA56351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3215" y="3371327"/>
                  <a:ext cx="877215" cy="885064"/>
                </a:xfrm>
                <a:prstGeom prst="ellipse">
                  <a:avLst/>
                </a:prstGeom>
                <a:solidFill>
                  <a:schemeClr val="accent1">
                    <a:lumMod val="90000"/>
                  </a:schemeClr>
                </a:solidFill>
                <a:ln w="63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" name="Oval 7">
                  <a:extLst>
                    <a:ext uri="{FF2B5EF4-FFF2-40B4-BE49-F238E27FC236}">
                      <a16:creationId xmlns:a16="http://schemas.microsoft.com/office/drawing/2014/main" id="{5895CD74-B0D1-4235-8D82-A5DAE4E5E2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7351" y="3368296"/>
                  <a:ext cx="877215" cy="885064"/>
                </a:xfrm>
                <a:prstGeom prst="ellipse">
                  <a:avLst/>
                </a:prstGeom>
                <a:solidFill>
                  <a:srgbClr val="FF6600"/>
                </a:solidFill>
                <a:ln w="63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" name="Oval 8">
                  <a:extLst>
                    <a:ext uri="{FF2B5EF4-FFF2-40B4-BE49-F238E27FC236}">
                      <a16:creationId xmlns:a16="http://schemas.microsoft.com/office/drawing/2014/main" id="{7B701A34-0AB7-47EE-8950-F1F29EE8F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871" y="3883108"/>
                  <a:ext cx="137280" cy="137323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20000"/>
                  </a:schemeClr>
                </a:solidFill>
                <a:ln>
                  <a:noFill/>
                </a:ln>
              </p:spPr>
              <p:txBody>
                <a:bodyPr vert="horz" wrap="square" lIns="121936" tIns="60968" rIns="121936" bIns="6096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6" name="Oval 9">
                  <a:extLst>
                    <a:ext uri="{FF2B5EF4-FFF2-40B4-BE49-F238E27FC236}">
                      <a16:creationId xmlns:a16="http://schemas.microsoft.com/office/drawing/2014/main" id="{2A13EF81-13CD-44FB-B730-420022855A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50901" y="3443277"/>
                  <a:ext cx="132195" cy="139861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20000"/>
                  </a:schemeClr>
                </a:solidFill>
                <a:ln>
                  <a:noFill/>
                </a:ln>
              </p:spPr>
              <p:txBody>
                <a:bodyPr vert="horz" wrap="square" lIns="121936" tIns="60968" rIns="121936" bIns="6096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" name="Freeform 10">
                  <a:extLst>
                    <a:ext uri="{FF2B5EF4-FFF2-40B4-BE49-F238E27FC236}">
                      <a16:creationId xmlns:a16="http://schemas.microsoft.com/office/drawing/2014/main" id="{350BED72-3305-48BE-9C79-E0FA19CF8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6274" y="2921218"/>
                  <a:ext cx="1813517" cy="1019945"/>
                </a:xfrm>
                <a:custGeom>
                  <a:avLst/>
                  <a:gdLst>
                    <a:gd name="T0" fmla="*/ 583 w 597"/>
                    <a:gd name="T1" fmla="*/ 291 h 333"/>
                    <a:gd name="T2" fmla="*/ 291 w 597"/>
                    <a:gd name="T3" fmla="*/ 0 h 333"/>
                    <a:gd name="T4" fmla="*/ 0 w 597"/>
                    <a:gd name="T5" fmla="*/ 291 h 333"/>
                    <a:gd name="T6" fmla="*/ 49 w 597"/>
                    <a:gd name="T7" fmla="*/ 291 h 333"/>
                    <a:gd name="T8" fmla="*/ 291 w 597"/>
                    <a:gd name="T9" fmla="*/ 49 h 333"/>
                    <a:gd name="T10" fmla="*/ 534 w 597"/>
                    <a:gd name="T11" fmla="*/ 291 h 333"/>
                    <a:gd name="T12" fmla="*/ 520 w 597"/>
                    <a:gd name="T13" fmla="*/ 291 h 333"/>
                    <a:gd name="T14" fmla="*/ 559 w 597"/>
                    <a:gd name="T15" fmla="*/ 333 h 333"/>
                    <a:gd name="T16" fmla="*/ 597 w 597"/>
                    <a:gd name="T17" fmla="*/ 291 h 333"/>
                    <a:gd name="T18" fmla="*/ 583 w 597"/>
                    <a:gd name="T19" fmla="*/ 291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7" h="333">
                      <a:moveTo>
                        <a:pt x="583" y="291"/>
                      </a:moveTo>
                      <a:cubicBezTo>
                        <a:pt x="583" y="130"/>
                        <a:pt x="453" y="0"/>
                        <a:pt x="291" y="0"/>
                      </a:cubicBezTo>
                      <a:cubicBezTo>
                        <a:pt x="130" y="0"/>
                        <a:pt x="0" y="130"/>
                        <a:pt x="0" y="291"/>
                      </a:cubicBezTo>
                      <a:cubicBezTo>
                        <a:pt x="49" y="291"/>
                        <a:pt x="49" y="291"/>
                        <a:pt x="49" y="291"/>
                      </a:cubicBezTo>
                      <a:cubicBezTo>
                        <a:pt x="49" y="157"/>
                        <a:pt x="158" y="49"/>
                        <a:pt x="291" y="49"/>
                      </a:cubicBezTo>
                      <a:cubicBezTo>
                        <a:pt x="425" y="49"/>
                        <a:pt x="534" y="157"/>
                        <a:pt x="534" y="291"/>
                      </a:cubicBezTo>
                      <a:cubicBezTo>
                        <a:pt x="520" y="291"/>
                        <a:pt x="520" y="291"/>
                        <a:pt x="520" y="291"/>
                      </a:cubicBezTo>
                      <a:cubicBezTo>
                        <a:pt x="559" y="333"/>
                        <a:pt x="559" y="333"/>
                        <a:pt x="559" y="333"/>
                      </a:cubicBezTo>
                      <a:cubicBezTo>
                        <a:pt x="597" y="291"/>
                        <a:pt x="597" y="291"/>
                        <a:pt x="597" y="291"/>
                      </a:cubicBezTo>
                      <a:lnTo>
                        <a:pt x="583" y="29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20000"/>
                  </a:schemeClr>
                </a:solidFill>
                <a:ln>
                  <a:noFill/>
                </a:ln>
              </p:spPr>
              <p:txBody>
                <a:bodyPr vert="horz" wrap="square" lIns="121936" tIns="60968" rIns="121936" bIns="6096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" name="Oval 11">
                  <a:extLst>
                    <a:ext uri="{FF2B5EF4-FFF2-40B4-BE49-F238E27FC236}">
                      <a16:creationId xmlns:a16="http://schemas.microsoft.com/office/drawing/2014/main" id="{13F2CDD0-F356-4407-999A-8DAC18BAE4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35426" y="3371327"/>
                  <a:ext cx="878729" cy="88506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 w="63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Oval 13">
                  <a:extLst>
                    <a:ext uri="{FF2B5EF4-FFF2-40B4-BE49-F238E27FC236}">
                      <a16:creationId xmlns:a16="http://schemas.microsoft.com/office/drawing/2014/main" id="{DC052FEA-5A71-4A41-A7C3-023D6985E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1030" y="3376681"/>
                  <a:ext cx="989657" cy="885064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1" name="Freeform 14">
                  <a:extLst>
                    <a:ext uri="{FF2B5EF4-FFF2-40B4-BE49-F238E27FC236}">
                      <a16:creationId xmlns:a16="http://schemas.microsoft.com/office/drawing/2014/main" id="{0044B5D3-1A89-4216-8B65-0B1474F87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029" y="2921218"/>
                  <a:ext cx="1808971" cy="1019945"/>
                </a:xfrm>
                <a:custGeom>
                  <a:avLst/>
                  <a:gdLst>
                    <a:gd name="T0" fmla="*/ 582 w 596"/>
                    <a:gd name="T1" fmla="*/ 291 h 333"/>
                    <a:gd name="T2" fmla="*/ 291 w 596"/>
                    <a:gd name="T3" fmla="*/ 0 h 333"/>
                    <a:gd name="T4" fmla="*/ 0 w 596"/>
                    <a:gd name="T5" fmla="*/ 266 h 333"/>
                    <a:gd name="T6" fmla="*/ 24 w 596"/>
                    <a:gd name="T7" fmla="*/ 240 h 333"/>
                    <a:gd name="T8" fmla="*/ 49 w 596"/>
                    <a:gd name="T9" fmla="*/ 268 h 333"/>
                    <a:gd name="T10" fmla="*/ 291 w 596"/>
                    <a:gd name="T11" fmla="*/ 49 h 333"/>
                    <a:gd name="T12" fmla="*/ 533 w 596"/>
                    <a:gd name="T13" fmla="*/ 291 h 333"/>
                    <a:gd name="T14" fmla="*/ 520 w 596"/>
                    <a:gd name="T15" fmla="*/ 291 h 333"/>
                    <a:gd name="T16" fmla="*/ 558 w 596"/>
                    <a:gd name="T17" fmla="*/ 333 h 333"/>
                    <a:gd name="T18" fmla="*/ 596 w 596"/>
                    <a:gd name="T19" fmla="*/ 291 h 333"/>
                    <a:gd name="T20" fmla="*/ 582 w 596"/>
                    <a:gd name="T21" fmla="*/ 291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96" h="333">
                      <a:moveTo>
                        <a:pt x="582" y="291"/>
                      </a:moveTo>
                      <a:cubicBezTo>
                        <a:pt x="582" y="130"/>
                        <a:pt x="452" y="0"/>
                        <a:pt x="291" y="0"/>
                      </a:cubicBezTo>
                      <a:cubicBezTo>
                        <a:pt x="138" y="0"/>
                        <a:pt x="13" y="117"/>
                        <a:pt x="0" y="266"/>
                      </a:cubicBezTo>
                      <a:cubicBezTo>
                        <a:pt x="24" y="240"/>
                        <a:pt x="24" y="240"/>
                        <a:pt x="24" y="240"/>
                      </a:cubicBezTo>
                      <a:cubicBezTo>
                        <a:pt x="49" y="268"/>
                        <a:pt x="49" y="268"/>
                        <a:pt x="49" y="268"/>
                      </a:cubicBezTo>
                      <a:cubicBezTo>
                        <a:pt x="61" y="145"/>
                        <a:pt x="165" y="49"/>
                        <a:pt x="291" y="49"/>
                      </a:cubicBezTo>
                      <a:cubicBezTo>
                        <a:pt x="425" y="49"/>
                        <a:pt x="533" y="157"/>
                        <a:pt x="533" y="291"/>
                      </a:cubicBezTo>
                      <a:cubicBezTo>
                        <a:pt x="520" y="291"/>
                        <a:pt x="520" y="291"/>
                        <a:pt x="520" y="291"/>
                      </a:cubicBezTo>
                      <a:cubicBezTo>
                        <a:pt x="558" y="333"/>
                        <a:pt x="558" y="333"/>
                        <a:pt x="558" y="333"/>
                      </a:cubicBezTo>
                      <a:cubicBezTo>
                        <a:pt x="596" y="291"/>
                        <a:pt x="596" y="291"/>
                        <a:pt x="596" y="291"/>
                      </a:cubicBezTo>
                      <a:lnTo>
                        <a:pt x="582" y="29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20000"/>
                  </a:schemeClr>
                </a:solidFill>
                <a:ln>
                  <a:noFill/>
                </a:ln>
              </p:spPr>
              <p:txBody>
                <a:bodyPr vert="horz" wrap="square" lIns="121936" tIns="60968" rIns="121936" bIns="6096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C6990582-FF26-4F77-9D7E-418C12223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410" y="3686556"/>
                  <a:ext cx="1810487" cy="1019945"/>
                </a:xfrm>
                <a:custGeom>
                  <a:avLst/>
                  <a:gdLst>
                    <a:gd name="T0" fmla="*/ 558 w 596"/>
                    <a:gd name="T1" fmla="*/ 0 h 333"/>
                    <a:gd name="T2" fmla="*/ 520 w 596"/>
                    <a:gd name="T3" fmla="*/ 41 h 333"/>
                    <a:gd name="T4" fmla="*/ 533 w 596"/>
                    <a:gd name="T5" fmla="*/ 41 h 333"/>
                    <a:gd name="T6" fmla="*/ 291 w 596"/>
                    <a:gd name="T7" fmla="*/ 284 h 333"/>
                    <a:gd name="T8" fmla="*/ 49 w 596"/>
                    <a:gd name="T9" fmla="*/ 65 h 333"/>
                    <a:gd name="T10" fmla="*/ 24 w 596"/>
                    <a:gd name="T11" fmla="*/ 93 h 333"/>
                    <a:gd name="T12" fmla="*/ 0 w 596"/>
                    <a:gd name="T13" fmla="*/ 67 h 333"/>
                    <a:gd name="T14" fmla="*/ 291 w 596"/>
                    <a:gd name="T15" fmla="*/ 333 h 333"/>
                    <a:gd name="T16" fmla="*/ 582 w 596"/>
                    <a:gd name="T17" fmla="*/ 41 h 333"/>
                    <a:gd name="T18" fmla="*/ 596 w 596"/>
                    <a:gd name="T19" fmla="*/ 41 h 333"/>
                    <a:gd name="T20" fmla="*/ 558 w 596"/>
                    <a:gd name="T21" fmla="*/ 0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96" h="333">
                      <a:moveTo>
                        <a:pt x="558" y="0"/>
                      </a:moveTo>
                      <a:cubicBezTo>
                        <a:pt x="520" y="41"/>
                        <a:pt x="520" y="41"/>
                        <a:pt x="520" y="41"/>
                      </a:cubicBezTo>
                      <a:cubicBezTo>
                        <a:pt x="533" y="41"/>
                        <a:pt x="533" y="41"/>
                        <a:pt x="533" y="41"/>
                      </a:cubicBezTo>
                      <a:cubicBezTo>
                        <a:pt x="533" y="175"/>
                        <a:pt x="425" y="284"/>
                        <a:pt x="291" y="284"/>
                      </a:cubicBezTo>
                      <a:cubicBezTo>
                        <a:pt x="165" y="284"/>
                        <a:pt x="61" y="188"/>
                        <a:pt x="49" y="65"/>
                      </a:cubicBezTo>
                      <a:cubicBezTo>
                        <a:pt x="24" y="93"/>
                        <a:pt x="24" y="93"/>
                        <a:pt x="24" y="93"/>
                      </a:cubicBezTo>
                      <a:cubicBezTo>
                        <a:pt x="0" y="67"/>
                        <a:pt x="0" y="67"/>
                        <a:pt x="0" y="67"/>
                      </a:cubicBezTo>
                      <a:cubicBezTo>
                        <a:pt x="13" y="216"/>
                        <a:pt x="138" y="333"/>
                        <a:pt x="291" y="333"/>
                      </a:cubicBezTo>
                      <a:cubicBezTo>
                        <a:pt x="452" y="333"/>
                        <a:pt x="582" y="202"/>
                        <a:pt x="582" y="41"/>
                      </a:cubicBezTo>
                      <a:cubicBezTo>
                        <a:pt x="596" y="41"/>
                        <a:pt x="596" y="41"/>
                        <a:pt x="596" y="41"/>
                      </a:cubicBezTo>
                      <a:lnTo>
                        <a:pt x="558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20000"/>
                  </a:schemeClr>
                </a:solidFill>
                <a:ln>
                  <a:noFill/>
                </a:ln>
              </p:spPr>
              <p:txBody>
                <a:bodyPr vert="horz" wrap="square" lIns="121936" tIns="60968" rIns="121936" bIns="6096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C9E936FF-1BCB-4BC5-89A4-B3CB966C47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16273" y="3675255"/>
                  <a:ext cx="1807457" cy="1019945"/>
                </a:xfrm>
                <a:custGeom>
                  <a:avLst/>
                  <a:gdLst>
                    <a:gd name="T0" fmla="*/ 581 w 595"/>
                    <a:gd name="T1" fmla="*/ 291 h 333"/>
                    <a:gd name="T2" fmla="*/ 290 w 595"/>
                    <a:gd name="T3" fmla="*/ 0 h 333"/>
                    <a:gd name="T4" fmla="*/ 0 w 595"/>
                    <a:gd name="T5" fmla="*/ 263 h 333"/>
                    <a:gd name="T6" fmla="*/ 23 w 595"/>
                    <a:gd name="T7" fmla="*/ 238 h 333"/>
                    <a:gd name="T8" fmla="*/ 49 w 595"/>
                    <a:gd name="T9" fmla="*/ 266 h 333"/>
                    <a:gd name="T10" fmla="*/ 290 w 595"/>
                    <a:gd name="T11" fmla="*/ 49 h 333"/>
                    <a:gd name="T12" fmla="*/ 532 w 595"/>
                    <a:gd name="T13" fmla="*/ 291 h 333"/>
                    <a:gd name="T14" fmla="*/ 519 w 595"/>
                    <a:gd name="T15" fmla="*/ 291 h 333"/>
                    <a:gd name="T16" fmla="*/ 557 w 595"/>
                    <a:gd name="T17" fmla="*/ 333 h 333"/>
                    <a:gd name="T18" fmla="*/ 595 w 595"/>
                    <a:gd name="T19" fmla="*/ 291 h 333"/>
                    <a:gd name="T20" fmla="*/ 581 w 595"/>
                    <a:gd name="T21" fmla="*/ 291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95" h="333">
                      <a:moveTo>
                        <a:pt x="581" y="291"/>
                      </a:moveTo>
                      <a:cubicBezTo>
                        <a:pt x="581" y="130"/>
                        <a:pt x="451" y="0"/>
                        <a:pt x="290" y="0"/>
                      </a:cubicBezTo>
                      <a:cubicBezTo>
                        <a:pt x="138" y="0"/>
                        <a:pt x="14" y="115"/>
                        <a:pt x="0" y="263"/>
                      </a:cubicBezTo>
                      <a:cubicBezTo>
                        <a:pt x="23" y="238"/>
                        <a:pt x="23" y="238"/>
                        <a:pt x="23" y="238"/>
                      </a:cubicBezTo>
                      <a:cubicBezTo>
                        <a:pt x="49" y="266"/>
                        <a:pt x="49" y="266"/>
                        <a:pt x="49" y="266"/>
                      </a:cubicBezTo>
                      <a:cubicBezTo>
                        <a:pt x="62" y="144"/>
                        <a:pt x="165" y="49"/>
                        <a:pt x="290" y="49"/>
                      </a:cubicBezTo>
                      <a:cubicBezTo>
                        <a:pt x="424" y="49"/>
                        <a:pt x="532" y="157"/>
                        <a:pt x="532" y="291"/>
                      </a:cubicBezTo>
                      <a:cubicBezTo>
                        <a:pt x="519" y="291"/>
                        <a:pt x="519" y="291"/>
                        <a:pt x="519" y="291"/>
                      </a:cubicBezTo>
                      <a:cubicBezTo>
                        <a:pt x="557" y="333"/>
                        <a:pt x="557" y="333"/>
                        <a:pt x="557" y="333"/>
                      </a:cubicBezTo>
                      <a:cubicBezTo>
                        <a:pt x="595" y="291"/>
                        <a:pt x="595" y="291"/>
                        <a:pt x="595" y="291"/>
                      </a:cubicBezTo>
                      <a:lnTo>
                        <a:pt x="581" y="291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20000"/>
                  </a:schemeClr>
                </a:solidFill>
                <a:ln>
                  <a:noFill/>
                </a:ln>
              </p:spPr>
              <p:txBody>
                <a:bodyPr vert="horz" wrap="square" lIns="121936" tIns="60968" rIns="121936" bIns="6096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1" name="Rectangle 24">
                  <a:extLst>
                    <a:ext uri="{FF2B5EF4-FFF2-40B4-BE49-F238E27FC236}">
                      <a16:creationId xmlns:a16="http://schemas.microsoft.com/office/drawing/2014/main" id="{296489A1-1962-496E-9E15-A408BEA689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4174" y="3655939"/>
                  <a:ext cx="1165107" cy="295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68" rtl="0" eaLnBrk="1" fontAlgn="auto" latinLnBrk="0" hangingPunct="1"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</a:rPr>
                    <a:t>藥局</a:t>
                  </a: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2" name="Rectangle 24">
                  <a:extLst>
                    <a:ext uri="{FF2B5EF4-FFF2-40B4-BE49-F238E27FC236}">
                      <a16:creationId xmlns:a16="http://schemas.microsoft.com/office/drawing/2014/main" id="{99BEAF94-9E25-45F9-B95F-60959E4E0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70702" y="3644817"/>
                  <a:ext cx="762595" cy="295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68" rtl="0" eaLnBrk="1" fontAlgn="auto" latinLnBrk="0" hangingPunct="1"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</a:rPr>
                    <a:t>診所</a:t>
                  </a: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3" name="Rectangle 24">
                  <a:extLst>
                    <a:ext uri="{FF2B5EF4-FFF2-40B4-BE49-F238E27FC236}">
                      <a16:creationId xmlns:a16="http://schemas.microsoft.com/office/drawing/2014/main" id="{7E183EB4-2BF8-4C7A-84D2-1D2F255D20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288" y="3655939"/>
                  <a:ext cx="1119006" cy="295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68" rtl="0" eaLnBrk="1" fontAlgn="auto" latinLnBrk="0" hangingPunct="1"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</a:rPr>
                    <a:t>衛生所</a:t>
                  </a: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4" name="Rectangle 24">
                  <a:extLst>
                    <a:ext uri="{FF2B5EF4-FFF2-40B4-BE49-F238E27FC236}">
                      <a16:creationId xmlns:a16="http://schemas.microsoft.com/office/drawing/2014/main" id="{1D8646AB-46C0-44FD-B209-9CD4EE452D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17206" y="3644817"/>
                  <a:ext cx="964956" cy="295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68" rtl="0" eaLnBrk="1" fontAlgn="auto" latinLnBrk="0" hangingPunct="1">
                    <a:lnSpc>
                      <a:spcPct val="12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</a:rPr>
                    <a:t>里辦公處</a:t>
                  </a: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E6DCE2CC-6B3A-45AA-88A7-91C512CF6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22" y="4895245"/>
              <a:ext cx="3498924" cy="473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68" rtl="0" eaLnBrk="1" fontAlgn="auto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123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家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35" name="TextBox 13">
            <a:extLst>
              <a:ext uri="{FF2B5EF4-FFF2-40B4-BE49-F238E27FC236}">
                <a16:creationId xmlns:a16="http://schemas.microsoft.com/office/drawing/2014/main" id="{08051A0E-7262-42AA-B681-9F5E811AD55B}"/>
              </a:ext>
            </a:extLst>
          </p:cNvPr>
          <p:cNvSpPr txBox="1"/>
          <p:nvPr/>
        </p:nvSpPr>
        <p:spPr>
          <a:xfrm>
            <a:off x="4279858" y="1304847"/>
            <a:ext cx="6340197" cy="814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社區及里辦毒品防制關懷站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F77C49FB-DDA9-4B35-91B5-AF281C21D4C3}"/>
              </a:ext>
            </a:extLst>
          </p:cNvPr>
          <p:cNvSpPr txBox="1"/>
          <p:nvPr/>
        </p:nvSpPr>
        <p:spPr>
          <a:xfrm>
            <a:off x="2090972" y="2368141"/>
            <a:ext cx="8557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一站式服務 </a:t>
            </a:r>
            <a:r>
              <a:rPr kumimoji="0" lang="en-US" altLang="zh-TW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:</a:t>
            </a: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關懷  諮詢  宣導  轉介</a:t>
            </a:r>
            <a:endParaRPr kumimoji="0" lang="en-US" altLang="zh-TW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97B1A1EA-8F33-4C16-9143-834D72798935}"/>
              </a:ext>
            </a:extLst>
          </p:cNvPr>
          <p:cNvSpPr txBox="1"/>
          <p:nvPr/>
        </p:nvSpPr>
        <p:spPr>
          <a:xfrm>
            <a:off x="2027653" y="144859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全國首創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8" name="投影片編號版面配置區 3">
            <a:extLst>
              <a:ext uri="{FF2B5EF4-FFF2-40B4-BE49-F238E27FC236}">
                <a16:creationId xmlns:a16="http://schemas.microsoft.com/office/drawing/2014/main" id="{C8A1306A-0764-4EDE-B700-3A67C911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593" y="8524861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9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 descr="一張含有 文字 的圖片&#10;&#10;自動產生的描述">
            <a:extLst>
              <a:ext uri="{FF2B5EF4-FFF2-40B4-BE49-F238E27FC236}">
                <a16:creationId xmlns:a16="http://schemas.microsoft.com/office/drawing/2014/main" id="{E51CDB83-3460-46B1-9DD4-C93087981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91" y="6125547"/>
            <a:ext cx="2405465" cy="2375000"/>
          </a:xfrm>
          <a:prstGeom prst="rect">
            <a:avLst/>
          </a:prstGeom>
        </p:spPr>
      </p:pic>
      <p:pic>
        <p:nvPicPr>
          <p:cNvPr id="48" name="圖片 47" descr="一張含有 文字 的圖片&#10;&#10;自動產生的描述">
            <a:extLst>
              <a:ext uri="{FF2B5EF4-FFF2-40B4-BE49-F238E27FC236}">
                <a16:creationId xmlns:a16="http://schemas.microsoft.com/office/drawing/2014/main" id="{71170BCB-D2CC-4C7A-A57B-9E72AE339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37" y="6125547"/>
            <a:ext cx="2415033" cy="2375000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89C47DB8-1539-4E2F-81F7-898B1FC0DD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18572" r="12449" b="55974"/>
          <a:stretch/>
        </p:blipFill>
        <p:spPr>
          <a:xfrm>
            <a:off x="5414890" y="3016332"/>
            <a:ext cx="2405466" cy="2255145"/>
          </a:xfrm>
          <a:prstGeom prst="rect">
            <a:avLst/>
          </a:prstGeom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902E7F1F-72CA-451F-A67A-8ECA5F162C7B}"/>
              </a:ext>
            </a:extLst>
          </p:cNvPr>
          <p:cNvGrpSpPr/>
          <p:nvPr/>
        </p:nvGrpSpPr>
        <p:grpSpPr>
          <a:xfrm>
            <a:off x="137715" y="2753857"/>
            <a:ext cx="3983722" cy="2811478"/>
            <a:chOff x="4640047" y="3342187"/>
            <a:chExt cx="8036780" cy="1743810"/>
          </a:xfrm>
          <a:noFill/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2B3ABB7B-1DAF-4CB9-BD40-5318F0EDF437}"/>
                </a:ext>
              </a:extLst>
            </p:cNvPr>
            <p:cNvSpPr/>
            <p:nvPr/>
          </p:nvSpPr>
          <p:spPr>
            <a:xfrm>
              <a:off x="4687959" y="3342187"/>
              <a:ext cx="7988868" cy="1743810"/>
            </a:xfrm>
            <a:prstGeom prst="roundRect">
              <a:avLst/>
            </a:prstGeom>
            <a:grpFill/>
            <a:ln w="57150" cap="flat" cmpd="sng" algn="ctr">
              <a:solidFill>
                <a:srgbClr val="00B0F0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6859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文本框 155">
              <a:extLst>
                <a:ext uri="{FF2B5EF4-FFF2-40B4-BE49-F238E27FC236}">
                  <a16:creationId xmlns:a16="http://schemas.microsoft.com/office/drawing/2014/main" id="{FDCBE140-9527-4040-8AE8-634A752F4087}"/>
                </a:ext>
              </a:extLst>
            </p:cNvPr>
            <p:cNvSpPr txBox="1"/>
            <p:nvPr/>
          </p:nvSpPr>
          <p:spPr>
            <a:xfrm>
              <a:off x="4640047" y="3469408"/>
              <a:ext cx="3675925" cy="131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3000"/>
                </a:lnSpc>
                <a:defRPr sz="2400" b="1" kern="15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1.</a:t>
              </a: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5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宮崎駿</a:t>
              </a:r>
              <a:endParaRPr kumimoji="0" lang="en-US" altLang="zh-TW" sz="3600" b="1" i="0" u="none" strike="noStrike" kern="15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拒毒</a:t>
              </a: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6</a:t>
              </a: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招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3</a:t>
              </a: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不</a:t>
              </a: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3</a:t>
              </a: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要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71" name="圖片 70" descr="一張含有 文字 的圖片&#10;&#10;自動產生的描述">
            <a:extLst>
              <a:ext uri="{FF2B5EF4-FFF2-40B4-BE49-F238E27FC236}">
                <a16:creationId xmlns:a16="http://schemas.microsoft.com/office/drawing/2014/main" id="{8DA0E804-12C8-4DF6-8EB9-B4D405DC02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04" y="3016332"/>
            <a:ext cx="2383515" cy="2285691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169F2B30-85D7-4A3E-BB60-F53A50060AD0}"/>
              </a:ext>
            </a:extLst>
          </p:cNvPr>
          <p:cNvGrpSpPr/>
          <p:nvPr/>
        </p:nvGrpSpPr>
        <p:grpSpPr>
          <a:xfrm>
            <a:off x="500701" y="1516518"/>
            <a:ext cx="2659574" cy="1071842"/>
            <a:chOff x="970265" y="5260977"/>
            <a:chExt cx="2044700" cy="142875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EB984BD-EB2A-4E69-AD59-1E9E5B12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5260977"/>
              <a:ext cx="498475" cy="1428750"/>
            </a:xfrm>
            <a:custGeom>
              <a:avLst/>
              <a:gdLst>
                <a:gd name="T0" fmla="*/ 0 w 314"/>
                <a:gd name="T1" fmla="*/ 0 h 900"/>
                <a:gd name="T2" fmla="*/ 314 w 314"/>
                <a:gd name="T3" fmla="*/ 298 h 900"/>
                <a:gd name="T4" fmla="*/ 314 w 314"/>
                <a:gd name="T5" fmla="*/ 900 h 900"/>
                <a:gd name="T6" fmla="*/ 0 w 314"/>
                <a:gd name="T7" fmla="*/ 602 h 900"/>
                <a:gd name="T8" fmla="*/ 0 w 314"/>
                <a:gd name="T9" fmla="*/ 0 h 900"/>
                <a:gd name="T10" fmla="*/ 0 w 314"/>
                <a:gd name="T11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0">
                  <a:moveTo>
                    <a:pt x="0" y="0"/>
                  </a:moveTo>
                  <a:lnTo>
                    <a:pt x="314" y="298"/>
                  </a:lnTo>
                  <a:lnTo>
                    <a:pt x="314" y="900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6F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4B6391F-BB35-47BC-AF5B-5419C43E82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6091240"/>
              <a:ext cx="498475" cy="515938"/>
            </a:xfrm>
            <a:custGeom>
              <a:avLst/>
              <a:gdLst>
                <a:gd name="T0" fmla="*/ 60 w 60"/>
                <a:gd name="T1" fmla="*/ 57 h 62"/>
                <a:gd name="T2" fmla="*/ 60 w 60"/>
                <a:gd name="T3" fmla="*/ 62 h 62"/>
                <a:gd name="T4" fmla="*/ 53 w 60"/>
                <a:gd name="T5" fmla="*/ 56 h 62"/>
                <a:gd name="T6" fmla="*/ 53 w 60"/>
                <a:gd name="T7" fmla="*/ 53 h 62"/>
                <a:gd name="T8" fmla="*/ 53 w 60"/>
                <a:gd name="T9" fmla="*/ 53 h 62"/>
                <a:gd name="T10" fmla="*/ 56 w 60"/>
                <a:gd name="T11" fmla="*/ 53 h 62"/>
                <a:gd name="T12" fmla="*/ 60 w 60"/>
                <a:gd name="T13" fmla="*/ 57 h 62"/>
                <a:gd name="T14" fmla="*/ 0 w 60"/>
                <a:gd name="T15" fmla="*/ 4 h 62"/>
                <a:gd name="T16" fmla="*/ 0 w 60"/>
                <a:gd name="T17" fmla="*/ 0 h 62"/>
                <a:gd name="T18" fmla="*/ 3 w 60"/>
                <a:gd name="T19" fmla="*/ 3 h 62"/>
                <a:gd name="T20" fmla="*/ 4 w 60"/>
                <a:gd name="T21" fmla="*/ 6 h 62"/>
                <a:gd name="T22" fmla="*/ 4 w 60"/>
                <a:gd name="T23" fmla="*/ 6 h 62"/>
                <a:gd name="T24" fmla="*/ 1 w 60"/>
                <a:gd name="T25" fmla="*/ 6 h 62"/>
                <a:gd name="T26" fmla="*/ 0 w 60"/>
                <a:gd name="T27" fmla="*/ 4 h 62"/>
                <a:gd name="T28" fmla="*/ 10 w 60"/>
                <a:gd name="T29" fmla="*/ 10 h 62"/>
                <a:gd name="T30" fmla="*/ 19 w 60"/>
                <a:gd name="T31" fmla="*/ 18 h 62"/>
                <a:gd name="T32" fmla="*/ 19 w 60"/>
                <a:gd name="T33" fmla="*/ 20 h 62"/>
                <a:gd name="T34" fmla="*/ 19 w 60"/>
                <a:gd name="T35" fmla="*/ 20 h 62"/>
                <a:gd name="T36" fmla="*/ 16 w 60"/>
                <a:gd name="T37" fmla="*/ 20 h 62"/>
                <a:gd name="T38" fmla="*/ 8 w 60"/>
                <a:gd name="T39" fmla="*/ 12 h 62"/>
                <a:gd name="T40" fmla="*/ 8 w 60"/>
                <a:gd name="T41" fmla="*/ 10 h 62"/>
                <a:gd name="T42" fmla="*/ 8 w 60"/>
                <a:gd name="T43" fmla="*/ 10 h 62"/>
                <a:gd name="T44" fmla="*/ 10 w 60"/>
                <a:gd name="T45" fmla="*/ 10 h 62"/>
                <a:gd name="T46" fmla="*/ 25 w 60"/>
                <a:gd name="T47" fmla="*/ 24 h 62"/>
                <a:gd name="T48" fmla="*/ 34 w 60"/>
                <a:gd name="T49" fmla="*/ 32 h 62"/>
                <a:gd name="T50" fmla="*/ 34 w 60"/>
                <a:gd name="T51" fmla="*/ 35 h 62"/>
                <a:gd name="T52" fmla="*/ 34 w 60"/>
                <a:gd name="T53" fmla="*/ 35 h 62"/>
                <a:gd name="T54" fmla="*/ 32 w 60"/>
                <a:gd name="T55" fmla="*/ 35 h 62"/>
                <a:gd name="T56" fmla="*/ 23 w 60"/>
                <a:gd name="T57" fmla="*/ 27 h 62"/>
                <a:gd name="T58" fmla="*/ 23 w 60"/>
                <a:gd name="T59" fmla="*/ 24 h 62"/>
                <a:gd name="T60" fmla="*/ 23 w 60"/>
                <a:gd name="T61" fmla="*/ 24 h 62"/>
                <a:gd name="T62" fmla="*/ 25 w 60"/>
                <a:gd name="T63" fmla="*/ 24 h 62"/>
                <a:gd name="T64" fmla="*/ 41 w 60"/>
                <a:gd name="T65" fmla="*/ 39 h 62"/>
                <a:gd name="T66" fmla="*/ 49 w 60"/>
                <a:gd name="T67" fmla="*/ 47 h 62"/>
                <a:gd name="T68" fmla="*/ 49 w 60"/>
                <a:gd name="T69" fmla="*/ 49 h 62"/>
                <a:gd name="T70" fmla="*/ 49 w 60"/>
                <a:gd name="T71" fmla="*/ 49 h 62"/>
                <a:gd name="T72" fmla="*/ 47 w 60"/>
                <a:gd name="T73" fmla="*/ 49 h 62"/>
                <a:gd name="T74" fmla="*/ 38 w 60"/>
                <a:gd name="T75" fmla="*/ 41 h 62"/>
                <a:gd name="T76" fmla="*/ 38 w 60"/>
                <a:gd name="T77" fmla="*/ 39 h 62"/>
                <a:gd name="T78" fmla="*/ 38 w 60"/>
                <a:gd name="T79" fmla="*/ 39 h 62"/>
                <a:gd name="T80" fmla="*/ 41 w 60"/>
                <a:gd name="T8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62">
                  <a:moveTo>
                    <a:pt x="60" y="57"/>
                  </a:moveTo>
                  <a:cubicBezTo>
                    <a:pt x="60" y="62"/>
                    <a:pt x="60" y="62"/>
                    <a:pt x="60" y="62"/>
                  </a:cubicBezTo>
                  <a:cubicBezTo>
                    <a:pt x="58" y="60"/>
                    <a:pt x="56" y="58"/>
                    <a:pt x="53" y="56"/>
                  </a:cubicBezTo>
                  <a:cubicBezTo>
                    <a:pt x="53" y="55"/>
                    <a:pt x="53" y="54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4" y="53"/>
                    <a:pt x="55" y="53"/>
                    <a:pt x="56" y="53"/>
                  </a:cubicBezTo>
                  <a:cubicBezTo>
                    <a:pt x="57" y="55"/>
                    <a:pt x="58" y="56"/>
                    <a:pt x="60" y="57"/>
                  </a:cubicBezTo>
                  <a:close/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1" y="6"/>
                  </a:cubicBezTo>
                  <a:cubicBezTo>
                    <a:pt x="1" y="5"/>
                    <a:pt x="0" y="5"/>
                    <a:pt x="0" y="4"/>
                  </a:cubicBezTo>
                  <a:close/>
                  <a:moveTo>
                    <a:pt x="10" y="10"/>
                  </a:moveTo>
                  <a:cubicBezTo>
                    <a:pt x="13" y="13"/>
                    <a:pt x="16" y="15"/>
                    <a:pt x="19" y="18"/>
                  </a:cubicBezTo>
                  <a:cubicBezTo>
                    <a:pt x="19" y="19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1"/>
                    <a:pt x="17" y="21"/>
                    <a:pt x="16" y="20"/>
                  </a:cubicBezTo>
                  <a:cubicBezTo>
                    <a:pt x="14" y="18"/>
                    <a:pt x="11" y="15"/>
                    <a:pt x="8" y="12"/>
                  </a:cubicBezTo>
                  <a:cubicBezTo>
                    <a:pt x="7" y="12"/>
                    <a:pt x="7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9"/>
                    <a:pt x="10" y="10"/>
                  </a:cubicBezTo>
                  <a:close/>
                  <a:moveTo>
                    <a:pt x="25" y="24"/>
                  </a:moveTo>
                  <a:cubicBezTo>
                    <a:pt x="28" y="27"/>
                    <a:pt x="31" y="30"/>
                    <a:pt x="34" y="32"/>
                  </a:cubicBezTo>
                  <a:cubicBezTo>
                    <a:pt x="35" y="33"/>
                    <a:pt x="35" y="34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2" y="35"/>
                    <a:pt x="32" y="35"/>
                  </a:cubicBezTo>
                  <a:cubicBezTo>
                    <a:pt x="29" y="32"/>
                    <a:pt x="26" y="29"/>
                    <a:pt x="23" y="27"/>
                  </a:cubicBezTo>
                  <a:cubicBezTo>
                    <a:pt x="22" y="26"/>
                    <a:pt x="22" y="25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5" y="24"/>
                    <a:pt x="25" y="24"/>
                  </a:cubicBezTo>
                  <a:close/>
                  <a:moveTo>
                    <a:pt x="41" y="39"/>
                  </a:moveTo>
                  <a:cubicBezTo>
                    <a:pt x="43" y="42"/>
                    <a:pt x="46" y="44"/>
                    <a:pt x="49" y="47"/>
                  </a:cubicBezTo>
                  <a:cubicBezTo>
                    <a:pt x="50" y="48"/>
                    <a:pt x="50" y="49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50"/>
                    <a:pt x="47" y="50"/>
                    <a:pt x="47" y="49"/>
                  </a:cubicBezTo>
                  <a:cubicBezTo>
                    <a:pt x="44" y="47"/>
                    <a:pt x="41" y="44"/>
                    <a:pt x="38" y="41"/>
                  </a:cubicBezTo>
                  <a:cubicBezTo>
                    <a:pt x="38" y="41"/>
                    <a:pt x="38" y="40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8"/>
                    <a:pt x="40" y="38"/>
                    <a:pt x="41" y="39"/>
                  </a:cubicBezTo>
                  <a:close/>
                </a:path>
              </a:pathLst>
            </a:custGeom>
            <a:solidFill>
              <a:srgbClr val="369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1" name="Freeform 35">
              <a:extLst>
                <a:ext uri="{FF2B5EF4-FFF2-40B4-BE49-F238E27FC236}">
                  <a16:creationId xmlns:a16="http://schemas.microsoft.com/office/drawing/2014/main" id="{71F48FFC-C2C3-4687-93CB-483D59EC7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40" y="5368927"/>
              <a:ext cx="1736725" cy="946150"/>
            </a:xfrm>
            <a:custGeom>
              <a:avLst/>
              <a:gdLst>
                <a:gd name="T0" fmla="*/ 0 w 1094"/>
                <a:gd name="T1" fmla="*/ 0 h 596"/>
                <a:gd name="T2" fmla="*/ 911 w 1094"/>
                <a:gd name="T3" fmla="*/ 0 h 596"/>
                <a:gd name="T4" fmla="*/ 1094 w 1094"/>
                <a:gd name="T5" fmla="*/ 298 h 596"/>
                <a:gd name="T6" fmla="*/ 911 w 1094"/>
                <a:gd name="T7" fmla="*/ 596 h 596"/>
                <a:gd name="T8" fmla="*/ 0 w 1094"/>
                <a:gd name="T9" fmla="*/ 596 h 596"/>
                <a:gd name="T10" fmla="*/ 0 w 1094"/>
                <a:gd name="T11" fmla="*/ 0 h 596"/>
                <a:gd name="T12" fmla="*/ 0 w 1094"/>
                <a:gd name="T13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596">
                  <a:moveTo>
                    <a:pt x="0" y="0"/>
                  </a:moveTo>
                  <a:lnTo>
                    <a:pt x="911" y="0"/>
                  </a:lnTo>
                  <a:lnTo>
                    <a:pt x="1094" y="298"/>
                  </a:lnTo>
                  <a:lnTo>
                    <a:pt x="911" y="596"/>
                  </a:lnTo>
                  <a:lnTo>
                    <a:pt x="0" y="59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C276D4D8-45C2-4678-990A-69AE15801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65" y="5260977"/>
              <a:ext cx="1954212" cy="955675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303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303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A1DC"/>
            </a:solidFill>
            <a:ln>
              <a:noFill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83614ADE-7AE6-424E-83C6-E509DFC2E2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5792790"/>
              <a:ext cx="1836737" cy="365125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2 h 44"/>
                <a:gd name="T4" fmla="*/ 19 w 221"/>
                <a:gd name="T5" fmla="*/ 40 h 44"/>
                <a:gd name="T6" fmla="*/ 17 w 221"/>
                <a:gd name="T7" fmla="*/ 42 h 44"/>
                <a:gd name="T8" fmla="*/ 196 w 221"/>
                <a:gd name="T9" fmla="*/ 43 h 44"/>
                <a:gd name="T10" fmla="*/ 198 w 221"/>
                <a:gd name="T11" fmla="*/ 36 h 44"/>
                <a:gd name="T12" fmla="*/ 195 w 221"/>
                <a:gd name="T13" fmla="*/ 37 h 44"/>
                <a:gd name="T14" fmla="*/ 186 w 221"/>
                <a:gd name="T15" fmla="*/ 40 h 44"/>
                <a:gd name="T16" fmla="*/ 185 w 221"/>
                <a:gd name="T17" fmla="*/ 42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3 h 44"/>
                <a:gd name="T24" fmla="*/ 214 w 221"/>
                <a:gd name="T25" fmla="*/ 13 h 44"/>
                <a:gd name="T26" fmla="*/ 219 w 221"/>
                <a:gd name="T27" fmla="*/ 0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1 h 44"/>
                <a:gd name="T34" fmla="*/ 209 w 221"/>
                <a:gd name="T35" fmla="*/ 21 h 44"/>
                <a:gd name="T36" fmla="*/ 209 w 221"/>
                <a:gd name="T37" fmla="*/ 18 h 44"/>
                <a:gd name="T38" fmla="*/ 0 w 221"/>
                <a:gd name="T39" fmla="*/ 40 h 44"/>
                <a:gd name="T40" fmla="*/ 8 w 221"/>
                <a:gd name="T41" fmla="*/ 44 h 44"/>
                <a:gd name="T42" fmla="*/ 10 w 221"/>
                <a:gd name="T43" fmla="*/ 42 h 44"/>
                <a:gd name="T44" fmla="*/ 0 w 221"/>
                <a:gd name="T45" fmla="*/ 40 h 44"/>
                <a:gd name="T46" fmla="*/ 51 w 221"/>
                <a:gd name="T47" fmla="*/ 44 h 44"/>
                <a:gd name="T48" fmla="*/ 53 w 221"/>
                <a:gd name="T49" fmla="*/ 42 h 44"/>
                <a:gd name="T50" fmla="*/ 40 w 221"/>
                <a:gd name="T51" fmla="*/ 40 h 44"/>
                <a:gd name="T52" fmla="*/ 38 w 221"/>
                <a:gd name="T53" fmla="*/ 42 h 44"/>
                <a:gd name="T54" fmla="*/ 60 w 221"/>
                <a:gd name="T55" fmla="*/ 44 h 44"/>
                <a:gd name="T56" fmla="*/ 74 w 221"/>
                <a:gd name="T57" fmla="*/ 42 h 44"/>
                <a:gd name="T58" fmla="*/ 72 w 221"/>
                <a:gd name="T59" fmla="*/ 40 h 44"/>
                <a:gd name="T60" fmla="*/ 59 w 221"/>
                <a:gd name="T61" fmla="*/ 42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2 h 44"/>
                <a:gd name="T68" fmla="*/ 81 w 221"/>
                <a:gd name="T69" fmla="*/ 40 h 44"/>
                <a:gd name="T70" fmla="*/ 80 w 221"/>
                <a:gd name="T71" fmla="*/ 42 h 44"/>
                <a:gd name="T72" fmla="*/ 102 w 221"/>
                <a:gd name="T73" fmla="*/ 44 h 44"/>
                <a:gd name="T74" fmla="*/ 116 w 221"/>
                <a:gd name="T75" fmla="*/ 42 h 44"/>
                <a:gd name="T76" fmla="*/ 114 w 221"/>
                <a:gd name="T77" fmla="*/ 40 h 44"/>
                <a:gd name="T78" fmla="*/ 101 w 221"/>
                <a:gd name="T79" fmla="*/ 42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2 h 44"/>
                <a:gd name="T86" fmla="*/ 123 w 221"/>
                <a:gd name="T87" fmla="*/ 40 h 44"/>
                <a:gd name="T88" fmla="*/ 122 w 221"/>
                <a:gd name="T89" fmla="*/ 42 h 44"/>
                <a:gd name="T90" fmla="*/ 144 w 221"/>
                <a:gd name="T91" fmla="*/ 44 h 44"/>
                <a:gd name="T92" fmla="*/ 158 w 221"/>
                <a:gd name="T93" fmla="*/ 42 h 44"/>
                <a:gd name="T94" fmla="*/ 156 w 221"/>
                <a:gd name="T95" fmla="*/ 40 h 44"/>
                <a:gd name="T96" fmla="*/ 143 w 221"/>
                <a:gd name="T97" fmla="*/ 42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2 h 44"/>
                <a:gd name="T104" fmla="*/ 165 w 221"/>
                <a:gd name="T105" fmla="*/ 40 h 44"/>
                <a:gd name="T106" fmla="*/ 164 w 221"/>
                <a:gd name="T107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3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1"/>
                    <a:pt x="31" y="40"/>
                    <a:pt x="30" y="40"/>
                  </a:cubicBezTo>
                  <a:cubicBezTo>
                    <a:pt x="26" y="40"/>
                    <a:pt x="22" y="40"/>
                    <a:pt x="19" y="40"/>
                  </a:cubicBezTo>
                  <a:cubicBezTo>
                    <a:pt x="18" y="40"/>
                    <a:pt x="17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1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6"/>
                  </a:cubicBezTo>
                  <a:cubicBezTo>
                    <a:pt x="198" y="36"/>
                    <a:pt x="198" y="36"/>
                    <a:pt x="198" y="36"/>
                  </a:cubicBezTo>
                  <a:cubicBezTo>
                    <a:pt x="197" y="36"/>
                    <a:pt x="196" y="36"/>
                    <a:pt x="195" y="37"/>
                  </a:cubicBezTo>
                  <a:cubicBezTo>
                    <a:pt x="195" y="38"/>
                    <a:pt x="194" y="39"/>
                    <a:pt x="193" y="40"/>
                  </a:cubicBezTo>
                  <a:cubicBezTo>
                    <a:pt x="190" y="40"/>
                    <a:pt x="190" y="40"/>
                    <a:pt x="186" y="40"/>
                  </a:cubicBezTo>
                  <a:cubicBezTo>
                    <a:pt x="186" y="40"/>
                    <a:pt x="185" y="41"/>
                    <a:pt x="185" y="42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43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3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4"/>
                    <a:pt x="213" y="8"/>
                    <a:pt x="211" y="11"/>
                  </a:cubicBezTo>
                  <a:cubicBezTo>
                    <a:pt x="211" y="12"/>
                    <a:pt x="211" y="13"/>
                    <a:pt x="212" y="13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9"/>
                    <a:pt x="218" y="6"/>
                    <a:pt x="220" y="3"/>
                  </a:cubicBezTo>
                  <a:cubicBezTo>
                    <a:pt x="221" y="2"/>
                    <a:pt x="220" y="1"/>
                    <a:pt x="219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0"/>
                    <a:pt x="218" y="0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2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1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1" y="32"/>
                    <a:pt x="203" y="31"/>
                    <a:pt x="203" y="31"/>
                  </a:cubicBezTo>
                  <a:cubicBezTo>
                    <a:pt x="205" y="27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8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8"/>
                    <a:pt x="207" y="18"/>
                    <a:pt x="206" y="19"/>
                  </a:cubicBezTo>
                  <a:close/>
                  <a:moveTo>
                    <a:pt x="0" y="4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1"/>
                    <a:pt x="9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3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2" y="40"/>
                    <a:pt x="51" y="40"/>
                  </a:cubicBezTo>
                  <a:cubicBezTo>
                    <a:pt x="47" y="40"/>
                    <a:pt x="43" y="40"/>
                    <a:pt x="40" y="40"/>
                  </a:cubicBezTo>
                  <a:cubicBezTo>
                    <a:pt x="39" y="40"/>
                    <a:pt x="38" y="41"/>
                    <a:pt x="38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3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3" y="40"/>
                    <a:pt x="72" y="40"/>
                  </a:cubicBezTo>
                  <a:cubicBezTo>
                    <a:pt x="68" y="40"/>
                    <a:pt x="64" y="40"/>
                    <a:pt x="60" y="40"/>
                  </a:cubicBezTo>
                  <a:cubicBezTo>
                    <a:pt x="60" y="40"/>
                    <a:pt x="59" y="41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3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3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94" y="40"/>
                    <a:pt x="93" y="40"/>
                  </a:cubicBezTo>
                  <a:cubicBezTo>
                    <a:pt x="89" y="40"/>
                    <a:pt x="85" y="40"/>
                    <a:pt x="81" y="40"/>
                  </a:cubicBezTo>
                  <a:cubicBezTo>
                    <a:pt x="81" y="40"/>
                    <a:pt x="80" y="41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3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1"/>
                    <a:pt x="115" y="40"/>
                    <a:pt x="114" y="40"/>
                  </a:cubicBezTo>
                  <a:cubicBezTo>
                    <a:pt x="110" y="40"/>
                    <a:pt x="106" y="40"/>
                    <a:pt x="102" y="40"/>
                  </a:cubicBezTo>
                  <a:cubicBezTo>
                    <a:pt x="102" y="40"/>
                    <a:pt x="101" y="41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3"/>
                    <a:pt x="137" y="42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1"/>
                    <a:pt x="136" y="40"/>
                    <a:pt x="135" y="40"/>
                  </a:cubicBezTo>
                  <a:cubicBezTo>
                    <a:pt x="131" y="40"/>
                    <a:pt x="127" y="40"/>
                    <a:pt x="123" y="40"/>
                  </a:cubicBezTo>
                  <a:cubicBezTo>
                    <a:pt x="123" y="40"/>
                    <a:pt x="122" y="41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3"/>
                    <a:pt x="158" y="42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1"/>
                    <a:pt x="157" y="40"/>
                    <a:pt x="156" y="40"/>
                  </a:cubicBezTo>
                  <a:cubicBezTo>
                    <a:pt x="152" y="40"/>
                    <a:pt x="148" y="40"/>
                    <a:pt x="144" y="40"/>
                  </a:cubicBezTo>
                  <a:cubicBezTo>
                    <a:pt x="144" y="40"/>
                    <a:pt x="143" y="41"/>
                    <a:pt x="143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3"/>
                    <a:pt x="179" y="42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79" y="41"/>
                    <a:pt x="178" y="40"/>
                    <a:pt x="177" y="40"/>
                  </a:cubicBezTo>
                  <a:cubicBezTo>
                    <a:pt x="173" y="40"/>
                    <a:pt x="169" y="40"/>
                    <a:pt x="165" y="40"/>
                  </a:cubicBezTo>
                  <a:cubicBezTo>
                    <a:pt x="165" y="40"/>
                    <a:pt x="164" y="41"/>
                    <a:pt x="164" y="42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3"/>
                    <a:pt x="165" y="44"/>
                    <a:pt x="165" y="44"/>
                  </a:cubicBezTo>
                  <a:close/>
                </a:path>
              </a:pathLst>
            </a:custGeom>
            <a:solidFill>
              <a:srgbClr val="82C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185FBCEC-3197-41A5-A5A8-A201FAD95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265" y="5326065"/>
              <a:ext cx="1870075" cy="433388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1 h 52"/>
                <a:gd name="T4" fmla="*/ 19 w 225"/>
                <a:gd name="T5" fmla="*/ 3 h 52"/>
                <a:gd name="T6" fmla="*/ 17 w 225"/>
                <a:gd name="T7" fmla="*/ 1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7 h 52"/>
                <a:gd name="T22" fmla="*/ 193 w 225"/>
                <a:gd name="T23" fmla="*/ 3 h 52"/>
                <a:gd name="T24" fmla="*/ 185 w 225"/>
                <a:gd name="T25" fmla="*/ 1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2 h 52"/>
                <a:gd name="T32" fmla="*/ 212 w 225"/>
                <a:gd name="T33" fmla="*/ 30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4 h 52"/>
                <a:gd name="T40" fmla="*/ 201 w 225"/>
                <a:gd name="T41" fmla="*/ 12 h 52"/>
                <a:gd name="T42" fmla="*/ 203 w 225"/>
                <a:gd name="T43" fmla="*/ 13 h 52"/>
                <a:gd name="T44" fmla="*/ 209 w 225"/>
                <a:gd name="T45" fmla="*/ 25 h 52"/>
                <a:gd name="T46" fmla="*/ 206 w 225"/>
                <a:gd name="T47" fmla="*/ 24 h 52"/>
                <a:gd name="T48" fmla="*/ 0 w 225"/>
                <a:gd name="T49" fmla="*/ 0 h 52"/>
                <a:gd name="T50" fmla="*/ 10 w 225"/>
                <a:gd name="T51" fmla="*/ 1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1 h 52"/>
                <a:gd name="T58" fmla="*/ 51 w 225"/>
                <a:gd name="T59" fmla="*/ 3 h 52"/>
                <a:gd name="T60" fmla="*/ 38 w 225"/>
                <a:gd name="T61" fmla="*/ 1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1 h 52"/>
                <a:gd name="T68" fmla="*/ 60 w 225"/>
                <a:gd name="T69" fmla="*/ 3 h 52"/>
                <a:gd name="T70" fmla="*/ 59 w 225"/>
                <a:gd name="T71" fmla="*/ 1 h 52"/>
                <a:gd name="T72" fmla="*/ 81 w 225"/>
                <a:gd name="T73" fmla="*/ 0 h 52"/>
                <a:gd name="T74" fmla="*/ 95 w 225"/>
                <a:gd name="T75" fmla="*/ 1 h 52"/>
                <a:gd name="T76" fmla="*/ 93 w 225"/>
                <a:gd name="T77" fmla="*/ 3 h 52"/>
                <a:gd name="T78" fmla="*/ 80 w 225"/>
                <a:gd name="T79" fmla="*/ 1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1 h 52"/>
                <a:gd name="T86" fmla="*/ 102 w 225"/>
                <a:gd name="T87" fmla="*/ 3 h 52"/>
                <a:gd name="T88" fmla="*/ 101 w 225"/>
                <a:gd name="T89" fmla="*/ 1 h 52"/>
                <a:gd name="T90" fmla="*/ 123 w 225"/>
                <a:gd name="T91" fmla="*/ 0 h 52"/>
                <a:gd name="T92" fmla="*/ 137 w 225"/>
                <a:gd name="T93" fmla="*/ 1 h 52"/>
                <a:gd name="T94" fmla="*/ 135 w 225"/>
                <a:gd name="T95" fmla="*/ 3 h 52"/>
                <a:gd name="T96" fmla="*/ 122 w 225"/>
                <a:gd name="T97" fmla="*/ 1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1 h 52"/>
                <a:gd name="T104" fmla="*/ 144 w 225"/>
                <a:gd name="T105" fmla="*/ 3 h 52"/>
                <a:gd name="T106" fmla="*/ 143 w 225"/>
                <a:gd name="T107" fmla="*/ 1 h 52"/>
                <a:gd name="T108" fmla="*/ 165 w 225"/>
                <a:gd name="T109" fmla="*/ 0 h 52"/>
                <a:gd name="T110" fmla="*/ 179 w 225"/>
                <a:gd name="T111" fmla="*/ 1 h 52"/>
                <a:gd name="T112" fmla="*/ 177 w 225"/>
                <a:gd name="T113" fmla="*/ 3 h 52"/>
                <a:gd name="T114" fmla="*/ 164 w 225"/>
                <a:gd name="T115" fmla="*/ 1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2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2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2"/>
                    <a:pt x="197" y="3"/>
                    <a:pt x="198" y="5"/>
                  </a:cubicBezTo>
                  <a:cubicBezTo>
                    <a:pt x="199" y="6"/>
                    <a:pt x="198" y="7"/>
                    <a:pt x="198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7" y="8"/>
                    <a:pt x="196" y="7"/>
                    <a:pt x="195" y="7"/>
                  </a:cubicBezTo>
                  <a:cubicBezTo>
                    <a:pt x="195" y="5"/>
                    <a:pt x="194" y="4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2"/>
                    <a:pt x="185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0"/>
                    <a:pt x="196" y="1"/>
                  </a:cubicBezTo>
                  <a:close/>
                  <a:moveTo>
                    <a:pt x="217" y="42"/>
                  </a:moveTo>
                  <a:cubicBezTo>
                    <a:pt x="215" y="39"/>
                    <a:pt x="213" y="36"/>
                    <a:pt x="211" y="32"/>
                  </a:cubicBezTo>
                  <a:cubicBezTo>
                    <a:pt x="211" y="32"/>
                    <a:pt x="211" y="31"/>
                    <a:pt x="212" y="30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7"/>
                    <a:pt x="220" y="41"/>
                  </a:cubicBezTo>
                  <a:cubicBezTo>
                    <a:pt x="221" y="41"/>
                    <a:pt x="220" y="42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3"/>
                    <a:pt x="218" y="43"/>
                    <a:pt x="217" y="42"/>
                  </a:cubicBezTo>
                  <a:close/>
                  <a:moveTo>
                    <a:pt x="206" y="24"/>
                  </a:moveTo>
                  <a:cubicBezTo>
                    <a:pt x="204" y="21"/>
                    <a:pt x="202" y="18"/>
                    <a:pt x="200" y="14"/>
                  </a:cubicBezTo>
                  <a:cubicBezTo>
                    <a:pt x="200" y="14"/>
                    <a:pt x="200" y="13"/>
                    <a:pt x="201" y="12"/>
                  </a:cubicBezTo>
                  <a:cubicBezTo>
                    <a:pt x="201" y="12"/>
                    <a:pt x="201" y="12"/>
                    <a:pt x="201" y="12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6"/>
                    <a:pt x="207" y="19"/>
                    <a:pt x="209" y="23"/>
                  </a:cubicBezTo>
                  <a:cubicBezTo>
                    <a:pt x="210" y="24"/>
                    <a:pt x="209" y="25"/>
                    <a:pt x="209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8" y="26"/>
                    <a:pt x="207" y="25"/>
                    <a:pt x="206" y="24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0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2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0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0"/>
                    <a:pt x="74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4" y="2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2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0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2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2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2"/>
                    <a:pt x="101" y="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1" y="0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0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2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2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0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0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2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2"/>
                    <a:pt x="143" y="1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0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0"/>
                    <a:pt x="179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2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2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5" y="0"/>
                    <a:pt x="165" y="0"/>
                  </a:cubicBezTo>
                  <a:close/>
                </a:path>
              </a:pathLst>
            </a:custGeom>
            <a:solidFill>
              <a:srgbClr val="82C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36" name="文本框 164">
            <a:extLst>
              <a:ext uri="{FF2B5EF4-FFF2-40B4-BE49-F238E27FC236}">
                <a16:creationId xmlns:a16="http://schemas.microsoft.com/office/drawing/2014/main" id="{077F8512-D74E-4430-A657-0B6702C0CD40}"/>
              </a:ext>
            </a:extLst>
          </p:cNvPr>
          <p:cNvSpPr txBox="1"/>
          <p:nvPr/>
        </p:nvSpPr>
        <p:spPr>
          <a:xfrm>
            <a:off x="628340" y="1549401"/>
            <a:ext cx="156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自媒體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7D2F81E-5F36-47FB-9E06-026CF07F9948}"/>
              </a:ext>
            </a:extLst>
          </p:cNvPr>
          <p:cNvSpPr/>
          <p:nvPr/>
        </p:nvSpPr>
        <p:spPr>
          <a:xfrm>
            <a:off x="-1469284" y="148064"/>
            <a:ext cx="9259118" cy="925735"/>
          </a:xfrm>
          <a:prstGeom prst="rect">
            <a:avLst/>
          </a:prstGeom>
          <a:solidFill>
            <a:srgbClr val="23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234" rtlCol="0" anchor="ctr"/>
          <a:lstStyle/>
          <a:p>
            <a:pPr marL="0" marR="0" lvl="0" indent="0" algn="l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識毒懶人包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防毒線上看</a:t>
            </a: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C4BB75D-1230-4A70-9B28-DA1F5E3EA2C0}"/>
              </a:ext>
            </a:extLst>
          </p:cNvPr>
          <p:cNvGrpSpPr/>
          <p:nvPr/>
        </p:nvGrpSpPr>
        <p:grpSpPr>
          <a:xfrm>
            <a:off x="4276001" y="2753856"/>
            <a:ext cx="3691380" cy="2811477"/>
            <a:chOff x="4687959" y="3342187"/>
            <a:chExt cx="7988868" cy="1743810"/>
          </a:xfrm>
          <a:noFill/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C92A6757-04BD-4E89-87E0-7CD28CCE1B4F}"/>
                </a:ext>
              </a:extLst>
            </p:cNvPr>
            <p:cNvSpPr/>
            <p:nvPr/>
          </p:nvSpPr>
          <p:spPr>
            <a:xfrm>
              <a:off x="4687959" y="3342187"/>
              <a:ext cx="7988868" cy="1743810"/>
            </a:xfrm>
            <a:prstGeom prst="roundRect">
              <a:avLst/>
            </a:prstGeom>
            <a:grpFill/>
            <a:ln w="57150" cap="flat" cmpd="sng" algn="ctr">
              <a:solidFill>
                <a:srgbClr val="00B0F0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6859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文本框 155">
              <a:extLst>
                <a:ext uri="{FF2B5EF4-FFF2-40B4-BE49-F238E27FC236}">
                  <a16:creationId xmlns:a16="http://schemas.microsoft.com/office/drawing/2014/main" id="{F29CEA50-2D38-4BFA-99E0-2852A8E0474B}"/>
                </a:ext>
              </a:extLst>
            </p:cNvPr>
            <p:cNvSpPr txBox="1"/>
            <p:nvPr/>
          </p:nvSpPr>
          <p:spPr>
            <a:xfrm>
              <a:off x="4687959" y="3469409"/>
              <a:ext cx="2464781" cy="131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3000"/>
                </a:lnSpc>
                <a:defRPr sz="2400" b="1" kern="15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2.</a:t>
              </a: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反毒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5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卡通</a:t>
              </a: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影片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162A6859-6FA2-4540-8F0E-042492F76911}"/>
              </a:ext>
            </a:extLst>
          </p:cNvPr>
          <p:cNvGrpSpPr/>
          <p:nvPr/>
        </p:nvGrpSpPr>
        <p:grpSpPr>
          <a:xfrm>
            <a:off x="8101643" y="2761608"/>
            <a:ext cx="3865797" cy="2776369"/>
            <a:chOff x="4687959" y="3342187"/>
            <a:chExt cx="7988868" cy="1743810"/>
          </a:xfrm>
          <a:noFill/>
        </p:grpSpPr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2E14433E-8558-4D5E-995F-2F636F82B1D8}"/>
                </a:ext>
              </a:extLst>
            </p:cNvPr>
            <p:cNvSpPr/>
            <p:nvPr/>
          </p:nvSpPr>
          <p:spPr>
            <a:xfrm>
              <a:off x="4687959" y="3342187"/>
              <a:ext cx="7988868" cy="1743810"/>
            </a:xfrm>
            <a:prstGeom prst="roundRect">
              <a:avLst/>
            </a:prstGeom>
            <a:grpFill/>
            <a:ln w="57150" cap="flat" cmpd="sng" algn="ctr">
              <a:solidFill>
                <a:srgbClr val="00B0F0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6859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文本框 155">
              <a:extLst>
                <a:ext uri="{FF2B5EF4-FFF2-40B4-BE49-F238E27FC236}">
                  <a16:creationId xmlns:a16="http://schemas.microsoft.com/office/drawing/2014/main" id="{ABF6A28E-0735-4D27-80C1-04F2244B6458}"/>
                </a:ext>
              </a:extLst>
            </p:cNvPr>
            <p:cNvSpPr txBox="1"/>
            <p:nvPr/>
          </p:nvSpPr>
          <p:spPr>
            <a:xfrm>
              <a:off x="4828150" y="3389908"/>
              <a:ext cx="2464782" cy="164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3000"/>
                </a:lnSpc>
                <a:defRPr sz="2400" b="1" kern="15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3.</a:t>
              </a: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反毒</a:t>
              </a:r>
              <a:r>
                <a:rPr kumimoji="0" lang="zh-TW" altLang="en-US" sz="3600" b="1" i="0" u="none" strike="noStrike" kern="15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宣導</a:t>
              </a: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教育課程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E7F12A6D-A0CB-4F3E-9728-D744F40A049D}"/>
              </a:ext>
            </a:extLst>
          </p:cNvPr>
          <p:cNvGrpSpPr/>
          <p:nvPr/>
        </p:nvGrpSpPr>
        <p:grpSpPr>
          <a:xfrm>
            <a:off x="0" y="5769800"/>
            <a:ext cx="4090109" cy="3086494"/>
            <a:chOff x="4425422" y="3342187"/>
            <a:chExt cx="8251405" cy="1743810"/>
          </a:xfrm>
          <a:noFill/>
        </p:grpSpPr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D3371D31-FCF1-47AE-B396-1EB4B5A5E0AD}"/>
                </a:ext>
              </a:extLst>
            </p:cNvPr>
            <p:cNvSpPr/>
            <p:nvPr/>
          </p:nvSpPr>
          <p:spPr>
            <a:xfrm>
              <a:off x="4687959" y="3342187"/>
              <a:ext cx="7988868" cy="1743810"/>
            </a:xfrm>
            <a:prstGeom prst="roundRect">
              <a:avLst/>
            </a:prstGeom>
            <a:grpFill/>
            <a:ln w="57150" cap="flat" cmpd="sng" algn="ctr">
              <a:solidFill>
                <a:srgbClr val="00B0F0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6859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文本框 155">
              <a:extLst>
                <a:ext uri="{FF2B5EF4-FFF2-40B4-BE49-F238E27FC236}">
                  <a16:creationId xmlns:a16="http://schemas.microsoft.com/office/drawing/2014/main" id="{428D7C10-280A-4689-A4FE-016C3F732015}"/>
                </a:ext>
              </a:extLst>
            </p:cNvPr>
            <p:cNvSpPr txBox="1"/>
            <p:nvPr/>
          </p:nvSpPr>
          <p:spPr>
            <a:xfrm>
              <a:off x="4425422" y="3413364"/>
              <a:ext cx="3675925" cy="1478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3000"/>
                </a:lnSpc>
                <a:defRPr sz="2400" b="1" kern="15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4.</a:t>
              </a: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多元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5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輔導</a:t>
              </a:r>
              <a:endParaRPr kumimoji="0" lang="en-US" altLang="zh-TW" sz="3600" b="1" i="0" u="none" strike="noStrike" kern="15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教育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課程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4B5A29E-88C0-4944-81FC-41F17D729D83}"/>
              </a:ext>
            </a:extLst>
          </p:cNvPr>
          <p:cNvGrpSpPr/>
          <p:nvPr/>
        </p:nvGrpSpPr>
        <p:grpSpPr>
          <a:xfrm>
            <a:off x="4040753" y="5769800"/>
            <a:ext cx="3926628" cy="3086494"/>
            <a:chOff x="4278224" y="3342187"/>
            <a:chExt cx="8398603" cy="1743810"/>
          </a:xfrm>
          <a:noFill/>
        </p:grpSpPr>
        <p:sp>
          <p:nvSpPr>
            <p:cNvPr id="76" name="矩形: 圓角 75">
              <a:extLst>
                <a:ext uri="{FF2B5EF4-FFF2-40B4-BE49-F238E27FC236}">
                  <a16:creationId xmlns:a16="http://schemas.microsoft.com/office/drawing/2014/main" id="{36F5CBE3-115A-46CA-8311-04CFB1262ECC}"/>
                </a:ext>
              </a:extLst>
            </p:cNvPr>
            <p:cNvSpPr/>
            <p:nvPr/>
          </p:nvSpPr>
          <p:spPr>
            <a:xfrm>
              <a:off x="4687959" y="3342187"/>
              <a:ext cx="7988868" cy="1743810"/>
            </a:xfrm>
            <a:prstGeom prst="roundRect">
              <a:avLst/>
            </a:prstGeom>
            <a:grpFill/>
            <a:ln w="57150" cap="flat" cmpd="sng" algn="ctr">
              <a:solidFill>
                <a:srgbClr val="00B0F0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6859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文本框 155">
              <a:extLst>
                <a:ext uri="{FF2B5EF4-FFF2-40B4-BE49-F238E27FC236}">
                  <a16:creationId xmlns:a16="http://schemas.microsoft.com/office/drawing/2014/main" id="{F16143AD-DA9D-4751-80AA-44FCE65BDB4A}"/>
                </a:ext>
              </a:extLst>
            </p:cNvPr>
            <p:cNvSpPr txBox="1"/>
            <p:nvPr/>
          </p:nvSpPr>
          <p:spPr>
            <a:xfrm>
              <a:off x="4278224" y="3460984"/>
              <a:ext cx="3675925" cy="1199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3000"/>
                </a:lnSpc>
                <a:defRPr sz="2400" b="1" kern="15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5.</a:t>
              </a: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5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志工</a:t>
              </a:r>
              <a:endParaRPr kumimoji="0" lang="en-US" altLang="zh-TW" sz="3600" b="1" i="0" u="none" strike="noStrike" kern="15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教育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課程</a:t>
              </a:r>
              <a:endParaRPr kumimoji="0" lang="en-US" altLang="zh-TW" sz="28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endParaRPr>
            </a:p>
          </p:txBody>
        </p:sp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A984296A-9BDA-43CD-AA14-B2C47E4622EB}"/>
              </a:ext>
            </a:extLst>
          </p:cNvPr>
          <p:cNvGrpSpPr/>
          <p:nvPr/>
        </p:nvGrpSpPr>
        <p:grpSpPr>
          <a:xfrm>
            <a:off x="7874744" y="5769800"/>
            <a:ext cx="4188708" cy="3086494"/>
            <a:chOff x="4163565" y="3342187"/>
            <a:chExt cx="8513262" cy="1743810"/>
          </a:xfrm>
          <a:noFill/>
        </p:grpSpPr>
        <p:sp>
          <p:nvSpPr>
            <p:cNvPr id="81" name="矩形: 圓角 80">
              <a:extLst>
                <a:ext uri="{FF2B5EF4-FFF2-40B4-BE49-F238E27FC236}">
                  <a16:creationId xmlns:a16="http://schemas.microsoft.com/office/drawing/2014/main" id="{F9714125-FBB5-4642-9587-E19B7BB503BF}"/>
                </a:ext>
              </a:extLst>
            </p:cNvPr>
            <p:cNvSpPr/>
            <p:nvPr/>
          </p:nvSpPr>
          <p:spPr>
            <a:xfrm>
              <a:off x="4687959" y="3342187"/>
              <a:ext cx="7988868" cy="1743810"/>
            </a:xfrm>
            <a:prstGeom prst="roundRect">
              <a:avLst/>
            </a:prstGeom>
            <a:grpFill/>
            <a:ln w="57150" cap="flat" cmpd="sng" algn="ctr">
              <a:solidFill>
                <a:srgbClr val="00B0F0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6859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文本框 155">
              <a:extLst>
                <a:ext uri="{FF2B5EF4-FFF2-40B4-BE49-F238E27FC236}">
                  <a16:creationId xmlns:a16="http://schemas.microsoft.com/office/drawing/2014/main" id="{45353F4B-9BBE-4D6E-884E-4F05B91CABD3}"/>
                </a:ext>
              </a:extLst>
            </p:cNvPr>
            <p:cNvSpPr txBox="1"/>
            <p:nvPr/>
          </p:nvSpPr>
          <p:spPr>
            <a:xfrm>
              <a:off x="4163565" y="3463315"/>
              <a:ext cx="3675924" cy="1223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ts val="3000"/>
                </a:lnSpc>
                <a:defRPr sz="2400" b="1" kern="15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6.</a:t>
              </a: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5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多元</a:t>
              </a:r>
              <a:endParaRPr kumimoji="0" lang="en-US" altLang="zh-TW" sz="3600" b="1" i="0" u="none" strike="noStrike" kern="15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宣導</a:t>
              </a:r>
              <a:endParaRPr kumimoji="0" lang="en-US" altLang="zh-TW" sz="32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5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ahoma" panose="020B0604030504040204" pitchFamily="34" charset="0"/>
                </a:rPr>
                <a:t>圖卡</a:t>
              </a:r>
              <a:endParaRPr kumimoji="0" lang="en-US" altLang="zh-TW" sz="2800" b="1" i="0" u="none" strike="noStrike" kern="15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E8E12202-10C9-4320-9A32-DBAA69568C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06" y="3016332"/>
            <a:ext cx="2089364" cy="225514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349328E-07E1-41DB-B9EB-B028CA85C8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03" y="6125547"/>
            <a:ext cx="2383516" cy="2375000"/>
          </a:xfrm>
          <a:prstGeom prst="rect">
            <a:avLst/>
          </a:prstGeom>
        </p:spPr>
      </p:pic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D91EB4DC-BEA9-41A8-A50D-D9AACE21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903" y="8641004"/>
            <a:ext cx="2743557" cy="486833"/>
          </a:xfrm>
        </p:spPr>
        <p:txBody>
          <a:bodyPr/>
          <a:lstStyle/>
          <a:p>
            <a:pPr marL="0" marR="0" lvl="0" indent="0" algn="r" defTabSz="102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D1AA-1B48-4F17-8DC6-3D113FDD2CC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02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829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b9d39d7-4fa5-49af-b730-e344a79007b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b9d39d7-4fa5-49af-b730-e344a79007b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綠黃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標楷體Times New Roman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course">
  <a:themeElements>
    <a:clrScheme name="藍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標楷體Times New Roman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藍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標楷體Times New Roman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自定义 1093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60B5CC"/>
      </a:accent1>
      <a:accent2>
        <a:srgbClr val="E66C7D"/>
      </a:accent2>
      <a:accent3>
        <a:srgbClr val="F0AD00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藍色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藍色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藍色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7636</TotalTime>
  <Words>1424</Words>
  <Application>Microsoft Office PowerPoint</Application>
  <PresentationFormat>自訂</PresentationFormat>
  <Paragraphs>331</Paragraphs>
  <Slides>22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22</vt:i4>
      </vt:variant>
    </vt:vector>
  </HeadingPairs>
  <TitlesOfParts>
    <vt:vector size="44" baseType="lpstr">
      <vt:lpstr>Cassannet Bold</vt:lpstr>
      <vt:lpstr>微软雅黑</vt:lpstr>
      <vt:lpstr>微软雅黑</vt:lpstr>
      <vt:lpstr>SimSun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Verdana</vt:lpstr>
      <vt:lpstr>Wingdings</vt:lpstr>
      <vt:lpstr>Wingdings 2</vt:lpstr>
      <vt:lpstr>Wingdings 3</vt:lpstr>
      <vt:lpstr>Concourse</vt:lpstr>
      <vt:lpstr>2_Concourse</vt:lpstr>
      <vt:lpstr>1_Concourse</vt:lpstr>
      <vt:lpstr>1_自定义设计方案</vt:lpstr>
      <vt:lpstr>Office 佈景主題</vt:lpstr>
      <vt:lpstr>Office 主题</vt:lpstr>
      <vt:lpstr>1_Office 佈景主題</vt:lpstr>
      <vt:lpstr>PowerPoint 簡報</vt:lpstr>
      <vt:lpstr>綜合規劃業務</vt:lpstr>
      <vt:lpstr>PowerPoint 簡報</vt:lpstr>
      <vt:lpstr>PowerPoint 簡報</vt:lpstr>
      <vt:lpstr>PowerPoint 簡報</vt:lpstr>
      <vt:lpstr>研究預防業務</vt:lpstr>
      <vt:lpstr>PowerPoint 簡報</vt:lpstr>
      <vt:lpstr>PowerPoint 簡報</vt:lpstr>
      <vt:lpstr>PowerPoint 簡報</vt:lpstr>
      <vt:lpstr>PowerPoint 簡報</vt:lpstr>
      <vt:lpstr>輔導處遇業務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515</cp:revision>
  <cp:lastPrinted>2021-04-20T04:43:09Z</cp:lastPrinted>
  <dcterms:created xsi:type="dcterms:W3CDTF">2019-08-20T08:53:57Z</dcterms:created>
  <dcterms:modified xsi:type="dcterms:W3CDTF">2021-10-05T10:37:03Z</dcterms:modified>
</cp:coreProperties>
</file>