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57" r:id="rId4"/>
    <p:sldId id="259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7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9999"/>
    <a:srgbClr val="336600"/>
    <a:srgbClr val="006699"/>
    <a:srgbClr val="FF7C80"/>
    <a:srgbClr val="66CCFF"/>
    <a:srgbClr val="00CC99"/>
    <a:srgbClr val="66FFCC"/>
    <a:srgbClr val="339933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2" autoAdjust="0"/>
    <p:restoredTop sz="94631" autoAdjust="0"/>
  </p:normalViewPr>
  <p:slideViewPr>
    <p:cSldViewPr>
      <p:cViewPr varScale="1">
        <p:scale>
          <a:sx n="85" d="100"/>
          <a:sy n="85" d="100"/>
        </p:scale>
        <p:origin x="-13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121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3094C-B343-4094-B35F-70C6FECCE2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E07D981-16DB-46FB-BD60-192CB6425882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600"/>
            </a:spcAft>
          </a:pPr>
          <a:r>
            <a:rPr lang="zh-TW" altLang="en-US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監辦採購</a:t>
          </a:r>
          <a:endParaRPr lang="en-US" altLang="zh-TW" sz="2400" b="1" dirty="0" smtClean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600"/>
            </a:spcAft>
          </a:pPr>
          <a:r>
            <a:rPr lang="zh-TW" altLang="en-US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個案會辦</a:t>
          </a:r>
          <a:endParaRPr lang="en-US" altLang="zh-TW" sz="2400" b="1" dirty="0" smtClean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600"/>
            </a:spcAft>
          </a:pPr>
          <a:r>
            <a:rPr lang="zh-TW" altLang="en-US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民情反映</a:t>
          </a:r>
          <a:endParaRPr lang="zh-TW" altLang="en-US" sz="2400" b="1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AE9C2F-6C19-49C6-8292-CF8A6EB44D23}" type="parTrans" cxnId="{E13DF7C7-223C-4CD1-8C68-4034E271F44B}">
      <dgm:prSet/>
      <dgm:spPr/>
      <dgm:t>
        <a:bodyPr/>
        <a:lstStyle/>
        <a:p>
          <a:endParaRPr lang="zh-TW" altLang="en-US"/>
        </a:p>
      </dgm:t>
    </dgm:pt>
    <dgm:pt modelId="{FCD393FC-9D3F-47DD-B29A-F99A12F04FC0}" type="sibTrans" cxnId="{E13DF7C7-223C-4CD1-8C68-4034E271F44B}">
      <dgm:prSet/>
      <dgm:spPr/>
      <dgm:t>
        <a:bodyPr/>
        <a:lstStyle/>
        <a:p>
          <a:endParaRPr lang="zh-TW" altLang="en-US"/>
        </a:p>
      </dgm:t>
    </dgm:pt>
    <dgm:pt modelId="{EE8CC8D6-74D1-4086-BE5F-DF972E604854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600"/>
            </a:spcAft>
          </a:pPr>
          <a:r>
            <a:rPr lang="zh-TW" altLang="en-US" sz="2400" b="1" baseline="0" dirty="0" smtClean="0">
              <a:solidFill>
                <a:srgbClr val="0066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發掘弊失，</a:t>
          </a:r>
          <a:endParaRPr lang="en-US" altLang="zh-TW" sz="2400" b="1" baseline="0" dirty="0" smtClean="0">
            <a:solidFill>
              <a:srgbClr val="0066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600"/>
            </a:spcAft>
          </a:pPr>
          <a:r>
            <a:rPr lang="zh-TW" altLang="en-US" sz="2400" b="1" baseline="0" dirty="0" smtClean="0">
              <a:solidFill>
                <a:srgbClr val="0066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及時阻斷違失</a:t>
          </a:r>
          <a:endParaRPr lang="en-US" altLang="zh-TW" sz="2400" b="1" baseline="0" dirty="0" smtClean="0">
            <a:solidFill>
              <a:srgbClr val="0066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BCDC08-D359-4D94-BB4B-9E3BD4BE5164}" type="parTrans" cxnId="{D40B1D79-6637-459F-BBEA-85520E358641}">
      <dgm:prSet/>
      <dgm:spPr/>
      <dgm:t>
        <a:bodyPr/>
        <a:lstStyle/>
        <a:p>
          <a:endParaRPr lang="zh-TW" altLang="en-US"/>
        </a:p>
      </dgm:t>
    </dgm:pt>
    <dgm:pt modelId="{C7834FFF-C4C3-495B-98F1-F710B76574B6}" type="sibTrans" cxnId="{D40B1D79-6637-459F-BBEA-85520E358641}">
      <dgm:prSet/>
      <dgm:spPr/>
      <dgm:t>
        <a:bodyPr/>
        <a:lstStyle/>
        <a:p>
          <a:endParaRPr lang="zh-TW" altLang="en-US"/>
        </a:p>
      </dgm:t>
    </dgm:pt>
    <dgm:pt modelId="{9A2A3A0F-5F60-4F91-B305-08C392D1C030}">
      <dgm:prSet phldrT="[文字]" custT="1"/>
      <dgm:spPr/>
      <dgm:t>
        <a:bodyPr/>
        <a:lstStyle/>
        <a:p>
          <a:pPr algn="ctr">
            <a:lnSpc>
              <a:spcPct val="70000"/>
            </a:lnSpc>
            <a:spcAft>
              <a:spcPts val="600"/>
            </a:spcAft>
          </a:pPr>
          <a:r>
            <a:rPr lang="zh-TW" altLang="en-US" sz="2800" b="1" baseline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提出導正興革</a:t>
          </a:r>
          <a:endParaRPr lang="en-US" altLang="zh-TW" sz="2800" b="1" baseline="0" dirty="0" smtClean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ct val="70000"/>
            </a:lnSpc>
            <a:spcAft>
              <a:spcPts val="600"/>
            </a:spcAft>
          </a:pPr>
          <a:r>
            <a: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22</a:t>
          </a:r>
          <a:r>
            <a:rPr lang="zh-TW" altLang="en-US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案次</a:t>
          </a:r>
          <a:endParaRPr lang="zh-TW" altLang="en-US" sz="2800" b="1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ABA5C3-0A0E-4061-95CD-0B5C086AD80D}" type="parTrans" cxnId="{00BEB45A-968A-4E25-BC70-0A8F99013461}">
      <dgm:prSet/>
      <dgm:spPr/>
      <dgm:t>
        <a:bodyPr/>
        <a:lstStyle/>
        <a:p>
          <a:endParaRPr lang="zh-TW" altLang="en-US"/>
        </a:p>
      </dgm:t>
    </dgm:pt>
    <dgm:pt modelId="{F6553D79-C303-4212-8262-102FA2A01597}" type="sibTrans" cxnId="{00BEB45A-968A-4E25-BC70-0A8F99013461}">
      <dgm:prSet/>
      <dgm:spPr/>
      <dgm:t>
        <a:bodyPr/>
        <a:lstStyle/>
        <a:p>
          <a:endParaRPr lang="zh-TW" altLang="en-US"/>
        </a:p>
      </dgm:t>
    </dgm:pt>
    <dgm:pt modelId="{FBAED301-B54B-48CE-903F-F3D77A8F9FCA}" type="pres">
      <dgm:prSet presAssocID="{E1C3094C-B343-4094-B35F-70C6FECCE27E}" presName="arrowDiagram" presStyleCnt="0">
        <dgm:presLayoutVars>
          <dgm:chMax val="5"/>
          <dgm:dir/>
          <dgm:resizeHandles val="exact"/>
        </dgm:presLayoutVars>
      </dgm:prSet>
      <dgm:spPr/>
    </dgm:pt>
    <dgm:pt modelId="{4133B4E0-F27C-4513-8CD9-9E42D60F6B30}" type="pres">
      <dgm:prSet presAssocID="{E1C3094C-B343-4094-B35F-70C6FECCE27E}" presName="arrow" presStyleLbl="bgShp" presStyleIdx="0" presStyleCnt="1" custScaleX="91348" custScaleY="89831" custLinFactNeighborX="212"/>
      <dgm:spPr/>
    </dgm:pt>
    <dgm:pt modelId="{DA0839C2-E0B5-4489-B5B5-42DACD61E09A}" type="pres">
      <dgm:prSet presAssocID="{E1C3094C-B343-4094-B35F-70C6FECCE27E}" presName="arrowDiagram3" presStyleCnt="0"/>
      <dgm:spPr/>
    </dgm:pt>
    <dgm:pt modelId="{C65B3974-0107-40C7-B87B-9D6592234180}" type="pres">
      <dgm:prSet presAssocID="{3E07D981-16DB-46FB-BD60-192CB6425882}" presName="bullet3a" presStyleLbl="node1" presStyleIdx="0" presStyleCnt="3"/>
      <dgm:spPr/>
    </dgm:pt>
    <dgm:pt modelId="{154DD229-CECD-4AC3-AF56-B729CB1269F3}" type="pres">
      <dgm:prSet presAssocID="{3E07D981-16DB-46FB-BD60-192CB642588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5EE909-544A-45C1-A404-B1044F56E615}" type="pres">
      <dgm:prSet presAssocID="{EE8CC8D6-74D1-4086-BE5F-DF972E604854}" presName="bullet3b" presStyleLbl="node1" presStyleIdx="1" presStyleCnt="3"/>
      <dgm:spPr/>
    </dgm:pt>
    <dgm:pt modelId="{CAC046A0-CDCF-4E3B-A70D-4B73930ACAE1}" type="pres">
      <dgm:prSet presAssocID="{EE8CC8D6-74D1-4086-BE5F-DF972E604854}" presName="textBox3b" presStyleLbl="revTx" presStyleIdx="1" presStyleCnt="3" custScaleX="211255" custScaleY="59388" custLinFactNeighborX="-54878" custLinFactNeighborY="-745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3C6B4E-0B2D-4C51-9041-7FD932500D2D}" type="pres">
      <dgm:prSet presAssocID="{9A2A3A0F-5F60-4F91-B305-08C392D1C030}" presName="bullet3c" presStyleLbl="node1" presStyleIdx="2" presStyleCnt="3"/>
      <dgm:spPr/>
    </dgm:pt>
    <dgm:pt modelId="{3430471D-A62A-43E8-81CA-4BCB67608577}" type="pres">
      <dgm:prSet presAssocID="{9A2A3A0F-5F60-4F91-B305-08C392D1C030}" presName="textBox3c" presStyleLbl="revTx" presStyleIdx="2" presStyleCnt="3" custScaleX="166412" custScaleY="57293" custLinFactNeighborX="-34230" custLinFactNeighborY="54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3DF7C7-223C-4CD1-8C68-4034E271F44B}" srcId="{E1C3094C-B343-4094-B35F-70C6FECCE27E}" destId="{3E07D981-16DB-46FB-BD60-192CB6425882}" srcOrd="0" destOrd="0" parTransId="{C0AE9C2F-6C19-49C6-8292-CF8A6EB44D23}" sibTransId="{FCD393FC-9D3F-47DD-B29A-F99A12F04FC0}"/>
    <dgm:cxn modelId="{66EAE6FC-C4E5-4E13-827A-02697ADB8DB2}" type="presOf" srcId="{EE8CC8D6-74D1-4086-BE5F-DF972E604854}" destId="{CAC046A0-CDCF-4E3B-A70D-4B73930ACAE1}" srcOrd="0" destOrd="0" presId="urn:microsoft.com/office/officeart/2005/8/layout/arrow2"/>
    <dgm:cxn modelId="{6CB16A2F-A54C-4780-9313-66C8DD52DC01}" type="presOf" srcId="{3E07D981-16DB-46FB-BD60-192CB6425882}" destId="{154DD229-CECD-4AC3-AF56-B729CB1269F3}" srcOrd="0" destOrd="0" presId="urn:microsoft.com/office/officeart/2005/8/layout/arrow2"/>
    <dgm:cxn modelId="{FB502C5D-B88F-4510-B444-1D4EB885DE91}" type="presOf" srcId="{E1C3094C-B343-4094-B35F-70C6FECCE27E}" destId="{FBAED301-B54B-48CE-903F-F3D77A8F9FCA}" srcOrd="0" destOrd="0" presId="urn:microsoft.com/office/officeart/2005/8/layout/arrow2"/>
    <dgm:cxn modelId="{00BEB45A-968A-4E25-BC70-0A8F99013461}" srcId="{E1C3094C-B343-4094-B35F-70C6FECCE27E}" destId="{9A2A3A0F-5F60-4F91-B305-08C392D1C030}" srcOrd="2" destOrd="0" parTransId="{6CABA5C3-0A0E-4061-95CD-0B5C086AD80D}" sibTransId="{F6553D79-C303-4212-8262-102FA2A01597}"/>
    <dgm:cxn modelId="{ACB6ECE9-C594-432C-9253-0C2C8FD7751B}" type="presOf" srcId="{9A2A3A0F-5F60-4F91-B305-08C392D1C030}" destId="{3430471D-A62A-43E8-81CA-4BCB67608577}" srcOrd="0" destOrd="0" presId="urn:microsoft.com/office/officeart/2005/8/layout/arrow2"/>
    <dgm:cxn modelId="{D40B1D79-6637-459F-BBEA-85520E358641}" srcId="{E1C3094C-B343-4094-B35F-70C6FECCE27E}" destId="{EE8CC8D6-74D1-4086-BE5F-DF972E604854}" srcOrd="1" destOrd="0" parTransId="{7ABCDC08-D359-4D94-BB4B-9E3BD4BE5164}" sibTransId="{C7834FFF-C4C3-495B-98F1-F710B76574B6}"/>
    <dgm:cxn modelId="{90BB992B-7F1D-484F-9BEB-CDD7E771A71F}" type="presParOf" srcId="{FBAED301-B54B-48CE-903F-F3D77A8F9FCA}" destId="{4133B4E0-F27C-4513-8CD9-9E42D60F6B30}" srcOrd="0" destOrd="0" presId="urn:microsoft.com/office/officeart/2005/8/layout/arrow2"/>
    <dgm:cxn modelId="{EB0127E0-4879-463C-A1D9-5168154E9DE6}" type="presParOf" srcId="{FBAED301-B54B-48CE-903F-F3D77A8F9FCA}" destId="{DA0839C2-E0B5-4489-B5B5-42DACD61E09A}" srcOrd="1" destOrd="0" presId="urn:microsoft.com/office/officeart/2005/8/layout/arrow2"/>
    <dgm:cxn modelId="{9D5857C8-C693-40B7-B3F7-7F84B4A221C8}" type="presParOf" srcId="{DA0839C2-E0B5-4489-B5B5-42DACD61E09A}" destId="{C65B3974-0107-40C7-B87B-9D6592234180}" srcOrd="0" destOrd="0" presId="urn:microsoft.com/office/officeart/2005/8/layout/arrow2"/>
    <dgm:cxn modelId="{7241BB73-A5CB-409C-9CA3-AC9BD569EA98}" type="presParOf" srcId="{DA0839C2-E0B5-4489-B5B5-42DACD61E09A}" destId="{154DD229-CECD-4AC3-AF56-B729CB1269F3}" srcOrd="1" destOrd="0" presId="urn:microsoft.com/office/officeart/2005/8/layout/arrow2"/>
    <dgm:cxn modelId="{F1D28FDE-E77B-4990-AB7F-9BB46F3DF2D0}" type="presParOf" srcId="{DA0839C2-E0B5-4489-B5B5-42DACD61E09A}" destId="{175EE909-544A-45C1-A404-B1044F56E615}" srcOrd="2" destOrd="0" presId="urn:microsoft.com/office/officeart/2005/8/layout/arrow2"/>
    <dgm:cxn modelId="{8AD7EDA4-E0E5-4DD3-BF26-624E1F85C18A}" type="presParOf" srcId="{DA0839C2-E0B5-4489-B5B5-42DACD61E09A}" destId="{CAC046A0-CDCF-4E3B-A70D-4B73930ACAE1}" srcOrd="3" destOrd="0" presId="urn:microsoft.com/office/officeart/2005/8/layout/arrow2"/>
    <dgm:cxn modelId="{95B94B7A-8204-4DF1-8A14-598C1C53F73E}" type="presParOf" srcId="{DA0839C2-E0B5-4489-B5B5-42DACD61E09A}" destId="{A33C6B4E-0B2D-4C51-9041-7FD932500D2D}" srcOrd="4" destOrd="0" presId="urn:microsoft.com/office/officeart/2005/8/layout/arrow2"/>
    <dgm:cxn modelId="{8FF734F5-DCE6-4F37-AACF-F9BC2A98DFA1}" type="presParOf" srcId="{DA0839C2-E0B5-4489-B5B5-42DACD61E09A}" destId="{3430471D-A62A-43E8-81CA-4BCB6760857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810CEF-36DE-4400-9A81-8885BB6E0F67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AFE4BDC-03B7-440E-BB12-43A8EF43523C}">
      <dgm:prSet phldrT="[文字]" custT="1"/>
      <dgm:spPr/>
      <dgm:t>
        <a:bodyPr/>
        <a:lstStyle/>
        <a:p>
          <a:pPr>
            <a:lnSpc>
              <a:spcPct val="5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防貪</a:t>
          </a:r>
          <a:endParaRPr lang="en-US" altLang="zh-TW" sz="28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指引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C6EC42-F786-48FF-9331-3DDEE96B4418}" type="parTrans" cxnId="{F4A99895-C877-4BC0-9A34-F804E0F81F54}">
      <dgm:prSet/>
      <dgm:spPr/>
      <dgm:t>
        <a:bodyPr/>
        <a:lstStyle/>
        <a:p>
          <a:endParaRPr lang="zh-TW" altLang="en-US"/>
        </a:p>
      </dgm:t>
    </dgm:pt>
    <dgm:pt modelId="{620AEC23-C40F-4189-AFDF-8025C60394F8}" type="sibTrans" cxnId="{F4A99895-C877-4BC0-9A34-F804E0F81F54}">
      <dgm:prSet/>
      <dgm:spPr/>
      <dgm:t>
        <a:bodyPr/>
        <a:lstStyle/>
        <a:p>
          <a:endParaRPr lang="zh-TW" altLang="en-US"/>
        </a:p>
      </dgm:t>
    </dgm:pt>
    <dgm:pt modelId="{15F7844F-9606-4791-B7F8-909E9714883D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里鄰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0F64E4-C4E0-47B0-955B-5B442BA8C89B}" type="parTrans" cxnId="{6C5100BF-0A2F-491A-ADA3-13B2786D0C5D}">
      <dgm:prSet/>
      <dgm:spPr/>
      <dgm:t>
        <a:bodyPr/>
        <a:lstStyle/>
        <a:p>
          <a:endParaRPr lang="zh-TW" altLang="en-US"/>
        </a:p>
      </dgm:t>
    </dgm:pt>
    <dgm:pt modelId="{52CC532C-8541-4A37-B04E-7E89FBB06416}" type="sibTrans" cxnId="{6C5100BF-0A2F-491A-ADA3-13B2786D0C5D}">
      <dgm:prSet/>
      <dgm:spPr/>
      <dgm:t>
        <a:bodyPr/>
        <a:lstStyle/>
        <a:p>
          <a:endParaRPr lang="zh-TW" altLang="en-US"/>
        </a:p>
      </dgm:t>
    </dgm:pt>
    <dgm:pt modelId="{79001B82-F3DC-43C7-B262-79EFA3A48014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勞政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74106E-08DD-4F81-9398-DDFF13AB0C06}" type="parTrans" cxnId="{F42F8BCA-4555-4158-95B2-26B2986500AF}">
      <dgm:prSet/>
      <dgm:spPr/>
      <dgm:t>
        <a:bodyPr/>
        <a:lstStyle/>
        <a:p>
          <a:endParaRPr lang="zh-TW" altLang="en-US"/>
        </a:p>
      </dgm:t>
    </dgm:pt>
    <dgm:pt modelId="{442AE7A3-E679-4DA7-9A9F-C993E5DDACF3}" type="sibTrans" cxnId="{F42F8BCA-4555-4158-95B2-26B2986500AF}">
      <dgm:prSet/>
      <dgm:spPr/>
      <dgm:t>
        <a:bodyPr/>
        <a:lstStyle/>
        <a:p>
          <a:endParaRPr lang="zh-TW" altLang="en-US"/>
        </a:p>
      </dgm:t>
    </dgm:pt>
    <dgm:pt modelId="{6BCE119C-04E2-4331-B9BA-4D4E92F964EB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社政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2A9ECE-1758-4BFB-BCF4-9AD7BE73B842}" type="parTrans" cxnId="{CAE61F1E-2636-42DD-809F-752FF14DD242}">
      <dgm:prSet/>
      <dgm:spPr/>
      <dgm:t>
        <a:bodyPr/>
        <a:lstStyle/>
        <a:p>
          <a:endParaRPr lang="zh-TW" altLang="en-US"/>
        </a:p>
      </dgm:t>
    </dgm:pt>
    <dgm:pt modelId="{6E6410EC-ED32-49D5-A06C-94C8BD197D15}" type="sibTrans" cxnId="{CAE61F1E-2636-42DD-809F-752FF14DD242}">
      <dgm:prSet/>
      <dgm:spPr/>
      <dgm:t>
        <a:bodyPr/>
        <a:lstStyle/>
        <a:p>
          <a:endParaRPr lang="zh-TW" altLang="en-US"/>
        </a:p>
      </dgm:t>
    </dgm:pt>
    <dgm:pt modelId="{46F0E3B0-148A-428B-878E-D3793AE4E868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環保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392A96-FB1F-45BC-BAF7-1BBEFE9DB81D}" type="parTrans" cxnId="{89E89A2A-1EBD-458F-AD05-B2F74BEB8F3C}">
      <dgm:prSet/>
      <dgm:spPr/>
      <dgm:t>
        <a:bodyPr/>
        <a:lstStyle/>
        <a:p>
          <a:endParaRPr lang="zh-TW" altLang="en-US"/>
        </a:p>
      </dgm:t>
    </dgm:pt>
    <dgm:pt modelId="{E2E601A3-D158-440A-896E-B06E01D924AC}" type="sibTrans" cxnId="{89E89A2A-1EBD-458F-AD05-B2F74BEB8F3C}">
      <dgm:prSet/>
      <dgm:spPr/>
      <dgm:t>
        <a:bodyPr/>
        <a:lstStyle/>
        <a:p>
          <a:endParaRPr lang="zh-TW" altLang="en-US"/>
        </a:p>
      </dgm:t>
    </dgm:pt>
    <dgm:pt modelId="{938A61E2-5F21-4FB6-B77B-9ADA5ABDAC19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地政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556389-6468-40F9-9A69-82475F118C62}" type="parTrans" cxnId="{A6B679AC-C0A4-4F94-B88E-B8AA9CAB45B8}">
      <dgm:prSet/>
      <dgm:spPr/>
      <dgm:t>
        <a:bodyPr/>
        <a:lstStyle/>
        <a:p>
          <a:endParaRPr lang="zh-TW" altLang="en-US"/>
        </a:p>
      </dgm:t>
    </dgm:pt>
    <dgm:pt modelId="{0B99ECE8-6744-4915-8AE0-797C68395CB9}" type="sibTrans" cxnId="{A6B679AC-C0A4-4F94-B88E-B8AA9CAB45B8}">
      <dgm:prSet/>
      <dgm:spPr/>
      <dgm:t>
        <a:bodyPr/>
        <a:lstStyle/>
        <a:p>
          <a:endParaRPr lang="zh-TW" altLang="en-US"/>
        </a:p>
      </dgm:t>
    </dgm:pt>
    <dgm:pt modelId="{81D50DD1-1D48-47F4-8D62-5235DACCBEBD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養護工程</a:t>
          </a:r>
          <a:endParaRPr lang="zh-TW" altLang="en-US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84718A-207C-4E15-9984-A519E6DE370A}" type="parTrans" cxnId="{DD139524-C7DD-442E-8FB4-56986E49D7AA}">
      <dgm:prSet/>
      <dgm:spPr/>
      <dgm:t>
        <a:bodyPr/>
        <a:lstStyle/>
        <a:p>
          <a:endParaRPr lang="zh-TW" altLang="en-US"/>
        </a:p>
      </dgm:t>
    </dgm:pt>
    <dgm:pt modelId="{257C5E19-E84A-4191-82BB-6EB01D5823A9}" type="sibTrans" cxnId="{DD139524-C7DD-442E-8FB4-56986E49D7AA}">
      <dgm:prSet/>
      <dgm:spPr/>
      <dgm:t>
        <a:bodyPr/>
        <a:lstStyle/>
        <a:p>
          <a:endParaRPr lang="zh-TW" altLang="en-US"/>
        </a:p>
      </dgm:t>
    </dgm:pt>
    <dgm:pt modelId="{1092D6DF-5F0D-42D1-BE78-12513BCA093B}" type="pres">
      <dgm:prSet presAssocID="{E1810CEF-36DE-4400-9A81-8885BB6E0F6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6C21E3B-F181-4C6A-AE63-7BAF5F794F47}" type="pres">
      <dgm:prSet presAssocID="{7AFE4BDC-03B7-440E-BB12-43A8EF43523C}" presName="Parent" presStyleLbl="node0" presStyleIdx="0" presStyleCnt="1" custLinFactNeighborX="-822" custLinFactNeighborY="-1367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18340DFB-0EB7-4D8C-8376-C1C8A21B5C9E}" type="pres">
      <dgm:prSet presAssocID="{15F7844F-9606-4791-B7F8-909E9714883D}" presName="Accent1" presStyleCnt="0"/>
      <dgm:spPr/>
    </dgm:pt>
    <dgm:pt modelId="{42BAEB50-F304-4DF8-A177-19DB6FB34148}" type="pres">
      <dgm:prSet presAssocID="{15F7844F-9606-4791-B7F8-909E9714883D}" presName="Accent" presStyleLbl="bgShp" presStyleIdx="0" presStyleCnt="6"/>
      <dgm:spPr/>
    </dgm:pt>
    <dgm:pt modelId="{DF74E53E-96A7-470A-9A51-A57CA779821C}" type="pres">
      <dgm:prSet presAssocID="{15F7844F-9606-4791-B7F8-909E9714883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659B53-D8A0-48AA-A076-CE606A7E2162}" type="pres">
      <dgm:prSet presAssocID="{79001B82-F3DC-43C7-B262-79EFA3A48014}" presName="Accent2" presStyleCnt="0"/>
      <dgm:spPr/>
    </dgm:pt>
    <dgm:pt modelId="{F2906E67-BCFB-40D1-AAF0-84A65CC4AE5E}" type="pres">
      <dgm:prSet presAssocID="{79001B82-F3DC-43C7-B262-79EFA3A48014}" presName="Accent" presStyleLbl="bgShp" presStyleIdx="1" presStyleCnt="6"/>
      <dgm:spPr/>
    </dgm:pt>
    <dgm:pt modelId="{A7215F1F-DD33-483D-B876-C1EF00AA8017}" type="pres">
      <dgm:prSet presAssocID="{79001B82-F3DC-43C7-B262-79EFA3A480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2298BC-F67F-4528-86B5-6AE5F20A2E2E}" type="pres">
      <dgm:prSet presAssocID="{6BCE119C-04E2-4331-B9BA-4D4E92F964EB}" presName="Accent3" presStyleCnt="0"/>
      <dgm:spPr/>
    </dgm:pt>
    <dgm:pt modelId="{F5115F6B-18AD-4482-A1E1-D63F4370F431}" type="pres">
      <dgm:prSet presAssocID="{6BCE119C-04E2-4331-B9BA-4D4E92F964EB}" presName="Accent" presStyleLbl="bgShp" presStyleIdx="2" presStyleCnt="6"/>
      <dgm:spPr/>
    </dgm:pt>
    <dgm:pt modelId="{B61E326F-DE50-4B12-B1E6-5E2DA1EDCA9F}" type="pres">
      <dgm:prSet presAssocID="{6BCE119C-04E2-4331-B9BA-4D4E92F964E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07F851-61A0-43DD-A7F4-4969344776A4}" type="pres">
      <dgm:prSet presAssocID="{46F0E3B0-148A-428B-878E-D3793AE4E868}" presName="Accent4" presStyleCnt="0"/>
      <dgm:spPr/>
    </dgm:pt>
    <dgm:pt modelId="{84B00568-0922-4CA3-8368-1C801D9DD9DC}" type="pres">
      <dgm:prSet presAssocID="{46F0E3B0-148A-428B-878E-D3793AE4E868}" presName="Accent" presStyleLbl="bgShp" presStyleIdx="3" presStyleCnt="6"/>
      <dgm:spPr/>
    </dgm:pt>
    <dgm:pt modelId="{407DBC11-8E33-420F-A3C6-AA91B3055C6F}" type="pres">
      <dgm:prSet presAssocID="{46F0E3B0-148A-428B-878E-D3793AE4E86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7DC48D-30F7-40BB-8256-DA9BED78DB74}" type="pres">
      <dgm:prSet presAssocID="{938A61E2-5F21-4FB6-B77B-9ADA5ABDAC19}" presName="Accent5" presStyleCnt="0"/>
      <dgm:spPr/>
    </dgm:pt>
    <dgm:pt modelId="{CB675938-CC6A-4223-AC94-3381F9102D21}" type="pres">
      <dgm:prSet presAssocID="{938A61E2-5F21-4FB6-B77B-9ADA5ABDAC19}" presName="Accent" presStyleLbl="bgShp" presStyleIdx="4" presStyleCnt="6"/>
      <dgm:spPr/>
    </dgm:pt>
    <dgm:pt modelId="{4D15BDE2-9132-41C3-BDD3-4EFC32369EA3}" type="pres">
      <dgm:prSet presAssocID="{938A61E2-5F21-4FB6-B77B-9ADA5ABDAC1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2F2B8E-B5B7-41A6-B7DA-7A405D0BFA8C}" type="pres">
      <dgm:prSet presAssocID="{81D50DD1-1D48-47F4-8D62-5235DACCBEBD}" presName="Accent6" presStyleCnt="0"/>
      <dgm:spPr/>
    </dgm:pt>
    <dgm:pt modelId="{297042E4-A090-44D5-B726-2317D837E2D2}" type="pres">
      <dgm:prSet presAssocID="{81D50DD1-1D48-47F4-8D62-5235DACCBEBD}" presName="Accent" presStyleLbl="bgShp" presStyleIdx="5" presStyleCnt="6"/>
      <dgm:spPr/>
    </dgm:pt>
    <dgm:pt modelId="{1D1A310A-7639-40E2-B636-073A7485B53D}" type="pres">
      <dgm:prSet presAssocID="{81D50DD1-1D48-47F4-8D62-5235DACCBEB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AE61F1E-2636-42DD-809F-752FF14DD242}" srcId="{7AFE4BDC-03B7-440E-BB12-43A8EF43523C}" destId="{6BCE119C-04E2-4331-B9BA-4D4E92F964EB}" srcOrd="2" destOrd="0" parTransId="{642A9ECE-1758-4BFB-BCF4-9AD7BE73B842}" sibTransId="{6E6410EC-ED32-49D5-A06C-94C8BD197D15}"/>
    <dgm:cxn modelId="{FB1EAAAB-1EDE-415D-83ED-7661DC23EEA8}" type="presOf" srcId="{79001B82-F3DC-43C7-B262-79EFA3A48014}" destId="{A7215F1F-DD33-483D-B876-C1EF00AA8017}" srcOrd="0" destOrd="0" presId="urn:microsoft.com/office/officeart/2011/layout/HexagonRadial"/>
    <dgm:cxn modelId="{F42F8BCA-4555-4158-95B2-26B2986500AF}" srcId="{7AFE4BDC-03B7-440E-BB12-43A8EF43523C}" destId="{79001B82-F3DC-43C7-B262-79EFA3A48014}" srcOrd="1" destOrd="0" parTransId="{2374106E-08DD-4F81-9398-DDFF13AB0C06}" sibTransId="{442AE7A3-E679-4DA7-9A9F-C993E5DDACF3}"/>
    <dgm:cxn modelId="{07A23A8C-CF85-40B5-BE56-BB6B2C0B1741}" type="presOf" srcId="{6BCE119C-04E2-4331-B9BA-4D4E92F964EB}" destId="{B61E326F-DE50-4B12-B1E6-5E2DA1EDCA9F}" srcOrd="0" destOrd="0" presId="urn:microsoft.com/office/officeart/2011/layout/HexagonRadial"/>
    <dgm:cxn modelId="{A6B679AC-C0A4-4F94-B88E-B8AA9CAB45B8}" srcId="{7AFE4BDC-03B7-440E-BB12-43A8EF43523C}" destId="{938A61E2-5F21-4FB6-B77B-9ADA5ABDAC19}" srcOrd="4" destOrd="0" parTransId="{B1556389-6468-40F9-9A69-82475F118C62}" sibTransId="{0B99ECE8-6744-4915-8AE0-797C68395CB9}"/>
    <dgm:cxn modelId="{AA5D958F-5C3F-42D6-885C-757CCCFCC337}" type="presOf" srcId="{E1810CEF-36DE-4400-9A81-8885BB6E0F67}" destId="{1092D6DF-5F0D-42D1-BE78-12513BCA093B}" srcOrd="0" destOrd="0" presId="urn:microsoft.com/office/officeart/2011/layout/HexagonRadial"/>
    <dgm:cxn modelId="{2E5CBB08-699C-46C0-B004-B4B5E97804C8}" type="presOf" srcId="{15F7844F-9606-4791-B7F8-909E9714883D}" destId="{DF74E53E-96A7-470A-9A51-A57CA779821C}" srcOrd="0" destOrd="0" presId="urn:microsoft.com/office/officeart/2011/layout/HexagonRadial"/>
    <dgm:cxn modelId="{DD139524-C7DD-442E-8FB4-56986E49D7AA}" srcId="{7AFE4BDC-03B7-440E-BB12-43A8EF43523C}" destId="{81D50DD1-1D48-47F4-8D62-5235DACCBEBD}" srcOrd="5" destOrd="0" parTransId="{A384718A-207C-4E15-9984-A519E6DE370A}" sibTransId="{257C5E19-E84A-4191-82BB-6EB01D5823A9}"/>
    <dgm:cxn modelId="{666ECF81-F7ED-4B1B-9900-94C27D52E1E3}" type="presOf" srcId="{81D50DD1-1D48-47F4-8D62-5235DACCBEBD}" destId="{1D1A310A-7639-40E2-B636-073A7485B53D}" srcOrd="0" destOrd="0" presId="urn:microsoft.com/office/officeart/2011/layout/HexagonRadial"/>
    <dgm:cxn modelId="{619E09C0-5CB6-4B55-B6A4-453F22AE58CB}" type="presOf" srcId="{938A61E2-5F21-4FB6-B77B-9ADA5ABDAC19}" destId="{4D15BDE2-9132-41C3-BDD3-4EFC32369EA3}" srcOrd="0" destOrd="0" presId="urn:microsoft.com/office/officeart/2011/layout/HexagonRadial"/>
    <dgm:cxn modelId="{F4A99895-C877-4BC0-9A34-F804E0F81F54}" srcId="{E1810CEF-36DE-4400-9A81-8885BB6E0F67}" destId="{7AFE4BDC-03B7-440E-BB12-43A8EF43523C}" srcOrd="0" destOrd="0" parTransId="{29C6EC42-F786-48FF-9331-3DDEE96B4418}" sibTransId="{620AEC23-C40F-4189-AFDF-8025C60394F8}"/>
    <dgm:cxn modelId="{FEC1EC84-554E-46FF-8482-2E362CA904F5}" type="presOf" srcId="{7AFE4BDC-03B7-440E-BB12-43A8EF43523C}" destId="{B6C21E3B-F181-4C6A-AE63-7BAF5F794F47}" srcOrd="0" destOrd="0" presId="urn:microsoft.com/office/officeart/2011/layout/HexagonRadial"/>
    <dgm:cxn modelId="{950B441F-F609-45B5-8315-B347877873CF}" type="presOf" srcId="{46F0E3B0-148A-428B-878E-D3793AE4E868}" destId="{407DBC11-8E33-420F-A3C6-AA91B3055C6F}" srcOrd="0" destOrd="0" presId="urn:microsoft.com/office/officeart/2011/layout/HexagonRadial"/>
    <dgm:cxn modelId="{6C5100BF-0A2F-491A-ADA3-13B2786D0C5D}" srcId="{7AFE4BDC-03B7-440E-BB12-43A8EF43523C}" destId="{15F7844F-9606-4791-B7F8-909E9714883D}" srcOrd="0" destOrd="0" parTransId="{B70F64E4-C4E0-47B0-955B-5B442BA8C89B}" sibTransId="{52CC532C-8541-4A37-B04E-7E89FBB06416}"/>
    <dgm:cxn modelId="{89E89A2A-1EBD-458F-AD05-B2F74BEB8F3C}" srcId="{7AFE4BDC-03B7-440E-BB12-43A8EF43523C}" destId="{46F0E3B0-148A-428B-878E-D3793AE4E868}" srcOrd="3" destOrd="0" parTransId="{F9392A96-FB1F-45BC-BAF7-1BBEFE9DB81D}" sibTransId="{E2E601A3-D158-440A-896E-B06E01D924AC}"/>
    <dgm:cxn modelId="{C3444EEE-EE07-40BB-9BC6-15E4B74FABBA}" type="presParOf" srcId="{1092D6DF-5F0D-42D1-BE78-12513BCA093B}" destId="{B6C21E3B-F181-4C6A-AE63-7BAF5F794F47}" srcOrd="0" destOrd="0" presId="urn:microsoft.com/office/officeart/2011/layout/HexagonRadial"/>
    <dgm:cxn modelId="{80D205DA-B0F5-4B9D-8A3E-2B1F8E33FB24}" type="presParOf" srcId="{1092D6DF-5F0D-42D1-BE78-12513BCA093B}" destId="{18340DFB-0EB7-4D8C-8376-C1C8A21B5C9E}" srcOrd="1" destOrd="0" presId="urn:microsoft.com/office/officeart/2011/layout/HexagonRadial"/>
    <dgm:cxn modelId="{96A5C9F2-EDBB-41DB-A5D3-B8B91A7ADA86}" type="presParOf" srcId="{18340DFB-0EB7-4D8C-8376-C1C8A21B5C9E}" destId="{42BAEB50-F304-4DF8-A177-19DB6FB34148}" srcOrd="0" destOrd="0" presId="urn:microsoft.com/office/officeart/2011/layout/HexagonRadial"/>
    <dgm:cxn modelId="{5026D970-B280-4F4E-BBA3-D2065BAEDDE0}" type="presParOf" srcId="{1092D6DF-5F0D-42D1-BE78-12513BCA093B}" destId="{DF74E53E-96A7-470A-9A51-A57CA779821C}" srcOrd="2" destOrd="0" presId="urn:microsoft.com/office/officeart/2011/layout/HexagonRadial"/>
    <dgm:cxn modelId="{67E33DCA-B18A-4855-B572-169ABF55B5FF}" type="presParOf" srcId="{1092D6DF-5F0D-42D1-BE78-12513BCA093B}" destId="{0A659B53-D8A0-48AA-A076-CE606A7E2162}" srcOrd="3" destOrd="0" presId="urn:microsoft.com/office/officeart/2011/layout/HexagonRadial"/>
    <dgm:cxn modelId="{D5FA1AAE-E719-4A5E-8276-572A223FF9D0}" type="presParOf" srcId="{0A659B53-D8A0-48AA-A076-CE606A7E2162}" destId="{F2906E67-BCFB-40D1-AAF0-84A65CC4AE5E}" srcOrd="0" destOrd="0" presId="urn:microsoft.com/office/officeart/2011/layout/HexagonRadial"/>
    <dgm:cxn modelId="{930A6055-3A01-4D90-97F1-351EFAEA940A}" type="presParOf" srcId="{1092D6DF-5F0D-42D1-BE78-12513BCA093B}" destId="{A7215F1F-DD33-483D-B876-C1EF00AA8017}" srcOrd="4" destOrd="0" presId="urn:microsoft.com/office/officeart/2011/layout/HexagonRadial"/>
    <dgm:cxn modelId="{503B2223-94FC-4331-8E1A-46F9E0B94B73}" type="presParOf" srcId="{1092D6DF-5F0D-42D1-BE78-12513BCA093B}" destId="{242298BC-F67F-4528-86B5-6AE5F20A2E2E}" srcOrd="5" destOrd="0" presId="urn:microsoft.com/office/officeart/2011/layout/HexagonRadial"/>
    <dgm:cxn modelId="{26123BB5-434B-4605-87D6-D1AEF4BD5759}" type="presParOf" srcId="{242298BC-F67F-4528-86B5-6AE5F20A2E2E}" destId="{F5115F6B-18AD-4482-A1E1-D63F4370F431}" srcOrd="0" destOrd="0" presId="urn:microsoft.com/office/officeart/2011/layout/HexagonRadial"/>
    <dgm:cxn modelId="{EC2148E9-98EB-4013-A26C-BD48B7F29D47}" type="presParOf" srcId="{1092D6DF-5F0D-42D1-BE78-12513BCA093B}" destId="{B61E326F-DE50-4B12-B1E6-5E2DA1EDCA9F}" srcOrd="6" destOrd="0" presId="urn:microsoft.com/office/officeart/2011/layout/HexagonRadial"/>
    <dgm:cxn modelId="{1686BB6B-E1D1-4B40-8EA7-F3068F6DFA6A}" type="presParOf" srcId="{1092D6DF-5F0D-42D1-BE78-12513BCA093B}" destId="{B507F851-61A0-43DD-A7F4-4969344776A4}" srcOrd="7" destOrd="0" presId="urn:microsoft.com/office/officeart/2011/layout/HexagonRadial"/>
    <dgm:cxn modelId="{43E13518-7E04-435A-AD50-9D7A32956E29}" type="presParOf" srcId="{B507F851-61A0-43DD-A7F4-4969344776A4}" destId="{84B00568-0922-4CA3-8368-1C801D9DD9DC}" srcOrd="0" destOrd="0" presId="urn:microsoft.com/office/officeart/2011/layout/HexagonRadial"/>
    <dgm:cxn modelId="{10CD245E-214E-47AB-A6AE-242D78C6C456}" type="presParOf" srcId="{1092D6DF-5F0D-42D1-BE78-12513BCA093B}" destId="{407DBC11-8E33-420F-A3C6-AA91B3055C6F}" srcOrd="8" destOrd="0" presId="urn:microsoft.com/office/officeart/2011/layout/HexagonRadial"/>
    <dgm:cxn modelId="{08EF6DC2-71E8-4684-9717-2F19F524B37B}" type="presParOf" srcId="{1092D6DF-5F0D-42D1-BE78-12513BCA093B}" destId="{BD7DC48D-30F7-40BB-8256-DA9BED78DB74}" srcOrd="9" destOrd="0" presId="urn:microsoft.com/office/officeart/2011/layout/HexagonRadial"/>
    <dgm:cxn modelId="{64C4344D-241B-498C-8BE0-CC92C5C37401}" type="presParOf" srcId="{BD7DC48D-30F7-40BB-8256-DA9BED78DB74}" destId="{CB675938-CC6A-4223-AC94-3381F9102D21}" srcOrd="0" destOrd="0" presId="urn:microsoft.com/office/officeart/2011/layout/HexagonRadial"/>
    <dgm:cxn modelId="{91DE5919-CD85-4C6D-AF8B-05BE60DC37A6}" type="presParOf" srcId="{1092D6DF-5F0D-42D1-BE78-12513BCA093B}" destId="{4D15BDE2-9132-41C3-BDD3-4EFC32369EA3}" srcOrd="10" destOrd="0" presId="urn:microsoft.com/office/officeart/2011/layout/HexagonRadial"/>
    <dgm:cxn modelId="{F5122DBE-81D8-400B-AD88-DF3B33A9181B}" type="presParOf" srcId="{1092D6DF-5F0D-42D1-BE78-12513BCA093B}" destId="{E52F2B8E-B5B7-41A6-B7DA-7A405D0BFA8C}" srcOrd="11" destOrd="0" presId="urn:microsoft.com/office/officeart/2011/layout/HexagonRadial"/>
    <dgm:cxn modelId="{4599CFF1-2033-423D-AA63-435E87AF3A34}" type="presParOf" srcId="{E52F2B8E-B5B7-41A6-B7DA-7A405D0BFA8C}" destId="{297042E4-A090-44D5-B726-2317D837E2D2}" srcOrd="0" destOrd="0" presId="urn:microsoft.com/office/officeart/2011/layout/HexagonRadial"/>
    <dgm:cxn modelId="{8675548F-AD41-4F12-ABA1-CBA9A5AD4C53}" type="presParOf" srcId="{1092D6DF-5F0D-42D1-BE78-12513BCA093B}" destId="{1D1A310A-7639-40E2-B636-073A7485B53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A6B3F-4520-4F02-B403-0D24C42C5550}" type="doc">
      <dgm:prSet loTypeId="urn:diagrams.loki3.com/TabbedArc+Icon" loCatId="officeonline" qsTypeId="urn:microsoft.com/office/officeart/2005/8/quickstyle/simple2" qsCatId="simple" csTypeId="urn:microsoft.com/office/officeart/2005/8/colors/colorful1" csCatId="colorful" phldr="1"/>
      <dgm:spPr/>
    </dgm:pt>
    <dgm:pt modelId="{587C94A2-B9E7-4767-81D9-7A15CFD4F9C1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800"/>
            </a:spcAft>
          </a:pPr>
          <a:r>
            <a:rPr lang="zh-TW" altLang="en-US" sz="2400" b="1" dirty="0" smtClean="0">
              <a:solidFill>
                <a:schemeClr val="tx1"/>
              </a:solidFill>
            </a:rPr>
            <a:t>工程</a:t>
          </a:r>
          <a:endParaRPr lang="en-US" altLang="zh-TW" sz="2000" b="1" dirty="0" smtClean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800"/>
            </a:spcAft>
          </a:pPr>
          <a:r>
            <a:rPr lang="zh-TW" altLang="en-US" sz="2400" b="1" dirty="0" smtClean="0">
              <a:solidFill>
                <a:schemeClr val="tx1"/>
              </a:solidFill>
            </a:rPr>
            <a:t>採購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496163E4-08CF-442D-9D76-CEFB98EFDDCD}" type="parTrans" cxnId="{8CFB8880-5820-4D13-9910-314F94931DD0}">
      <dgm:prSet/>
      <dgm:spPr/>
      <dgm:t>
        <a:bodyPr/>
        <a:lstStyle/>
        <a:p>
          <a:endParaRPr lang="zh-TW" altLang="en-US"/>
        </a:p>
      </dgm:t>
    </dgm:pt>
    <dgm:pt modelId="{BA910F52-CB65-4959-900C-93955324AFFF}" type="sibTrans" cxnId="{8CFB8880-5820-4D13-9910-314F94931DD0}">
      <dgm:prSet/>
      <dgm:spPr/>
      <dgm:t>
        <a:bodyPr/>
        <a:lstStyle/>
        <a:p>
          <a:endParaRPr lang="zh-TW" altLang="en-US"/>
        </a:p>
      </dgm:t>
    </dgm:pt>
    <dgm:pt modelId="{2BE20C7C-6152-4D5A-AAB5-3A03884592BA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800"/>
            </a:spcAft>
          </a:pPr>
          <a:r>
            <a:rPr lang="zh-TW" altLang="en-US" sz="2400" b="1" dirty="0" smtClean="0">
              <a:solidFill>
                <a:schemeClr val="tx1"/>
              </a:solidFill>
            </a:rPr>
            <a:t>勞務</a:t>
          </a:r>
          <a:endParaRPr lang="en-US" altLang="zh-TW" sz="2000" b="1" dirty="0" smtClean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800"/>
            </a:spcAft>
          </a:pPr>
          <a:r>
            <a:rPr lang="zh-TW" altLang="en-US" sz="2400" b="1" dirty="0" smtClean="0">
              <a:solidFill>
                <a:schemeClr val="tx1"/>
              </a:solidFill>
            </a:rPr>
            <a:t>財務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954B487D-227C-4485-94F3-A524BEF2759E}" type="parTrans" cxnId="{1440606B-A132-493A-939D-2B86E5297F65}">
      <dgm:prSet/>
      <dgm:spPr/>
      <dgm:t>
        <a:bodyPr/>
        <a:lstStyle/>
        <a:p>
          <a:endParaRPr lang="zh-TW" altLang="en-US"/>
        </a:p>
      </dgm:t>
    </dgm:pt>
    <dgm:pt modelId="{6563B43B-BECD-452B-A710-DD57CEF49083}" type="sibTrans" cxnId="{1440606B-A132-493A-939D-2B86E5297F65}">
      <dgm:prSet/>
      <dgm:spPr/>
      <dgm:t>
        <a:bodyPr/>
        <a:lstStyle/>
        <a:p>
          <a:endParaRPr lang="zh-TW" altLang="en-US"/>
        </a:p>
      </dgm:t>
    </dgm:pt>
    <dgm:pt modelId="{9E47A229-4345-4FAC-9D9F-DE9425CC8839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800"/>
            </a:spcAft>
          </a:pPr>
          <a:r>
            <a:rPr lang="zh-TW" altLang="en-US" sz="2400" b="1" dirty="0" smtClean="0">
              <a:solidFill>
                <a:schemeClr val="tx1"/>
              </a:solidFill>
              <a:latin typeface="+mn-ea"/>
              <a:ea typeface="+mn-ea"/>
            </a:rPr>
            <a:t>警政</a:t>
          </a:r>
          <a:endParaRPr lang="en-US" altLang="zh-TW" sz="2400" b="1" dirty="0" smtClean="0">
            <a:solidFill>
              <a:schemeClr val="tx1"/>
            </a:solidFill>
            <a:latin typeface="+mn-ea"/>
            <a:ea typeface="+mn-ea"/>
          </a:endParaRPr>
        </a:p>
        <a:p>
          <a:pPr>
            <a:lnSpc>
              <a:spcPct val="70000"/>
            </a:lnSpc>
            <a:spcAft>
              <a:spcPts val="800"/>
            </a:spcAft>
          </a:pPr>
          <a:r>
            <a:rPr lang="zh-TW" altLang="en-US" sz="2400" b="1" dirty="0" smtClean="0">
              <a:solidFill>
                <a:schemeClr val="tx1"/>
              </a:solidFill>
              <a:latin typeface="+mn-ea"/>
              <a:ea typeface="+mn-ea"/>
            </a:rPr>
            <a:t>裁罰</a:t>
          </a:r>
          <a:endParaRPr lang="en-US" altLang="zh-TW" sz="2000" b="1" dirty="0" smtClean="0">
            <a:solidFill>
              <a:schemeClr val="tx1"/>
            </a:solidFill>
            <a:latin typeface="+mn-ea"/>
            <a:ea typeface="+mn-ea"/>
          </a:endParaRPr>
        </a:p>
      </dgm:t>
    </dgm:pt>
    <dgm:pt modelId="{C8431892-F222-4E06-A37B-48AC8DCB5FF5}" type="parTrans" cxnId="{2B8651BD-9C53-4A77-9362-2BE070CBA9D9}">
      <dgm:prSet/>
      <dgm:spPr/>
      <dgm:t>
        <a:bodyPr/>
        <a:lstStyle/>
        <a:p>
          <a:endParaRPr lang="zh-TW" altLang="en-US"/>
        </a:p>
      </dgm:t>
    </dgm:pt>
    <dgm:pt modelId="{39275E6A-E2E7-4430-8A2A-7BFCBD10BE8E}" type="sibTrans" cxnId="{2B8651BD-9C53-4A77-9362-2BE070CBA9D9}">
      <dgm:prSet/>
      <dgm:spPr/>
      <dgm:t>
        <a:bodyPr/>
        <a:lstStyle/>
        <a:p>
          <a:endParaRPr lang="zh-TW" altLang="en-US"/>
        </a:p>
      </dgm:t>
    </dgm:pt>
    <dgm:pt modelId="{A623FC29-182D-408E-BF26-29020CB31DC4}">
      <dgm:prSet custT="1"/>
      <dgm:spPr/>
      <dgm:t>
        <a:bodyPr/>
        <a:lstStyle/>
        <a:p>
          <a:pPr>
            <a:lnSpc>
              <a:spcPct val="70000"/>
            </a:lnSpc>
            <a:spcAft>
              <a:spcPts val="800"/>
            </a:spcAft>
          </a:pPr>
          <a:r>
            <a:rPr lang="zh-TW" altLang="en-US" sz="2400" b="1" dirty="0" smtClean="0">
              <a:solidFill>
                <a:schemeClr val="tx1"/>
              </a:solidFill>
            </a:rPr>
            <a:t>環保</a:t>
          </a:r>
          <a:endParaRPr lang="en-US" altLang="zh-TW" sz="2400" b="1" dirty="0" smtClean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800"/>
            </a:spcAft>
          </a:pPr>
          <a:r>
            <a:rPr lang="zh-TW" altLang="en-US" sz="2400" b="1" dirty="0" smtClean="0">
              <a:solidFill>
                <a:schemeClr val="tx1"/>
              </a:solidFill>
            </a:rPr>
            <a:t>稽查</a:t>
          </a:r>
          <a:endParaRPr lang="en-US" altLang="zh-TW" sz="2000" b="1" dirty="0" smtClean="0">
            <a:solidFill>
              <a:schemeClr val="tx1"/>
            </a:solidFill>
          </a:endParaRPr>
        </a:p>
      </dgm:t>
    </dgm:pt>
    <dgm:pt modelId="{A680A6D2-F10D-46C4-8FB7-7436F0A0700F}" type="parTrans" cxnId="{E7AFEFF0-176A-4F50-AAA0-5E79E74D6286}">
      <dgm:prSet/>
      <dgm:spPr/>
      <dgm:t>
        <a:bodyPr/>
        <a:lstStyle/>
        <a:p>
          <a:endParaRPr lang="zh-TW" altLang="en-US"/>
        </a:p>
      </dgm:t>
    </dgm:pt>
    <dgm:pt modelId="{3B2B4A8A-7BDD-4D21-A6B8-853B2B391484}" type="sibTrans" cxnId="{E7AFEFF0-176A-4F50-AAA0-5E79E74D6286}">
      <dgm:prSet/>
      <dgm:spPr/>
      <dgm:t>
        <a:bodyPr/>
        <a:lstStyle/>
        <a:p>
          <a:endParaRPr lang="zh-TW" altLang="en-US"/>
        </a:p>
      </dgm:t>
    </dgm:pt>
    <dgm:pt modelId="{DC0AB824-9DBD-4410-A3B8-F17F1CF0D289}">
      <dgm:prSet custT="1"/>
      <dgm:spPr/>
      <dgm:t>
        <a:bodyPr/>
        <a:lstStyle/>
        <a:p>
          <a:pPr>
            <a:lnSpc>
              <a:spcPct val="70000"/>
            </a:lnSpc>
            <a:spcAft>
              <a:spcPts val="800"/>
            </a:spcAft>
          </a:pPr>
          <a:r>
            <a:rPr lang="zh-TW" altLang="en-US" sz="2400" b="1" dirty="0" smtClean="0">
              <a:solidFill>
                <a:schemeClr val="tx1"/>
              </a:solidFill>
            </a:rPr>
            <a:t>勞動</a:t>
          </a:r>
          <a:endParaRPr lang="en-US" altLang="zh-TW" sz="2000" b="1" dirty="0" smtClean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800"/>
            </a:spcAft>
          </a:pPr>
          <a:r>
            <a:rPr lang="zh-TW" altLang="en-US" sz="2400" b="1" dirty="0" smtClean="0">
              <a:solidFill>
                <a:schemeClr val="tx1"/>
              </a:solidFill>
            </a:rPr>
            <a:t>檢查</a:t>
          </a:r>
          <a:endParaRPr lang="en-US" altLang="zh-TW" sz="2000" b="1" dirty="0" smtClean="0">
            <a:solidFill>
              <a:schemeClr val="tx1"/>
            </a:solidFill>
          </a:endParaRPr>
        </a:p>
      </dgm:t>
    </dgm:pt>
    <dgm:pt modelId="{0B4A12F3-3AF1-4D7A-BA5A-8DFCF3243475}" type="parTrans" cxnId="{ED1B1267-16B0-48A6-8F7D-9BDCD06C6736}">
      <dgm:prSet/>
      <dgm:spPr/>
      <dgm:t>
        <a:bodyPr/>
        <a:lstStyle/>
        <a:p>
          <a:endParaRPr lang="zh-TW" altLang="en-US"/>
        </a:p>
      </dgm:t>
    </dgm:pt>
    <dgm:pt modelId="{8ADD8A52-7AD8-4314-9110-3C747E8DEAF5}" type="sibTrans" cxnId="{ED1B1267-16B0-48A6-8F7D-9BDCD06C6736}">
      <dgm:prSet/>
      <dgm:spPr/>
      <dgm:t>
        <a:bodyPr/>
        <a:lstStyle/>
        <a:p>
          <a:endParaRPr lang="zh-TW" altLang="en-US"/>
        </a:p>
      </dgm:t>
    </dgm:pt>
    <dgm:pt modelId="{51F44083-F0F9-4034-A317-7D120CDE781E}" type="pres">
      <dgm:prSet presAssocID="{093A6B3F-4520-4F02-B403-0D24C42C5550}" presName="Name0" presStyleCnt="0">
        <dgm:presLayoutVars>
          <dgm:dir/>
          <dgm:resizeHandles val="exact"/>
        </dgm:presLayoutVars>
      </dgm:prSet>
      <dgm:spPr/>
    </dgm:pt>
    <dgm:pt modelId="{EF3AF526-8434-46BE-ACA6-94FCFA8F148D}" type="pres">
      <dgm:prSet presAssocID="{587C94A2-B9E7-4767-81D9-7A15CFD4F9C1}" presName="twoplus" presStyleLbl="node1" presStyleIdx="0" presStyleCnt="5" custRadScaleRad="100711" custRadScaleInc="-9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F5763A-3FB3-4FD0-88BB-452B93D9A95C}" type="pres">
      <dgm:prSet presAssocID="{A623FC29-182D-408E-BF26-29020CB31DC4}" presName="twoplu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5D6DB0-13C7-413E-BBFE-1DBEEC62F20A}" type="pres">
      <dgm:prSet presAssocID="{DC0AB824-9DBD-4410-A3B8-F17F1CF0D289}" presName="twoplu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98206E-479B-4645-9AC2-6A9CD49AC826}" type="pres">
      <dgm:prSet presAssocID="{2BE20C7C-6152-4D5A-AAB5-3A03884592BA}" presName="twoplu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DD1C98-865C-4982-8C46-2C75FA68CD17}" type="pres">
      <dgm:prSet presAssocID="{9E47A229-4345-4FAC-9D9F-DE9425CC8839}" presName="twoplu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40606B-A132-493A-939D-2B86E5297F65}" srcId="{093A6B3F-4520-4F02-B403-0D24C42C5550}" destId="{2BE20C7C-6152-4D5A-AAB5-3A03884592BA}" srcOrd="3" destOrd="0" parTransId="{954B487D-227C-4485-94F3-A524BEF2759E}" sibTransId="{6563B43B-BECD-452B-A710-DD57CEF49083}"/>
    <dgm:cxn modelId="{66F5CF60-3423-499D-89DC-25DF0AFD0EC8}" type="presOf" srcId="{2BE20C7C-6152-4D5A-AAB5-3A03884592BA}" destId="{1898206E-479B-4645-9AC2-6A9CD49AC826}" srcOrd="0" destOrd="0" presId="urn:diagrams.loki3.com/TabbedArc+Icon"/>
    <dgm:cxn modelId="{83ADA98C-FBDC-4C57-97AA-502CF9689C67}" type="presOf" srcId="{093A6B3F-4520-4F02-B403-0D24C42C5550}" destId="{51F44083-F0F9-4034-A317-7D120CDE781E}" srcOrd="0" destOrd="0" presId="urn:diagrams.loki3.com/TabbedArc+Icon"/>
    <dgm:cxn modelId="{ED1B1267-16B0-48A6-8F7D-9BDCD06C6736}" srcId="{093A6B3F-4520-4F02-B403-0D24C42C5550}" destId="{DC0AB824-9DBD-4410-A3B8-F17F1CF0D289}" srcOrd="2" destOrd="0" parTransId="{0B4A12F3-3AF1-4D7A-BA5A-8DFCF3243475}" sibTransId="{8ADD8A52-7AD8-4314-9110-3C747E8DEAF5}"/>
    <dgm:cxn modelId="{E7AFEFF0-176A-4F50-AAA0-5E79E74D6286}" srcId="{093A6B3F-4520-4F02-B403-0D24C42C5550}" destId="{A623FC29-182D-408E-BF26-29020CB31DC4}" srcOrd="1" destOrd="0" parTransId="{A680A6D2-F10D-46C4-8FB7-7436F0A0700F}" sibTransId="{3B2B4A8A-7BDD-4D21-A6B8-853B2B391484}"/>
    <dgm:cxn modelId="{54380B7A-E8DC-4739-8E54-28220A4EB5E4}" type="presOf" srcId="{A623FC29-182D-408E-BF26-29020CB31DC4}" destId="{06F5763A-3FB3-4FD0-88BB-452B93D9A95C}" srcOrd="0" destOrd="0" presId="urn:diagrams.loki3.com/TabbedArc+Icon"/>
    <dgm:cxn modelId="{C32AD8D2-B364-44A7-B0C5-395F9D2C610E}" type="presOf" srcId="{DC0AB824-9DBD-4410-A3B8-F17F1CF0D289}" destId="{965D6DB0-13C7-413E-BBFE-1DBEEC62F20A}" srcOrd="0" destOrd="0" presId="urn:diagrams.loki3.com/TabbedArc+Icon"/>
    <dgm:cxn modelId="{2B8651BD-9C53-4A77-9362-2BE070CBA9D9}" srcId="{093A6B3F-4520-4F02-B403-0D24C42C5550}" destId="{9E47A229-4345-4FAC-9D9F-DE9425CC8839}" srcOrd="4" destOrd="0" parTransId="{C8431892-F222-4E06-A37B-48AC8DCB5FF5}" sibTransId="{39275E6A-E2E7-4430-8A2A-7BFCBD10BE8E}"/>
    <dgm:cxn modelId="{5F30D961-4384-41BE-BE72-0BE6838C8F9B}" type="presOf" srcId="{9E47A229-4345-4FAC-9D9F-DE9425CC8839}" destId="{0EDD1C98-865C-4982-8C46-2C75FA68CD17}" srcOrd="0" destOrd="0" presId="urn:diagrams.loki3.com/TabbedArc+Icon"/>
    <dgm:cxn modelId="{8CFB8880-5820-4D13-9910-314F94931DD0}" srcId="{093A6B3F-4520-4F02-B403-0D24C42C5550}" destId="{587C94A2-B9E7-4767-81D9-7A15CFD4F9C1}" srcOrd="0" destOrd="0" parTransId="{496163E4-08CF-442D-9D76-CEFB98EFDDCD}" sibTransId="{BA910F52-CB65-4959-900C-93955324AFFF}"/>
    <dgm:cxn modelId="{62B1CD94-BF64-43BB-9BA2-D91612238955}" type="presOf" srcId="{587C94A2-B9E7-4767-81D9-7A15CFD4F9C1}" destId="{EF3AF526-8434-46BE-ACA6-94FCFA8F148D}" srcOrd="0" destOrd="0" presId="urn:diagrams.loki3.com/TabbedArc+Icon"/>
    <dgm:cxn modelId="{C85DB49D-935F-40DB-A034-496A4135F0ED}" type="presParOf" srcId="{51F44083-F0F9-4034-A317-7D120CDE781E}" destId="{EF3AF526-8434-46BE-ACA6-94FCFA8F148D}" srcOrd="0" destOrd="0" presId="urn:diagrams.loki3.com/TabbedArc+Icon"/>
    <dgm:cxn modelId="{DC3D32B9-8046-4AF5-973B-BB0282F58BB3}" type="presParOf" srcId="{51F44083-F0F9-4034-A317-7D120CDE781E}" destId="{06F5763A-3FB3-4FD0-88BB-452B93D9A95C}" srcOrd="1" destOrd="0" presId="urn:diagrams.loki3.com/TabbedArc+Icon"/>
    <dgm:cxn modelId="{81F5E6CE-0367-4DE8-8E36-1D0D0B6B8AA8}" type="presParOf" srcId="{51F44083-F0F9-4034-A317-7D120CDE781E}" destId="{965D6DB0-13C7-413E-BBFE-1DBEEC62F20A}" srcOrd="2" destOrd="0" presId="urn:diagrams.loki3.com/TabbedArc+Icon"/>
    <dgm:cxn modelId="{3BB86B3E-A038-43EA-93E4-C01136ADD01C}" type="presParOf" srcId="{51F44083-F0F9-4034-A317-7D120CDE781E}" destId="{1898206E-479B-4645-9AC2-6A9CD49AC826}" srcOrd="3" destOrd="0" presId="urn:diagrams.loki3.com/TabbedArc+Icon"/>
    <dgm:cxn modelId="{446684C6-76AE-4D80-BCD4-5E51010E0C6F}" type="presParOf" srcId="{51F44083-F0F9-4034-A317-7D120CDE781E}" destId="{0EDD1C98-865C-4982-8C46-2C75FA68CD17}" srcOrd="4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8E5A7A-BB0D-4348-A9EC-EA631D22EC8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BD03781-F6C8-4436-B7D4-9126BE59F364}">
      <dgm:prSet phldrT="[文字]" custT="1"/>
      <dgm:spPr/>
      <dgm:t>
        <a:bodyPr/>
        <a:lstStyle/>
        <a:p>
          <a:pPr algn="ctr"/>
          <a:r>
            <a:rPr lang="zh-TW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精進廉政作為，擴大防貪 工作網絡</a:t>
          </a:r>
          <a:endParaRPr lang="zh-TW" altLang="en-US" sz="2400" b="1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15AAB6-BC6E-4405-8DEE-D1C6D97AE53F}" type="parTrans" cxnId="{3CB66266-393C-4333-A1F4-0A14A90D9D8F}">
      <dgm:prSet/>
      <dgm:spPr/>
      <dgm:t>
        <a:bodyPr/>
        <a:lstStyle/>
        <a:p>
          <a:endParaRPr lang="zh-TW" altLang="en-US"/>
        </a:p>
      </dgm:t>
    </dgm:pt>
    <dgm:pt modelId="{87945E4A-7F5B-49B0-A08D-A3AFA3AE2EE8}" type="sibTrans" cxnId="{3CB66266-393C-4333-A1F4-0A14A90D9D8F}">
      <dgm:prSet/>
      <dgm:spPr/>
      <dgm:t>
        <a:bodyPr/>
        <a:lstStyle/>
        <a:p>
          <a:endParaRPr lang="zh-TW" altLang="en-US"/>
        </a:p>
      </dgm:t>
    </dgm:pt>
    <dgm:pt modelId="{CAE3808D-F8E4-471E-917A-788A6593F6EB}">
      <dgm:prSet phldrT="[文字]" custT="1"/>
      <dgm:spPr/>
      <dgm:t>
        <a:bodyPr/>
        <a:lstStyle/>
        <a:p>
          <a:pPr algn="ctr"/>
          <a:r>
            <a:rPr lang="zh-TW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公私協力反貪，加強橫向跨域聯繫</a:t>
          </a:r>
          <a:endParaRPr lang="zh-TW" altLang="en-US" sz="2400" b="1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B5EF7E-C6FB-4ED3-B358-F552C3D273F3}" type="parTrans" cxnId="{4A26F9FB-3105-45A9-9323-312B1343E2C7}">
      <dgm:prSet/>
      <dgm:spPr/>
      <dgm:t>
        <a:bodyPr/>
        <a:lstStyle/>
        <a:p>
          <a:endParaRPr lang="zh-TW" altLang="en-US"/>
        </a:p>
      </dgm:t>
    </dgm:pt>
    <dgm:pt modelId="{D0788451-B352-4DB5-A4F7-7D1E83DB5AA6}" type="sibTrans" cxnId="{4A26F9FB-3105-45A9-9323-312B1343E2C7}">
      <dgm:prSet/>
      <dgm:spPr/>
      <dgm:t>
        <a:bodyPr/>
        <a:lstStyle/>
        <a:p>
          <a:endParaRPr lang="zh-TW" altLang="en-US"/>
        </a:p>
      </dgm:t>
    </dgm:pt>
    <dgm:pt modelId="{9C281123-4BC2-4290-AFF3-A51F97E6EB4E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掌握機關危安風險狀況，強化保密安全防護措施</a:t>
          </a:r>
          <a:endParaRPr lang="zh-TW" altLang="en-US" sz="2400" b="1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D7BC75-05A1-43A2-B715-110BAFEAB67C}" type="parTrans" cxnId="{04E05552-B7DA-498D-9F1A-4625D54904F6}">
      <dgm:prSet/>
      <dgm:spPr/>
      <dgm:t>
        <a:bodyPr/>
        <a:lstStyle/>
        <a:p>
          <a:endParaRPr lang="zh-TW" altLang="en-US"/>
        </a:p>
      </dgm:t>
    </dgm:pt>
    <dgm:pt modelId="{F2B81D4F-5C2C-42F0-AB49-2589E822BE7D}" type="sibTrans" cxnId="{04E05552-B7DA-498D-9F1A-4625D54904F6}">
      <dgm:prSet/>
      <dgm:spPr/>
      <dgm:t>
        <a:bodyPr/>
        <a:lstStyle/>
        <a:p>
          <a:endParaRPr lang="zh-TW" altLang="en-US"/>
        </a:p>
      </dgm:t>
    </dgm:pt>
    <dgm:pt modelId="{8A81EB1E-0ADB-46DE-9CB6-2C6CE4D695E9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貫徹公正的行政調查，型塑清廉的組織文化</a:t>
          </a:r>
          <a:endParaRPr lang="zh-TW" altLang="en-US" sz="2400" b="1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ED7F30-0BC6-47ED-8EC3-3C8CE0E9F531}" type="parTrans" cxnId="{F29F7020-E332-46B1-9165-B9CFA667CB35}">
      <dgm:prSet/>
      <dgm:spPr/>
      <dgm:t>
        <a:bodyPr/>
        <a:lstStyle/>
        <a:p>
          <a:endParaRPr lang="zh-TW" altLang="en-US"/>
        </a:p>
      </dgm:t>
    </dgm:pt>
    <dgm:pt modelId="{B63D17C7-938D-4B69-8654-B80758E3416A}" type="sibTrans" cxnId="{F29F7020-E332-46B1-9165-B9CFA667CB35}">
      <dgm:prSet/>
      <dgm:spPr/>
      <dgm:t>
        <a:bodyPr/>
        <a:lstStyle/>
        <a:p>
          <a:endParaRPr lang="zh-TW" altLang="en-US"/>
        </a:p>
      </dgm:t>
    </dgm:pt>
    <dgm:pt modelId="{0616F8D1-4734-4149-B694-6F8C1A6B398A}" type="pres">
      <dgm:prSet presAssocID="{938E5A7A-BB0D-4348-A9EC-EA631D22EC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3B5943-2D71-4DEF-8995-F939A1A3585D}" type="pres">
      <dgm:prSet presAssocID="{DBD03781-F6C8-4436-B7D4-9126BE59F364}" presName="parentLin" presStyleCnt="0"/>
      <dgm:spPr/>
    </dgm:pt>
    <dgm:pt modelId="{7E83E5CC-37FC-48AF-A7FB-9B0565CBCB01}" type="pres">
      <dgm:prSet presAssocID="{DBD03781-F6C8-4436-B7D4-9126BE59F364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F4F2EC84-9DAA-4ACB-8A85-0ACFE61CC0A7}" type="pres">
      <dgm:prSet presAssocID="{DBD03781-F6C8-4436-B7D4-9126BE59F364}" presName="parentText" presStyleLbl="node1" presStyleIdx="0" presStyleCnt="4" custScaleX="107079" custLinFactNeighborX="-45946" custLinFactNeighborY="458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071CB-4B7C-4C5F-9C4A-6FC4DAA3643F}" type="pres">
      <dgm:prSet presAssocID="{DBD03781-F6C8-4436-B7D4-9126BE59F364}" presName="negativeSpace" presStyleCnt="0"/>
      <dgm:spPr/>
    </dgm:pt>
    <dgm:pt modelId="{F1CA80C9-ED10-4AAD-848F-74139D1E2932}" type="pres">
      <dgm:prSet presAssocID="{DBD03781-F6C8-4436-B7D4-9126BE59F364}" presName="childText" presStyleLbl="conFgAcc1" presStyleIdx="0" presStyleCnt="4">
        <dgm:presLayoutVars>
          <dgm:bulletEnabled val="1"/>
        </dgm:presLayoutVars>
      </dgm:prSet>
      <dgm:spPr/>
    </dgm:pt>
    <dgm:pt modelId="{44F6DDE5-DD67-4529-9C02-EA1BC919E4DD}" type="pres">
      <dgm:prSet presAssocID="{87945E4A-7F5B-49B0-A08D-A3AFA3AE2EE8}" presName="spaceBetweenRectangles" presStyleCnt="0"/>
      <dgm:spPr/>
    </dgm:pt>
    <dgm:pt modelId="{710A0266-8982-4482-B1C5-0E5B4508E6EC}" type="pres">
      <dgm:prSet presAssocID="{CAE3808D-F8E4-471E-917A-788A6593F6EB}" presName="parentLin" presStyleCnt="0"/>
      <dgm:spPr/>
    </dgm:pt>
    <dgm:pt modelId="{8BBE8E73-EB20-4933-A563-2F1511156B42}" type="pres">
      <dgm:prSet presAssocID="{CAE3808D-F8E4-471E-917A-788A6593F6EB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7A414C33-AEBF-404A-83BA-63D4EF1BBD71}" type="pres">
      <dgm:prSet presAssocID="{CAE3808D-F8E4-471E-917A-788A6593F6EB}" presName="parentText" presStyleLbl="node1" presStyleIdx="1" presStyleCnt="4" custScaleX="107722" custLinFactX="11454" custLinFactNeighborX="100000" custLinFactNeighborY="103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6B9C79-13F4-4216-8377-1A4C02CA6C74}" type="pres">
      <dgm:prSet presAssocID="{CAE3808D-F8E4-471E-917A-788A6593F6EB}" presName="negativeSpace" presStyleCnt="0"/>
      <dgm:spPr/>
    </dgm:pt>
    <dgm:pt modelId="{9CA8ABEA-51F1-44F2-AF09-8389A6577B8A}" type="pres">
      <dgm:prSet presAssocID="{CAE3808D-F8E4-471E-917A-788A6593F6EB}" presName="childText" presStyleLbl="conFgAcc1" presStyleIdx="1" presStyleCnt="4">
        <dgm:presLayoutVars>
          <dgm:bulletEnabled val="1"/>
        </dgm:presLayoutVars>
      </dgm:prSet>
      <dgm:spPr/>
    </dgm:pt>
    <dgm:pt modelId="{5608B6EC-A123-4984-854D-3B65882A7AB8}" type="pres">
      <dgm:prSet presAssocID="{D0788451-B352-4DB5-A4F7-7D1E83DB5AA6}" presName="spaceBetweenRectangles" presStyleCnt="0"/>
      <dgm:spPr/>
    </dgm:pt>
    <dgm:pt modelId="{E9126E8F-7FE2-4392-8C92-C9169D4BDB52}" type="pres">
      <dgm:prSet presAssocID="{9C281123-4BC2-4290-AFF3-A51F97E6EB4E}" presName="parentLin" presStyleCnt="0"/>
      <dgm:spPr/>
    </dgm:pt>
    <dgm:pt modelId="{8199B12B-A391-4506-B9CD-7509162E7D2C}" type="pres">
      <dgm:prSet presAssocID="{9C281123-4BC2-4290-AFF3-A51F97E6EB4E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BE4E508A-3A52-4CB6-B9AB-51FAEC719FDA}" type="pres">
      <dgm:prSet presAssocID="{9C281123-4BC2-4290-AFF3-A51F97E6EB4E}" presName="parentText" presStyleLbl="node1" presStyleIdx="2" presStyleCnt="4" custScaleX="127671" custLinFactNeighborX="80180" custLinFactNeighborY="687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6DA613-7C9F-4506-9138-A14D5F2A7B00}" type="pres">
      <dgm:prSet presAssocID="{9C281123-4BC2-4290-AFF3-A51F97E6EB4E}" presName="negativeSpace" presStyleCnt="0"/>
      <dgm:spPr/>
    </dgm:pt>
    <dgm:pt modelId="{68E1BDEE-073D-4779-8D5B-59B5C1537217}" type="pres">
      <dgm:prSet presAssocID="{9C281123-4BC2-4290-AFF3-A51F97E6EB4E}" presName="childText" presStyleLbl="conFgAcc1" presStyleIdx="2" presStyleCnt="4">
        <dgm:presLayoutVars>
          <dgm:bulletEnabled val="1"/>
        </dgm:presLayoutVars>
      </dgm:prSet>
      <dgm:spPr/>
    </dgm:pt>
    <dgm:pt modelId="{46EE354D-24BB-4635-BBC2-5CFDFF8A423A}" type="pres">
      <dgm:prSet presAssocID="{F2B81D4F-5C2C-42F0-AB49-2589E822BE7D}" presName="spaceBetweenRectangles" presStyleCnt="0"/>
      <dgm:spPr/>
    </dgm:pt>
    <dgm:pt modelId="{E75A0886-7B82-49F0-BA56-2EA71235DD08}" type="pres">
      <dgm:prSet presAssocID="{8A81EB1E-0ADB-46DE-9CB6-2C6CE4D695E9}" presName="parentLin" presStyleCnt="0"/>
      <dgm:spPr/>
    </dgm:pt>
    <dgm:pt modelId="{A8112AA7-1F3D-4CBF-BB08-A48B6697D1F3}" type="pres">
      <dgm:prSet presAssocID="{8A81EB1E-0ADB-46DE-9CB6-2C6CE4D695E9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CD0AE5E4-C47E-4888-83AF-958C44C76903}" type="pres">
      <dgm:prSet presAssocID="{8A81EB1E-0ADB-46DE-9CB6-2C6CE4D695E9}" presName="parentText" presStyleLbl="node1" presStyleIdx="3" presStyleCnt="4" custScaleX="123166" custLinFactNeighborX="-45946" custLinFactNeighborY="-60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C1D486-879E-4036-AAFA-36E5DD4F3378}" type="pres">
      <dgm:prSet presAssocID="{8A81EB1E-0ADB-46DE-9CB6-2C6CE4D695E9}" presName="negativeSpace" presStyleCnt="0"/>
      <dgm:spPr/>
    </dgm:pt>
    <dgm:pt modelId="{539AD7C7-C30D-48EB-A2EC-6ADC753E10BB}" type="pres">
      <dgm:prSet presAssocID="{8A81EB1E-0ADB-46DE-9CB6-2C6CE4D695E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A26F9FB-3105-45A9-9323-312B1343E2C7}" srcId="{938E5A7A-BB0D-4348-A9EC-EA631D22EC8E}" destId="{CAE3808D-F8E4-471E-917A-788A6593F6EB}" srcOrd="1" destOrd="0" parTransId="{ADB5EF7E-C6FB-4ED3-B358-F552C3D273F3}" sibTransId="{D0788451-B352-4DB5-A4F7-7D1E83DB5AA6}"/>
    <dgm:cxn modelId="{04E05552-B7DA-498D-9F1A-4625D54904F6}" srcId="{938E5A7A-BB0D-4348-A9EC-EA631D22EC8E}" destId="{9C281123-4BC2-4290-AFF3-A51F97E6EB4E}" srcOrd="2" destOrd="0" parTransId="{F0D7BC75-05A1-43A2-B715-110BAFEAB67C}" sibTransId="{F2B81D4F-5C2C-42F0-AB49-2589E822BE7D}"/>
    <dgm:cxn modelId="{D98C6A91-CDC9-4459-B88B-4C7C2411DE94}" type="presOf" srcId="{938E5A7A-BB0D-4348-A9EC-EA631D22EC8E}" destId="{0616F8D1-4734-4149-B694-6F8C1A6B398A}" srcOrd="0" destOrd="0" presId="urn:microsoft.com/office/officeart/2005/8/layout/list1"/>
    <dgm:cxn modelId="{98A81373-78B2-4FD6-A430-A15E2372DB04}" type="presOf" srcId="{9C281123-4BC2-4290-AFF3-A51F97E6EB4E}" destId="{8199B12B-A391-4506-B9CD-7509162E7D2C}" srcOrd="0" destOrd="0" presId="urn:microsoft.com/office/officeart/2005/8/layout/list1"/>
    <dgm:cxn modelId="{B415E73F-92F0-4E61-904D-BB0A34D09B4B}" type="presOf" srcId="{CAE3808D-F8E4-471E-917A-788A6593F6EB}" destId="{8BBE8E73-EB20-4933-A563-2F1511156B42}" srcOrd="0" destOrd="0" presId="urn:microsoft.com/office/officeart/2005/8/layout/list1"/>
    <dgm:cxn modelId="{F3421994-D54D-4439-A5DE-5F8DB93B8DCE}" type="presOf" srcId="{CAE3808D-F8E4-471E-917A-788A6593F6EB}" destId="{7A414C33-AEBF-404A-83BA-63D4EF1BBD71}" srcOrd="1" destOrd="0" presId="urn:microsoft.com/office/officeart/2005/8/layout/list1"/>
    <dgm:cxn modelId="{A0B6B91F-CDAF-4FF2-B250-909BE41F68D0}" type="presOf" srcId="{8A81EB1E-0ADB-46DE-9CB6-2C6CE4D695E9}" destId="{A8112AA7-1F3D-4CBF-BB08-A48B6697D1F3}" srcOrd="0" destOrd="0" presId="urn:microsoft.com/office/officeart/2005/8/layout/list1"/>
    <dgm:cxn modelId="{F29F7020-E332-46B1-9165-B9CFA667CB35}" srcId="{938E5A7A-BB0D-4348-A9EC-EA631D22EC8E}" destId="{8A81EB1E-0ADB-46DE-9CB6-2C6CE4D695E9}" srcOrd="3" destOrd="0" parTransId="{B9ED7F30-0BC6-47ED-8EC3-3C8CE0E9F531}" sibTransId="{B63D17C7-938D-4B69-8654-B80758E3416A}"/>
    <dgm:cxn modelId="{40419C95-157A-4E0B-BA79-A1ACC6229BEF}" type="presOf" srcId="{8A81EB1E-0ADB-46DE-9CB6-2C6CE4D695E9}" destId="{CD0AE5E4-C47E-4888-83AF-958C44C76903}" srcOrd="1" destOrd="0" presId="urn:microsoft.com/office/officeart/2005/8/layout/list1"/>
    <dgm:cxn modelId="{5584E246-89B5-412B-BAF8-6CADF3BD2252}" type="presOf" srcId="{DBD03781-F6C8-4436-B7D4-9126BE59F364}" destId="{F4F2EC84-9DAA-4ACB-8A85-0ACFE61CC0A7}" srcOrd="1" destOrd="0" presId="urn:microsoft.com/office/officeart/2005/8/layout/list1"/>
    <dgm:cxn modelId="{3CB66266-393C-4333-A1F4-0A14A90D9D8F}" srcId="{938E5A7A-BB0D-4348-A9EC-EA631D22EC8E}" destId="{DBD03781-F6C8-4436-B7D4-9126BE59F364}" srcOrd="0" destOrd="0" parTransId="{D715AAB6-BC6E-4405-8DEE-D1C6D97AE53F}" sibTransId="{87945E4A-7F5B-49B0-A08D-A3AFA3AE2EE8}"/>
    <dgm:cxn modelId="{583526FE-36FE-4EB7-984B-083D77ADFA43}" type="presOf" srcId="{9C281123-4BC2-4290-AFF3-A51F97E6EB4E}" destId="{BE4E508A-3A52-4CB6-B9AB-51FAEC719FDA}" srcOrd="1" destOrd="0" presId="urn:microsoft.com/office/officeart/2005/8/layout/list1"/>
    <dgm:cxn modelId="{D9B74640-7829-41D8-AE0B-72D03328B1AA}" type="presOf" srcId="{DBD03781-F6C8-4436-B7D4-9126BE59F364}" destId="{7E83E5CC-37FC-48AF-A7FB-9B0565CBCB01}" srcOrd="0" destOrd="0" presId="urn:microsoft.com/office/officeart/2005/8/layout/list1"/>
    <dgm:cxn modelId="{570BB547-73E5-4759-A0C1-CEB3E6237F54}" type="presParOf" srcId="{0616F8D1-4734-4149-B694-6F8C1A6B398A}" destId="{DE3B5943-2D71-4DEF-8995-F939A1A3585D}" srcOrd="0" destOrd="0" presId="urn:microsoft.com/office/officeart/2005/8/layout/list1"/>
    <dgm:cxn modelId="{4B19F1A3-0307-4D1D-B7BE-A7BAF70D7CEB}" type="presParOf" srcId="{DE3B5943-2D71-4DEF-8995-F939A1A3585D}" destId="{7E83E5CC-37FC-48AF-A7FB-9B0565CBCB01}" srcOrd="0" destOrd="0" presId="urn:microsoft.com/office/officeart/2005/8/layout/list1"/>
    <dgm:cxn modelId="{D7947558-31A6-4CAA-B6DB-D798E97B02D3}" type="presParOf" srcId="{DE3B5943-2D71-4DEF-8995-F939A1A3585D}" destId="{F4F2EC84-9DAA-4ACB-8A85-0ACFE61CC0A7}" srcOrd="1" destOrd="0" presId="urn:microsoft.com/office/officeart/2005/8/layout/list1"/>
    <dgm:cxn modelId="{64982A11-5041-4CF4-A88C-693629A159EA}" type="presParOf" srcId="{0616F8D1-4734-4149-B694-6F8C1A6B398A}" destId="{22C071CB-4B7C-4C5F-9C4A-6FC4DAA3643F}" srcOrd="1" destOrd="0" presId="urn:microsoft.com/office/officeart/2005/8/layout/list1"/>
    <dgm:cxn modelId="{3C4815F8-475D-472F-BC09-7E11C0CE04D9}" type="presParOf" srcId="{0616F8D1-4734-4149-B694-6F8C1A6B398A}" destId="{F1CA80C9-ED10-4AAD-848F-74139D1E2932}" srcOrd="2" destOrd="0" presId="urn:microsoft.com/office/officeart/2005/8/layout/list1"/>
    <dgm:cxn modelId="{0E2A4495-C53B-4EAE-AAC4-0935921F0158}" type="presParOf" srcId="{0616F8D1-4734-4149-B694-6F8C1A6B398A}" destId="{44F6DDE5-DD67-4529-9C02-EA1BC919E4DD}" srcOrd="3" destOrd="0" presId="urn:microsoft.com/office/officeart/2005/8/layout/list1"/>
    <dgm:cxn modelId="{13DDF0AA-DFE0-41E0-97A6-4B425B475847}" type="presParOf" srcId="{0616F8D1-4734-4149-B694-6F8C1A6B398A}" destId="{710A0266-8982-4482-B1C5-0E5B4508E6EC}" srcOrd="4" destOrd="0" presId="urn:microsoft.com/office/officeart/2005/8/layout/list1"/>
    <dgm:cxn modelId="{5C1BC16C-EC4B-4E2B-BF3D-0836456ACBC3}" type="presParOf" srcId="{710A0266-8982-4482-B1C5-0E5B4508E6EC}" destId="{8BBE8E73-EB20-4933-A563-2F1511156B42}" srcOrd="0" destOrd="0" presId="urn:microsoft.com/office/officeart/2005/8/layout/list1"/>
    <dgm:cxn modelId="{AFF8A4C4-C1BC-4BED-A1C5-191B6A29DC74}" type="presParOf" srcId="{710A0266-8982-4482-B1C5-0E5B4508E6EC}" destId="{7A414C33-AEBF-404A-83BA-63D4EF1BBD71}" srcOrd="1" destOrd="0" presId="urn:microsoft.com/office/officeart/2005/8/layout/list1"/>
    <dgm:cxn modelId="{0AE0B593-FE2B-46A0-979A-DDBFB0D90D21}" type="presParOf" srcId="{0616F8D1-4734-4149-B694-6F8C1A6B398A}" destId="{956B9C79-13F4-4216-8377-1A4C02CA6C74}" srcOrd="5" destOrd="0" presId="urn:microsoft.com/office/officeart/2005/8/layout/list1"/>
    <dgm:cxn modelId="{F9D4C521-ED4E-474E-9FD2-EF74E789751F}" type="presParOf" srcId="{0616F8D1-4734-4149-B694-6F8C1A6B398A}" destId="{9CA8ABEA-51F1-44F2-AF09-8389A6577B8A}" srcOrd="6" destOrd="0" presId="urn:microsoft.com/office/officeart/2005/8/layout/list1"/>
    <dgm:cxn modelId="{DA17C746-DE36-4ABB-8813-693AD2A6FCCA}" type="presParOf" srcId="{0616F8D1-4734-4149-B694-6F8C1A6B398A}" destId="{5608B6EC-A123-4984-854D-3B65882A7AB8}" srcOrd="7" destOrd="0" presId="urn:microsoft.com/office/officeart/2005/8/layout/list1"/>
    <dgm:cxn modelId="{1178F534-0B05-4473-B6FA-F8FD8244D30D}" type="presParOf" srcId="{0616F8D1-4734-4149-B694-6F8C1A6B398A}" destId="{E9126E8F-7FE2-4392-8C92-C9169D4BDB52}" srcOrd="8" destOrd="0" presId="urn:microsoft.com/office/officeart/2005/8/layout/list1"/>
    <dgm:cxn modelId="{8524A2F5-C289-4E5D-A4AC-55664499B382}" type="presParOf" srcId="{E9126E8F-7FE2-4392-8C92-C9169D4BDB52}" destId="{8199B12B-A391-4506-B9CD-7509162E7D2C}" srcOrd="0" destOrd="0" presId="urn:microsoft.com/office/officeart/2005/8/layout/list1"/>
    <dgm:cxn modelId="{9C84B21A-CE7C-4A08-9800-81F88C1BF47F}" type="presParOf" srcId="{E9126E8F-7FE2-4392-8C92-C9169D4BDB52}" destId="{BE4E508A-3A52-4CB6-B9AB-51FAEC719FDA}" srcOrd="1" destOrd="0" presId="urn:microsoft.com/office/officeart/2005/8/layout/list1"/>
    <dgm:cxn modelId="{FC319EB9-FA27-4EC8-8588-23C7C3E8EF29}" type="presParOf" srcId="{0616F8D1-4734-4149-B694-6F8C1A6B398A}" destId="{A96DA613-7C9F-4506-9138-A14D5F2A7B00}" srcOrd="9" destOrd="0" presId="urn:microsoft.com/office/officeart/2005/8/layout/list1"/>
    <dgm:cxn modelId="{61A701EC-A7F0-426B-AD9C-618D10454E36}" type="presParOf" srcId="{0616F8D1-4734-4149-B694-6F8C1A6B398A}" destId="{68E1BDEE-073D-4779-8D5B-59B5C1537217}" srcOrd="10" destOrd="0" presId="urn:microsoft.com/office/officeart/2005/8/layout/list1"/>
    <dgm:cxn modelId="{8ADE5544-06B5-4ACB-8959-F43EEB5564B1}" type="presParOf" srcId="{0616F8D1-4734-4149-B694-6F8C1A6B398A}" destId="{46EE354D-24BB-4635-BBC2-5CFDFF8A423A}" srcOrd="11" destOrd="0" presId="urn:microsoft.com/office/officeart/2005/8/layout/list1"/>
    <dgm:cxn modelId="{896A4C85-8866-4154-94D2-0461BEF5DC90}" type="presParOf" srcId="{0616F8D1-4734-4149-B694-6F8C1A6B398A}" destId="{E75A0886-7B82-49F0-BA56-2EA71235DD08}" srcOrd="12" destOrd="0" presId="urn:microsoft.com/office/officeart/2005/8/layout/list1"/>
    <dgm:cxn modelId="{1E7BB008-02A6-48EF-8BA9-14B6CBCC5C54}" type="presParOf" srcId="{E75A0886-7B82-49F0-BA56-2EA71235DD08}" destId="{A8112AA7-1F3D-4CBF-BB08-A48B6697D1F3}" srcOrd="0" destOrd="0" presId="urn:microsoft.com/office/officeart/2005/8/layout/list1"/>
    <dgm:cxn modelId="{D70D1310-181F-4C7E-9752-151B72ED80BC}" type="presParOf" srcId="{E75A0886-7B82-49F0-BA56-2EA71235DD08}" destId="{CD0AE5E4-C47E-4888-83AF-958C44C76903}" srcOrd="1" destOrd="0" presId="urn:microsoft.com/office/officeart/2005/8/layout/list1"/>
    <dgm:cxn modelId="{1BC22DE7-CDC1-4220-9B44-FAD0AE6D10F2}" type="presParOf" srcId="{0616F8D1-4734-4149-B694-6F8C1A6B398A}" destId="{4CC1D486-879E-4036-AAFA-36E5DD4F3378}" srcOrd="13" destOrd="0" presId="urn:microsoft.com/office/officeart/2005/8/layout/list1"/>
    <dgm:cxn modelId="{9B6666CA-42F4-4255-971D-8C459A94822C}" type="presParOf" srcId="{0616F8D1-4734-4149-B694-6F8C1A6B398A}" destId="{539AD7C7-C30D-48EB-A2EC-6ADC753E10B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117B81-62C1-4E73-9EAD-402B8582BA52}" type="doc">
      <dgm:prSet loTypeId="urn:microsoft.com/office/officeart/2005/8/layout/vProcess5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TW" altLang="en-US"/>
        </a:p>
      </dgm:t>
    </dgm:pt>
    <dgm:pt modelId="{0FC39FFB-395A-44BD-9563-B1A09F183BC5}">
      <dgm:prSet phldrT="[文字]" custT="1"/>
      <dgm:spPr/>
      <dgm:t>
        <a:bodyPr/>
        <a:lstStyle/>
        <a:p>
          <a:endParaRPr lang="zh-TW" altLang="en-US" sz="2400" dirty="0"/>
        </a:p>
      </dgm:t>
    </dgm:pt>
    <dgm:pt modelId="{B39F7570-3C67-4078-8746-C23FB2019421}" type="parTrans" cxnId="{4214CF78-0A83-4E74-B1CF-3DFF71F19B17}">
      <dgm:prSet/>
      <dgm:spPr/>
      <dgm:t>
        <a:bodyPr/>
        <a:lstStyle/>
        <a:p>
          <a:endParaRPr lang="zh-TW" altLang="en-US"/>
        </a:p>
      </dgm:t>
    </dgm:pt>
    <dgm:pt modelId="{8B5A7EA1-E176-4C67-BF8D-B7B9C1AABAF2}" type="sibTrans" cxnId="{4214CF78-0A83-4E74-B1CF-3DFF71F19B17}">
      <dgm:prSet/>
      <dgm:spPr/>
      <dgm:t>
        <a:bodyPr/>
        <a:lstStyle/>
        <a:p>
          <a:endParaRPr lang="zh-TW" altLang="en-US"/>
        </a:p>
      </dgm:t>
    </dgm:pt>
    <dgm:pt modelId="{DDB1DAF4-AC80-4C64-9DA9-E56A4A4A487E}">
      <dgm:prSet phldrT="[文字]" custT="1"/>
      <dgm:spPr/>
      <dgm:t>
        <a:bodyPr/>
        <a:lstStyle/>
        <a:p>
          <a:endParaRPr lang="zh-TW" altLang="en-US" sz="2000" dirty="0"/>
        </a:p>
      </dgm:t>
    </dgm:pt>
    <dgm:pt modelId="{A68979A1-05EB-40D5-AF72-2EA5FBFA371B}" type="parTrans" cxnId="{D3706D05-4D18-4A61-93BC-6309CB3C8268}">
      <dgm:prSet/>
      <dgm:spPr/>
      <dgm:t>
        <a:bodyPr/>
        <a:lstStyle/>
        <a:p>
          <a:endParaRPr lang="zh-TW" altLang="en-US"/>
        </a:p>
      </dgm:t>
    </dgm:pt>
    <dgm:pt modelId="{D8DB332A-2C05-4373-98F9-515A581495DF}" type="sibTrans" cxnId="{D3706D05-4D18-4A61-93BC-6309CB3C8268}">
      <dgm:prSet/>
      <dgm:spPr/>
      <dgm:t>
        <a:bodyPr/>
        <a:lstStyle/>
        <a:p>
          <a:endParaRPr lang="zh-TW" altLang="en-US"/>
        </a:p>
      </dgm:t>
    </dgm:pt>
    <dgm:pt modelId="{19699BF6-94D8-4FD4-B158-96B961C9E198}" type="pres">
      <dgm:prSet presAssocID="{02117B81-62C1-4E73-9EAD-402B8582BA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B3D4D19-67EE-44D3-B0B8-779236F3950E}" type="pres">
      <dgm:prSet presAssocID="{02117B81-62C1-4E73-9EAD-402B8582BA52}" presName="dummyMaxCanvas" presStyleCnt="0">
        <dgm:presLayoutVars/>
      </dgm:prSet>
      <dgm:spPr/>
    </dgm:pt>
    <dgm:pt modelId="{987D6FEC-A1EC-4DA0-8981-4A7B71A97EE8}" type="pres">
      <dgm:prSet presAssocID="{02117B81-62C1-4E73-9EAD-402B8582BA52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B0CEC2-CA4A-4855-A2F6-C301D32487E0}" type="pres">
      <dgm:prSet presAssocID="{02117B81-62C1-4E73-9EAD-402B8582BA52}" presName="TwoNodes_2" presStyleLbl="node1" presStyleIdx="1" presStyleCnt="2" custLinFactNeighborX="7824" custLinFactNeighborY="9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CCFE07-6D45-4CE6-B0C4-54BE144CEF10}" type="pres">
      <dgm:prSet presAssocID="{02117B81-62C1-4E73-9EAD-402B8582BA52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56DC27-EB9E-4549-A97E-247D116D931B}" type="pres">
      <dgm:prSet presAssocID="{02117B81-62C1-4E73-9EAD-402B8582BA5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FDF9D7-BDFE-4E8B-9A25-3BBB80D782DD}" type="pres">
      <dgm:prSet presAssocID="{02117B81-62C1-4E73-9EAD-402B8582BA5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875FE8-0160-4883-A708-022186477158}" type="presOf" srcId="{0FC39FFB-395A-44BD-9563-B1A09F183BC5}" destId="{CB56DC27-EB9E-4549-A97E-247D116D931B}" srcOrd="1" destOrd="0" presId="urn:microsoft.com/office/officeart/2005/8/layout/vProcess5"/>
    <dgm:cxn modelId="{D3D0D882-7A2F-4C9B-866B-3F8FAB367AD3}" type="presOf" srcId="{0FC39FFB-395A-44BD-9563-B1A09F183BC5}" destId="{987D6FEC-A1EC-4DA0-8981-4A7B71A97EE8}" srcOrd="0" destOrd="0" presId="urn:microsoft.com/office/officeart/2005/8/layout/vProcess5"/>
    <dgm:cxn modelId="{4214CF78-0A83-4E74-B1CF-3DFF71F19B17}" srcId="{02117B81-62C1-4E73-9EAD-402B8582BA52}" destId="{0FC39FFB-395A-44BD-9563-B1A09F183BC5}" srcOrd="0" destOrd="0" parTransId="{B39F7570-3C67-4078-8746-C23FB2019421}" sibTransId="{8B5A7EA1-E176-4C67-BF8D-B7B9C1AABAF2}"/>
    <dgm:cxn modelId="{B99C4BB5-0E9D-4097-A3C1-A319C50F3494}" type="presOf" srcId="{02117B81-62C1-4E73-9EAD-402B8582BA52}" destId="{19699BF6-94D8-4FD4-B158-96B961C9E198}" srcOrd="0" destOrd="0" presId="urn:microsoft.com/office/officeart/2005/8/layout/vProcess5"/>
    <dgm:cxn modelId="{EADF72BA-F112-4B0D-9ADA-103356B31DC0}" type="presOf" srcId="{8B5A7EA1-E176-4C67-BF8D-B7B9C1AABAF2}" destId="{85CCFE07-6D45-4CE6-B0C4-54BE144CEF10}" srcOrd="0" destOrd="0" presId="urn:microsoft.com/office/officeart/2005/8/layout/vProcess5"/>
    <dgm:cxn modelId="{D3706D05-4D18-4A61-93BC-6309CB3C8268}" srcId="{02117B81-62C1-4E73-9EAD-402B8582BA52}" destId="{DDB1DAF4-AC80-4C64-9DA9-E56A4A4A487E}" srcOrd="1" destOrd="0" parTransId="{A68979A1-05EB-40D5-AF72-2EA5FBFA371B}" sibTransId="{D8DB332A-2C05-4373-98F9-515A581495DF}"/>
    <dgm:cxn modelId="{3C66F562-24AE-47B9-B385-8328589C602B}" type="presOf" srcId="{DDB1DAF4-AC80-4C64-9DA9-E56A4A4A487E}" destId="{9EFDF9D7-BDFE-4E8B-9A25-3BBB80D782DD}" srcOrd="1" destOrd="0" presId="urn:microsoft.com/office/officeart/2005/8/layout/vProcess5"/>
    <dgm:cxn modelId="{A3160FDF-4AE2-45F8-8E35-42E97F4179A2}" type="presOf" srcId="{DDB1DAF4-AC80-4C64-9DA9-E56A4A4A487E}" destId="{24B0CEC2-CA4A-4855-A2F6-C301D32487E0}" srcOrd="0" destOrd="0" presId="urn:microsoft.com/office/officeart/2005/8/layout/vProcess5"/>
    <dgm:cxn modelId="{75C3667A-DDC2-4CE6-AA93-54047B75E87F}" type="presParOf" srcId="{19699BF6-94D8-4FD4-B158-96B961C9E198}" destId="{7B3D4D19-67EE-44D3-B0B8-779236F3950E}" srcOrd="0" destOrd="0" presId="urn:microsoft.com/office/officeart/2005/8/layout/vProcess5"/>
    <dgm:cxn modelId="{1F8B5CD4-26E5-4FFF-B13E-043864A0000A}" type="presParOf" srcId="{19699BF6-94D8-4FD4-B158-96B961C9E198}" destId="{987D6FEC-A1EC-4DA0-8981-4A7B71A97EE8}" srcOrd="1" destOrd="0" presId="urn:microsoft.com/office/officeart/2005/8/layout/vProcess5"/>
    <dgm:cxn modelId="{1B77DC9F-8665-4CDD-907C-B264C6806806}" type="presParOf" srcId="{19699BF6-94D8-4FD4-B158-96B961C9E198}" destId="{24B0CEC2-CA4A-4855-A2F6-C301D32487E0}" srcOrd="2" destOrd="0" presId="urn:microsoft.com/office/officeart/2005/8/layout/vProcess5"/>
    <dgm:cxn modelId="{79FEB322-5570-4B39-AA56-9AB967165761}" type="presParOf" srcId="{19699BF6-94D8-4FD4-B158-96B961C9E198}" destId="{85CCFE07-6D45-4CE6-B0C4-54BE144CEF10}" srcOrd="3" destOrd="0" presId="urn:microsoft.com/office/officeart/2005/8/layout/vProcess5"/>
    <dgm:cxn modelId="{602A5616-55B5-4C42-9901-535934ADDA96}" type="presParOf" srcId="{19699BF6-94D8-4FD4-B158-96B961C9E198}" destId="{CB56DC27-EB9E-4549-A97E-247D116D931B}" srcOrd="4" destOrd="0" presId="urn:microsoft.com/office/officeart/2005/8/layout/vProcess5"/>
    <dgm:cxn modelId="{78761B2B-9F4D-4515-BE60-F36553AF923D}" type="presParOf" srcId="{19699BF6-94D8-4FD4-B158-96B961C9E198}" destId="{9EFDF9D7-BDFE-4E8B-9A25-3BBB80D782D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3B4E0-F27C-4513-8CD9-9E42D60F6B30}">
      <dsp:nvSpPr>
        <dsp:cNvPr id="0" name=""/>
        <dsp:cNvSpPr/>
      </dsp:nvSpPr>
      <dsp:spPr>
        <a:xfrm>
          <a:off x="204228" y="105359"/>
          <a:ext cx="5940829" cy="36513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B3974-0107-40C7-B87B-9D6592234180}">
      <dsp:nvSpPr>
        <dsp:cNvPr id="0" name=""/>
        <dsp:cNvSpPr/>
      </dsp:nvSpPr>
      <dsp:spPr>
        <a:xfrm>
          <a:off x="735045" y="2704143"/>
          <a:ext cx="169091" cy="169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DD229-CECD-4AC3-AF56-B729CB1269F3}">
      <dsp:nvSpPr>
        <dsp:cNvPr id="0" name=""/>
        <dsp:cNvSpPr/>
      </dsp:nvSpPr>
      <dsp:spPr>
        <a:xfrm>
          <a:off x="819590" y="2788689"/>
          <a:ext cx="1515318" cy="117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8" tIns="0" rIns="0" bIns="0" numCol="1" spcCol="1270" anchor="t" anchorCtr="0">
          <a:noAutofit/>
        </a:bodyPr>
        <a:lstStyle/>
        <a:p>
          <a:pPr lvl="0" algn="l" defTabSz="1066800">
            <a:lnSpc>
              <a:spcPct val="7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400" b="1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監辦採購</a:t>
          </a:r>
          <a:endParaRPr lang="en-US" altLang="zh-TW" sz="2400" b="1" kern="1200" dirty="0" smtClean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066800">
            <a:lnSpc>
              <a:spcPct val="7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400" b="1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個案會辦</a:t>
          </a:r>
          <a:endParaRPr lang="en-US" altLang="zh-TW" sz="2400" b="1" kern="1200" dirty="0" smtClean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066800">
            <a:lnSpc>
              <a:spcPct val="7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400" b="1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民情反映</a:t>
          </a:r>
          <a:endParaRPr lang="zh-TW" altLang="en-US" sz="2400" b="1" kern="1200" dirty="0">
            <a:solidFill>
              <a:srgbClr val="0070C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9590" y="2788689"/>
        <a:ext cx="1515318" cy="1174697"/>
      </dsp:txXfrm>
    </dsp:sp>
    <dsp:sp modelId="{175EE909-544A-45C1-A404-B1044F56E615}">
      <dsp:nvSpPr>
        <dsp:cNvPr id="0" name=""/>
        <dsp:cNvSpPr/>
      </dsp:nvSpPr>
      <dsp:spPr>
        <a:xfrm>
          <a:off x="2227601" y="1599359"/>
          <a:ext cx="305665" cy="305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46A0-CDCF-4E3B-A70D-4B73930ACAE1}">
      <dsp:nvSpPr>
        <dsp:cNvPr id="0" name=""/>
        <dsp:cNvSpPr/>
      </dsp:nvSpPr>
      <dsp:spPr>
        <a:xfrm>
          <a:off x="655616" y="553171"/>
          <a:ext cx="3297359" cy="131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66" tIns="0" rIns="0" bIns="0" numCol="1" spcCol="1270" anchor="t" anchorCtr="0">
          <a:noAutofit/>
        </a:bodyPr>
        <a:lstStyle/>
        <a:p>
          <a:pPr lvl="0" algn="l" defTabSz="1066800">
            <a:lnSpc>
              <a:spcPct val="7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400" b="1" kern="1200" baseline="0" dirty="0" smtClean="0">
              <a:solidFill>
                <a:srgbClr val="0066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發掘弊失，</a:t>
          </a:r>
          <a:endParaRPr lang="en-US" altLang="zh-TW" sz="2400" b="1" kern="1200" baseline="0" dirty="0" smtClean="0">
            <a:solidFill>
              <a:srgbClr val="0066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066800">
            <a:lnSpc>
              <a:spcPct val="7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400" b="1" kern="1200" baseline="0" dirty="0" smtClean="0">
              <a:solidFill>
                <a:srgbClr val="0066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及時阻斷違失</a:t>
          </a:r>
          <a:endParaRPr lang="en-US" altLang="zh-TW" sz="2400" b="1" kern="1200" baseline="0" dirty="0" smtClean="0">
            <a:solidFill>
              <a:srgbClr val="0066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5616" y="553171"/>
        <a:ext cx="3297359" cy="1313184"/>
      </dsp:txXfrm>
    </dsp:sp>
    <dsp:sp modelId="{A33C6B4E-0B2D-4C51-9041-7FD932500D2D}">
      <dsp:nvSpPr>
        <dsp:cNvPr id="0" name=""/>
        <dsp:cNvSpPr/>
      </dsp:nvSpPr>
      <dsp:spPr>
        <a:xfrm>
          <a:off x="4022571" y="927058"/>
          <a:ext cx="422728" cy="422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0471D-A62A-43E8-81CA-4BCB67608577}">
      <dsp:nvSpPr>
        <dsp:cNvPr id="0" name=""/>
        <dsp:cNvSpPr/>
      </dsp:nvSpPr>
      <dsp:spPr>
        <a:xfrm>
          <a:off x="3181365" y="1896600"/>
          <a:ext cx="2597430" cy="161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95" tIns="0" rIns="0" bIns="0" numCol="1" spcCol="1270" anchor="t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800" b="1" kern="1200" baseline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提出導正興革</a:t>
          </a:r>
          <a:endParaRPr lang="en-US" altLang="zh-TW" sz="2800" b="1" kern="1200" baseline="0" dirty="0" smtClean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6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22</a:t>
          </a:r>
          <a:r>
            <a:rPr lang="zh-TW" altLang="en-US" sz="2800" b="1" kern="12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案次</a:t>
          </a:r>
          <a:endParaRPr lang="zh-TW" altLang="en-US" sz="2800" b="1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81365" y="1896600"/>
        <a:ext cx="2597430" cy="1618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21E3B-F181-4C6A-AE63-7BAF5F794F47}">
      <dsp:nvSpPr>
        <dsp:cNvPr id="0" name=""/>
        <dsp:cNvSpPr/>
      </dsp:nvSpPr>
      <dsp:spPr>
        <a:xfrm>
          <a:off x="2287103" y="1453185"/>
          <a:ext cx="1875247" cy="162216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防貪</a:t>
          </a:r>
          <a:endParaRPr lang="en-US" altLang="zh-TW" sz="2800" b="1" kern="1200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指引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7858" y="1722000"/>
        <a:ext cx="1253737" cy="1084534"/>
      </dsp:txXfrm>
    </dsp:sp>
    <dsp:sp modelId="{F2906E67-BCFB-40D1-AAF0-84A65CC4AE5E}">
      <dsp:nvSpPr>
        <dsp:cNvPr id="0" name=""/>
        <dsp:cNvSpPr/>
      </dsp:nvSpPr>
      <dsp:spPr>
        <a:xfrm>
          <a:off x="3476783" y="699264"/>
          <a:ext cx="707525" cy="60962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4E53E-96A7-470A-9A51-A57CA779821C}">
      <dsp:nvSpPr>
        <dsp:cNvPr id="0" name=""/>
        <dsp:cNvSpPr/>
      </dsp:nvSpPr>
      <dsp:spPr>
        <a:xfrm>
          <a:off x="2475255" y="0"/>
          <a:ext cx="1536751" cy="132947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里鄰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29927" y="220322"/>
        <a:ext cx="1027407" cy="888826"/>
      </dsp:txXfrm>
    </dsp:sp>
    <dsp:sp modelId="{F5115F6B-18AD-4482-A1E1-D63F4370F431}">
      <dsp:nvSpPr>
        <dsp:cNvPr id="0" name=""/>
        <dsp:cNvSpPr/>
      </dsp:nvSpPr>
      <dsp:spPr>
        <a:xfrm>
          <a:off x="4302520" y="1838941"/>
          <a:ext cx="707525" cy="60962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15F1F-DD33-483D-B876-C1EF00AA8017}">
      <dsp:nvSpPr>
        <dsp:cNvPr id="0" name=""/>
        <dsp:cNvSpPr/>
      </dsp:nvSpPr>
      <dsp:spPr>
        <a:xfrm>
          <a:off x="3884635" y="817713"/>
          <a:ext cx="1536751" cy="132947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勞政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39307" y="1038035"/>
        <a:ext cx="1027407" cy="888826"/>
      </dsp:txXfrm>
    </dsp:sp>
    <dsp:sp modelId="{84B00568-0922-4CA3-8368-1C801D9DD9DC}">
      <dsp:nvSpPr>
        <dsp:cNvPr id="0" name=""/>
        <dsp:cNvSpPr/>
      </dsp:nvSpPr>
      <dsp:spPr>
        <a:xfrm>
          <a:off x="3728910" y="3125422"/>
          <a:ext cx="707525" cy="60962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E326F-DE50-4B12-B1E6-5E2DA1EDCA9F}">
      <dsp:nvSpPr>
        <dsp:cNvPr id="0" name=""/>
        <dsp:cNvSpPr/>
      </dsp:nvSpPr>
      <dsp:spPr>
        <a:xfrm>
          <a:off x="3884635" y="2425243"/>
          <a:ext cx="1536751" cy="132947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社政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39307" y="2645565"/>
        <a:ext cx="1027407" cy="888826"/>
      </dsp:txXfrm>
    </dsp:sp>
    <dsp:sp modelId="{CB675938-CC6A-4223-AC94-3381F9102D21}">
      <dsp:nvSpPr>
        <dsp:cNvPr id="0" name=""/>
        <dsp:cNvSpPr/>
      </dsp:nvSpPr>
      <dsp:spPr>
        <a:xfrm>
          <a:off x="2306007" y="3258964"/>
          <a:ext cx="707525" cy="60962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DBC11-8E33-420F-A3C6-AA91B3055C6F}">
      <dsp:nvSpPr>
        <dsp:cNvPr id="0" name=""/>
        <dsp:cNvSpPr/>
      </dsp:nvSpPr>
      <dsp:spPr>
        <a:xfrm>
          <a:off x="2475255" y="3243872"/>
          <a:ext cx="1536751" cy="132947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環保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29927" y="3464194"/>
        <a:ext cx="1027407" cy="888826"/>
      </dsp:txXfrm>
    </dsp:sp>
    <dsp:sp modelId="{297042E4-A090-44D5-B726-2317D837E2D2}">
      <dsp:nvSpPr>
        <dsp:cNvPr id="0" name=""/>
        <dsp:cNvSpPr/>
      </dsp:nvSpPr>
      <dsp:spPr>
        <a:xfrm>
          <a:off x="1466748" y="2119744"/>
          <a:ext cx="707525" cy="60962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5BDE2-9132-41C3-BDD3-4EFC32369EA3}">
      <dsp:nvSpPr>
        <dsp:cNvPr id="0" name=""/>
        <dsp:cNvSpPr/>
      </dsp:nvSpPr>
      <dsp:spPr>
        <a:xfrm>
          <a:off x="1059332" y="2426158"/>
          <a:ext cx="1536751" cy="132947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地政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14004" y="2646480"/>
        <a:ext cx="1027407" cy="888826"/>
      </dsp:txXfrm>
    </dsp:sp>
    <dsp:sp modelId="{1D1A310A-7639-40E2-B636-073A7485B53D}">
      <dsp:nvSpPr>
        <dsp:cNvPr id="0" name=""/>
        <dsp:cNvSpPr/>
      </dsp:nvSpPr>
      <dsp:spPr>
        <a:xfrm>
          <a:off x="1059332" y="815884"/>
          <a:ext cx="1536751" cy="132947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養護工程</a:t>
          </a:r>
          <a:endParaRPr lang="zh-TW" altLang="en-US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14004" y="1036206"/>
        <a:ext cx="1027407" cy="888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AF526-8434-46BE-ACA6-94FCFA8F148D}">
      <dsp:nvSpPr>
        <dsp:cNvPr id="0" name=""/>
        <dsp:cNvSpPr/>
      </dsp:nvSpPr>
      <dsp:spPr>
        <a:xfrm rot="18000000">
          <a:off x="2586" y="2373766"/>
          <a:ext cx="1296294" cy="842591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8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工程</a:t>
          </a:r>
          <a:endParaRPr lang="en-US" altLang="zh-TW" sz="20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8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採購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61529" y="2404615"/>
        <a:ext cx="1214030" cy="801459"/>
      </dsp:txXfrm>
    </dsp:sp>
    <dsp:sp modelId="{06F5763A-3FB3-4FD0-88BB-452B93D9A95C}">
      <dsp:nvSpPr>
        <dsp:cNvPr id="0" name=""/>
        <dsp:cNvSpPr/>
      </dsp:nvSpPr>
      <dsp:spPr>
        <a:xfrm rot="19800000">
          <a:off x="1081058" y="1273814"/>
          <a:ext cx="1296294" cy="842591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8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環保</a:t>
          </a:r>
          <a:endParaRPr lang="en-US" altLang="zh-TW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8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稽查</a:t>
          </a:r>
          <a:endParaRPr lang="en-US" altLang="zh-TW" sz="2000" b="1" kern="1200" dirty="0" smtClean="0">
            <a:solidFill>
              <a:schemeClr val="tx1"/>
            </a:solidFill>
          </a:endParaRPr>
        </a:p>
      </dsp:txBody>
      <dsp:txXfrm>
        <a:off x="1132473" y="1312191"/>
        <a:ext cx="1214030" cy="801459"/>
      </dsp:txXfrm>
    </dsp:sp>
    <dsp:sp modelId="{965D6DB0-13C7-413E-BBFE-1DBEEC62F20A}">
      <dsp:nvSpPr>
        <dsp:cNvPr id="0" name=""/>
        <dsp:cNvSpPr/>
      </dsp:nvSpPr>
      <dsp:spPr>
        <a:xfrm>
          <a:off x="2554278" y="879066"/>
          <a:ext cx="1296294" cy="842591"/>
        </a:xfrm>
        <a:prstGeom prst="round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8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勞動</a:t>
          </a:r>
          <a:endParaRPr lang="en-US" altLang="zh-TW" sz="20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8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檢查</a:t>
          </a:r>
          <a:endParaRPr lang="en-US" altLang="zh-TW" sz="2000" b="1" kern="1200" dirty="0" smtClean="0">
            <a:solidFill>
              <a:schemeClr val="tx1"/>
            </a:solidFill>
          </a:endParaRPr>
        </a:p>
      </dsp:txBody>
      <dsp:txXfrm>
        <a:off x="2595410" y="920198"/>
        <a:ext cx="1214030" cy="801459"/>
      </dsp:txXfrm>
    </dsp:sp>
    <dsp:sp modelId="{1898206E-479B-4645-9AC2-6A9CD49AC826}">
      <dsp:nvSpPr>
        <dsp:cNvPr id="0" name=""/>
        <dsp:cNvSpPr/>
      </dsp:nvSpPr>
      <dsp:spPr>
        <a:xfrm rot="1800000">
          <a:off x="4027498" y="1273814"/>
          <a:ext cx="1296294" cy="842591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8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勞務</a:t>
          </a:r>
          <a:endParaRPr lang="en-US" altLang="zh-TW" sz="20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800"/>
            </a:spcAft>
          </a:pPr>
          <a:r>
            <a:rPr lang="zh-TW" altLang="en-US" sz="2400" b="1" kern="1200" dirty="0" smtClean="0">
              <a:solidFill>
                <a:schemeClr val="tx1"/>
              </a:solidFill>
            </a:rPr>
            <a:t>財務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4058347" y="1312191"/>
        <a:ext cx="1214030" cy="801459"/>
      </dsp:txXfrm>
    </dsp:sp>
    <dsp:sp modelId="{0EDD1C98-865C-4982-8C46-2C75FA68CD17}">
      <dsp:nvSpPr>
        <dsp:cNvPr id="0" name=""/>
        <dsp:cNvSpPr/>
      </dsp:nvSpPr>
      <dsp:spPr>
        <a:xfrm rot="3600000">
          <a:off x="5105969" y="2352286"/>
          <a:ext cx="1296294" cy="842591"/>
        </a:xfrm>
        <a:prstGeom prst="round2Same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8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+mn-ea"/>
              <a:ea typeface="+mn-ea"/>
            </a:rPr>
            <a:t>警政</a:t>
          </a:r>
          <a:endParaRPr lang="en-US" altLang="zh-TW" sz="2400" b="1" kern="1200" dirty="0" smtClean="0">
            <a:solidFill>
              <a:schemeClr val="tx1"/>
            </a:solidFill>
            <a:latin typeface="+mn-ea"/>
            <a:ea typeface="+mn-ea"/>
          </a:endParaRPr>
        </a:p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ts val="8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+mn-ea"/>
              <a:ea typeface="+mn-ea"/>
            </a:rPr>
            <a:t>裁罰</a:t>
          </a:r>
          <a:endParaRPr lang="en-US" altLang="zh-TW" sz="2000" b="1" kern="1200" dirty="0" smtClean="0">
            <a:solidFill>
              <a:schemeClr val="tx1"/>
            </a:solidFill>
            <a:latin typeface="+mn-ea"/>
            <a:ea typeface="+mn-ea"/>
          </a:endParaRPr>
        </a:p>
      </dsp:txBody>
      <dsp:txXfrm>
        <a:off x="5129290" y="2383135"/>
        <a:ext cx="1214030" cy="801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A80C9-ED10-4AAD-848F-74139D1E2932}">
      <dsp:nvSpPr>
        <dsp:cNvPr id="0" name=""/>
        <dsp:cNvSpPr/>
      </dsp:nvSpPr>
      <dsp:spPr>
        <a:xfrm>
          <a:off x="0" y="420556"/>
          <a:ext cx="799288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2EC84-9DAA-4ACB-8A85-0ACFE61CC0A7}">
      <dsp:nvSpPr>
        <dsp:cNvPr id="0" name=""/>
        <dsp:cNvSpPr/>
      </dsp:nvSpPr>
      <dsp:spPr>
        <a:xfrm>
          <a:off x="216023" y="72010"/>
          <a:ext cx="5991093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精進廉政作為，擴大防貪 工作網絡</a:t>
          </a:r>
          <a:endParaRPr lang="zh-TW" altLang="en-US" sz="2400" b="1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3490" y="109477"/>
        <a:ext cx="5916159" cy="692586"/>
      </dsp:txXfrm>
    </dsp:sp>
    <dsp:sp modelId="{9CA8ABEA-51F1-44F2-AF09-8389A6577B8A}">
      <dsp:nvSpPr>
        <dsp:cNvPr id="0" name=""/>
        <dsp:cNvSpPr/>
      </dsp:nvSpPr>
      <dsp:spPr>
        <a:xfrm>
          <a:off x="0" y="1599916"/>
          <a:ext cx="799288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14C33-AEBF-404A-83BA-63D4EF1BBD71}">
      <dsp:nvSpPr>
        <dsp:cNvPr id="0" name=""/>
        <dsp:cNvSpPr/>
      </dsp:nvSpPr>
      <dsp:spPr>
        <a:xfrm>
          <a:off x="1440142" y="1224131"/>
          <a:ext cx="6027069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公私協力反貪，加強橫向跨域聯繫</a:t>
          </a:r>
          <a:endParaRPr lang="zh-TW" altLang="en-US" sz="2400" b="1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77609" y="1261598"/>
        <a:ext cx="5952135" cy="692586"/>
      </dsp:txXfrm>
    </dsp:sp>
    <dsp:sp modelId="{68E1BDEE-073D-4779-8D5B-59B5C1537217}">
      <dsp:nvSpPr>
        <dsp:cNvPr id="0" name=""/>
        <dsp:cNvSpPr/>
      </dsp:nvSpPr>
      <dsp:spPr>
        <a:xfrm>
          <a:off x="0" y="2779276"/>
          <a:ext cx="799288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E508A-3A52-4CB6-B9AB-51FAEC719FDA}">
      <dsp:nvSpPr>
        <dsp:cNvPr id="0" name=""/>
        <dsp:cNvSpPr/>
      </dsp:nvSpPr>
      <dsp:spPr>
        <a:xfrm>
          <a:off x="720079" y="2448268"/>
          <a:ext cx="714322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掌握機關危安風險狀況，強化保密安全防護措施</a:t>
          </a:r>
          <a:endParaRPr lang="zh-TW" altLang="en-US" sz="2400" b="1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546" y="2485735"/>
        <a:ext cx="7068286" cy="692586"/>
      </dsp:txXfrm>
    </dsp:sp>
    <dsp:sp modelId="{539AD7C7-C30D-48EB-A2EC-6ADC753E10BB}">
      <dsp:nvSpPr>
        <dsp:cNvPr id="0" name=""/>
        <dsp:cNvSpPr/>
      </dsp:nvSpPr>
      <dsp:spPr>
        <a:xfrm>
          <a:off x="0" y="3958637"/>
          <a:ext cx="799288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E5E4-C47E-4888-83AF-958C44C76903}">
      <dsp:nvSpPr>
        <dsp:cNvPr id="0" name=""/>
        <dsp:cNvSpPr/>
      </dsp:nvSpPr>
      <dsp:spPr>
        <a:xfrm>
          <a:off x="216023" y="3528388"/>
          <a:ext cx="6891164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貫徹公正的行政調查，型塑清廉的組織文化</a:t>
          </a:r>
          <a:endParaRPr lang="zh-TW" altLang="en-US" sz="2400" b="1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3490" y="3565855"/>
        <a:ext cx="6816230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D6FEC-A1EC-4DA0-8981-4A7B71A97EE8}">
      <dsp:nvSpPr>
        <dsp:cNvPr id="0" name=""/>
        <dsp:cNvSpPr/>
      </dsp:nvSpPr>
      <dsp:spPr>
        <a:xfrm>
          <a:off x="0" y="0"/>
          <a:ext cx="5181600" cy="182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>
        <a:off x="53564" y="53564"/>
        <a:ext cx="3291392" cy="1721672"/>
      </dsp:txXfrm>
    </dsp:sp>
    <dsp:sp modelId="{24B0CEC2-CA4A-4855-A2F6-C301D32487E0}">
      <dsp:nvSpPr>
        <dsp:cNvPr id="0" name=""/>
        <dsp:cNvSpPr/>
      </dsp:nvSpPr>
      <dsp:spPr>
        <a:xfrm>
          <a:off x="914399" y="2235200"/>
          <a:ext cx="5181600" cy="182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967963" y="2288764"/>
        <a:ext cx="2971352" cy="1721672"/>
      </dsp:txXfrm>
    </dsp:sp>
    <dsp:sp modelId="{85CCFE07-6D45-4CE6-B0C4-54BE144CEF10}">
      <dsp:nvSpPr>
        <dsp:cNvPr id="0" name=""/>
        <dsp:cNvSpPr/>
      </dsp:nvSpPr>
      <dsp:spPr>
        <a:xfrm>
          <a:off x="3992880" y="1437639"/>
          <a:ext cx="1188720" cy="11887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4260342" y="1437639"/>
        <a:ext cx="653796" cy="894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TabbedArc+Icon">
  <dgm:title val="索引標籤式圓弧"/>
  <dgm:desc val="用來顯示一組相關聯的項目，並以弧形分佈在一個共同區域上。最適用在少量文字的情況。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CA26F-5836-463A-962F-733BB1BB30ED}" type="datetimeFigureOut">
              <a:rPr lang="zh-TW" altLang="en-US" smtClean="0"/>
              <a:t>2020/6/8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5840C-8CB4-4D5F-82F6-048090309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73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DB81-3B77-4954-A958-652BA10545E0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7E018-256A-42C9-A06F-25A10AE61D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62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85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422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304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59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422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906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590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86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2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73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09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70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69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51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92696" y="4283968"/>
            <a:ext cx="5486400" cy="41148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77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87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479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7E018-256A-42C9-A06F-25A10AE61DC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24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27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75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71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53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30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44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25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59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1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20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15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D8439-DFF4-477D-B497-1B7541C67835}" type="datetimeFigureOut">
              <a:rPr lang="zh-TW" altLang="en-US" smtClean="0"/>
              <a:pPr/>
              <a:t>2020/6/8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5BF2-F88F-4981-A5B5-F5128EED2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93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8.png"/><Relationship Id="rId4" Type="http://schemas.microsoft.com/office/2007/relationships/hdphoto" Target="../media/hdphoto7.wdp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diagramData" Target="../diagrams/data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diagramDrawing" Target="../diagrams/drawing2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2.xml"/><Relationship Id="rId4" Type="http://schemas.microsoft.com/office/2007/relationships/hdphoto" Target="../media/hdphoto4.wdp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6.wdp"/><Relationship Id="rId4" Type="http://schemas.openxmlformats.org/officeDocument/2006/relationships/diagramData" Target="../diagrams/data3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87072"/>
            <a:ext cx="4247456" cy="648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87072"/>
            <a:ext cx="4716016" cy="64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43608" y="187072"/>
            <a:ext cx="5472608" cy="6482288"/>
          </a:xfrm>
          <a:custGeom>
            <a:avLst/>
            <a:gdLst>
              <a:gd name="connsiteX0" fmla="*/ 0 w 4860032"/>
              <a:gd name="connsiteY0" fmla="*/ 0 h 6482288"/>
              <a:gd name="connsiteX1" fmla="*/ 4860032 w 4860032"/>
              <a:gd name="connsiteY1" fmla="*/ 0 h 6482288"/>
              <a:gd name="connsiteX2" fmla="*/ 4860032 w 4860032"/>
              <a:gd name="connsiteY2" fmla="*/ 6482288 h 6482288"/>
              <a:gd name="connsiteX3" fmla="*/ 0 w 4860032"/>
              <a:gd name="connsiteY3" fmla="*/ 6482288 h 6482288"/>
              <a:gd name="connsiteX4" fmla="*/ 0 w 4860032"/>
              <a:gd name="connsiteY4" fmla="*/ 0 h 6482288"/>
              <a:gd name="connsiteX0" fmla="*/ 0 w 7755632"/>
              <a:gd name="connsiteY0" fmla="*/ 0 h 6482288"/>
              <a:gd name="connsiteX1" fmla="*/ 7755632 w 7755632"/>
              <a:gd name="connsiteY1" fmla="*/ 0 h 6482288"/>
              <a:gd name="connsiteX2" fmla="*/ 4860032 w 7755632"/>
              <a:gd name="connsiteY2" fmla="*/ 6482288 h 6482288"/>
              <a:gd name="connsiteX3" fmla="*/ 0 w 7755632"/>
              <a:gd name="connsiteY3" fmla="*/ 6482288 h 6482288"/>
              <a:gd name="connsiteX4" fmla="*/ 0 w 7755632"/>
              <a:gd name="connsiteY4" fmla="*/ 0 h 648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5632" h="6482288">
                <a:moveTo>
                  <a:pt x="0" y="0"/>
                </a:moveTo>
                <a:lnTo>
                  <a:pt x="7755632" y="0"/>
                </a:lnTo>
                <a:lnTo>
                  <a:pt x="4860032" y="6482288"/>
                </a:lnTo>
                <a:lnTo>
                  <a:pt x="0" y="648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23528" y="4210366"/>
            <a:ext cx="4064496" cy="1305298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　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處長 林合勝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 descr="D:\桌面\新增資料夾\f02ba6f3-c25e-4e57-bbcc-8c889fb6871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532" y="1420362"/>
            <a:ext cx="3586460" cy="7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5536" y="2458252"/>
            <a:ext cx="4824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高雄市政府政風處</a:t>
            </a:r>
            <a:endParaRPr lang="en-US" altLang="zh-TW" sz="44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業務報告</a:t>
            </a:r>
            <a:endParaRPr lang="zh-TW" altLang="en-US" sz="4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52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3572" y="-89993"/>
            <a:ext cx="7832182" cy="1143000"/>
          </a:xfrm>
        </p:spPr>
        <p:txBody>
          <a:bodyPr>
            <a:normAutofit/>
          </a:bodyPr>
          <a:lstStyle/>
          <a:p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活化廉政宣導</a:t>
            </a:r>
            <a:r>
              <a:rPr lang="zh-TW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提升反貪意識</a:t>
            </a:r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8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zh-TW" sz="2800" b="1" dirty="0" smtClean="0">
                <a:solidFill>
                  <a:schemeClr val="accent6"/>
                </a:solidFill>
                <a:latin typeface="+mj-lt"/>
              </a:rPr>
              <a:t>08</a:t>
            </a:r>
            <a:endParaRPr lang="en-US" sz="28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5" name="Inhaltsplatzhalter 4"/>
          <p:cNvSpPr txBox="1">
            <a:spLocks/>
          </p:cNvSpPr>
          <p:nvPr/>
        </p:nvSpPr>
        <p:spPr>
          <a:xfrm>
            <a:off x="1357995" y="142953"/>
            <a:ext cx="102480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zh-TW" sz="4400" b="1" dirty="0" smtClean="0">
                <a:latin typeface="+mn-lt"/>
                <a:ea typeface="Batang" panose="02030600000101010101" pitchFamily="18" charset="-127"/>
              </a:rPr>
              <a:t>06</a:t>
            </a:r>
            <a:endParaRPr lang="en-US" sz="4400" b="1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18" name="Inhaltsplatzhalter 4"/>
          <p:cNvSpPr txBox="1">
            <a:spLocks/>
          </p:cNvSpPr>
          <p:nvPr/>
        </p:nvSpPr>
        <p:spPr>
          <a:xfrm>
            <a:off x="374324" y="1653169"/>
            <a:ext cx="3924436" cy="1475404"/>
          </a:xfrm>
          <a:prstGeom prst="rect">
            <a:avLst/>
          </a:prstGeom>
          <a:ln w="19050">
            <a:solidFill>
              <a:srgbClr val="006699"/>
            </a:solidFill>
          </a:ln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自行研編廉政指引手冊，編撰宣導摺頁、教學簡報及宣導短片，由區公所政風室據以運用</a:t>
            </a:r>
            <a:endParaRPr lang="en-US" altLang="zh-TW" sz="2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Inhaltsplatzhalter 4"/>
          <p:cNvSpPr txBox="1">
            <a:spLocks/>
          </p:cNvSpPr>
          <p:nvPr/>
        </p:nvSpPr>
        <p:spPr>
          <a:xfrm>
            <a:off x="1093572" y="1052736"/>
            <a:ext cx="7006819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「雄愛是里  鄰我廉心」反貪宣導活動</a:t>
            </a:r>
            <a:endParaRPr 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Inhaltsplatzhalter 4"/>
          <p:cNvSpPr txBox="1">
            <a:spLocks/>
          </p:cNvSpPr>
          <p:nvPr/>
        </p:nvSpPr>
        <p:spPr>
          <a:xfrm>
            <a:off x="350878" y="4455035"/>
            <a:ext cx="3924436" cy="1538883"/>
          </a:xfrm>
          <a:prstGeom prst="rect">
            <a:avLst/>
          </a:prstGeom>
          <a:noFill/>
          <a:ln w="19050">
            <a:solidFill>
              <a:srgbClr val="006699"/>
            </a:solidFill>
          </a:ln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計辦理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r>
              <a:rPr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場里鄰業務研習會，</a:t>
            </a:r>
            <a:endParaRPr lang="en-US" altLang="zh-TW" sz="22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2,346</a:t>
            </a:r>
            <a:r>
              <a:rPr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位里、鄰長、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673</a:t>
            </a:r>
            <a:r>
              <a:rPr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位里幹事及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959</a:t>
            </a:r>
            <a:r>
              <a:rPr lang="zh-TW" altLang="en-US" sz="2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為機關同仁</a:t>
            </a:r>
            <a:endParaRPr lang="en-US" altLang="zh-TW" sz="2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Picture 9">
            <a:extLst>
              <a:ext uri="{FF2B5EF4-FFF2-40B4-BE49-F238E27FC236}">
                <a16:creationId xmlns:a16="http://schemas.microsoft.com/office/drawing/2014/main" xmlns="" id="{A7A280A4-548F-41B8-BD80-26CF5B9D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38699"/>
            <a:ext cx="2293926" cy="127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下箭號 2"/>
          <p:cNvSpPr/>
          <p:nvPr/>
        </p:nvSpPr>
        <p:spPr>
          <a:xfrm>
            <a:off x="2123728" y="3492747"/>
            <a:ext cx="576064" cy="72008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xmlns="" id="{703DD819-5FB7-424C-94E6-CFE66A53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48907"/>
            <a:ext cx="2273733" cy="128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內容版面配置區 71">
            <a:extLst>
              <a:ext uri="{FF2B5EF4-FFF2-40B4-BE49-F238E27FC236}">
                <a16:creationId xmlns="" xmlns:a16="http://schemas.microsoft.com/office/drawing/2014/main" id="{6CF172FD-C5E5-4F6A-987C-E9C254D36D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6981" y="3931188"/>
            <a:ext cx="3871372" cy="2738172"/>
          </a:xfrm>
        </p:spPr>
      </p:pic>
    </p:spTree>
    <p:extLst>
      <p:ext uri="{BB962C8B-B14F-4D97-AF65-F5344CB8AC3E}">
        <p14:creationId xmlns:p14="http://schemas.microsoft.com/office/powerpoint/2010/main" val="30255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1587" y="-90264"/>
            <a:ext cx="8134909" cy="1143000"/>
          </a:xfrm>
        </p:spPr>
        <p:txBody>
          <a:bodyPr>
            <a:normAutofit/>
          </a:bodyPr>
          <a:lstStyle/>
          <a:p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賡續推展陽光法令，完善申報及實質審查作業 </a:t>
            </a:r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8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2800" b="1" dirty="0" smtClean="0">
                <a:solidFill>
                  <a:srgbClr val="809EC2"/>
                </a:solidFill>
                <a:latin typeface="Calibri"/>
              </a:rPr>
              <a:t>09</a:t>
            </a:r>
            <a:endParaRPr lang="en-US" sz="2800" b="1" dirty="0">
              <a:solidFill>
                <a:srgbClr val="809EC2"/>
              </a:solidFill>
              <a:latin typeface="Calibri"/>
            </a:endParaRP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159465" y="143617"/>
            <a:ext cx="102480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4400" b="1" dirty="0" smtClean="0">
                <a:latin typeface="Calibri"/>
                <a:ea typeface="Batang" panose="02030600000101010101" pitchFamily="18" charset="-127"/>
              </a:rPr>
              <a:t>07</a:t>
            </a:r>
            <a:endParaRPr lang="en-US" sz="4400" b="1" dirty="0">
              <a:latin typeface="Calibri"/>
              <a:ea typeface="Batang" panose="02030600000101010101" pitchFamily="18" charset="-127"/>
            </a:endParaRPr>
          </a:p>
        </p:txBody>
      </p:sp>
      <p:grpSp>
        <p:nvGrpSpPr>
          <p:cNvPr id="37" name="组合 93"/>
          <p:cNvGrpSpPr/>
          <p:nvPr/>
        </p:nvGrpSpPr>
        <p:grpSpPr>
          <a:xfrm>
            <a:off x="756123" y="2874606"/>
            <a:ext cx="526679" cy="526678"/>
            <a:chOff x="1225466" y="2786647"/>
            <a:chExt cx="616904" cy="616902"/>
          </a:xfrm>
        </p:grpSpPr>
        <p:sp>
          <p:nvSpPr>
            <p:cNvPr id="38" name="Rectangle: Rounded Corners 180"/>
            <p:cNvSpPr/>
            <p:nvPr/>
          </p:nvSpPr>
          <p:spPr>
            <a:xfrm>
              <a:off x="1225466" y="2786647"/>
              <a:ext cx="616904" cy="61690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181"/>
            <p:cNvSpPr/>
            <p:nvPr/>
          </p:nvSpPr>
          <p:spPr>
            <a:xfrm>
              <a:off x="1388496" y="2941664"/>
              <a:ext cx="306869" cy="30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extrusionOk="0">
                  <a:moveTo>
                    <a:pt x="19313" y="4353"/>
                  </a:moveTo>
                  <a:lnTo>
                    <a:pt x="16178" y="7496"/>
                  </a:lnTo>
                  <a:cubicBezTo>
                    <a:pt x="16034" y="7640"/>
                    <a:pt x="15980" y="7851"/>
                    <a:pt x="16036" y="8047"/>
                  </a:cubicBezTo>
                  <a:lnTo>
                    <a:pt x="18732" y="17470"/>
                  </a:lnTo>
                  <a:cubicBezTo>
                    <a:pt x="18788" y="17666"/>
                    <a:pt x="18734" y="17878"/>
                    <a:pt x="18590" y="18022"/>
                  </a:cubicBezTo>
                  <a:lnTo>
                    <a:pt x="17170" y="19445"/>
                  </a:lnTo>
                  <a:cubicBezTo>
                    <a:pt x="17059" y="19556"/>
                    <a:pt x="16916" y="19609"/>
                    <a:pt x="16775" y="19609"/>
                  </a:cubicBezTo>
                  <a:cubicBezTo>
                    <a:pt x="16581" y="19609"/>
                    <a:pt x="16390" y="19510"/>
                    <a:pt x="16285" y="19322"/>
                  </a:cubicBezTo>
                  <a:lnTo>
                    <a:pt x="12375" y="12317"/>
                  </a:lnTo>
                  <a:cubicBezTo>
                    <a:pt x="12271" y="12129"/>
                    <a:pt x="12079" y="12029"/>
                    <a:pt x="11886" y="12029"/>
                  </a:cubicBezTo>
                  <a:cubicBezTo>
                    <a:pt x="11744" y="12029"/>
                    <a:pt x="11602" y="12083"/>
                    <a:pt x="11491" y="12194"/>
                  </a:cubicBezTo>
                  <a:lnTo>
                    <a:pt x="8519" y="15172"/>
                  </a:lnTo>
                  <a:cubicBezTo>
                    <a:pt x="8388" y="15304"/>
                    <a:pt x="8330" y="15492"/>
                    <a:pt x="8365" y="15674"/>
                  </a:cubicBezTo>
                  <a:lnTo>
                    <a:pt x="8996" y="18989"/>
                  </a:lnTo>
                  <a:cubicBezTo>
                    <a:pt x="9031" y="19171"/>
                    <a:pt x="8973" y="19359"/>
                    <a:pt x="8842" y="19491"/>
                  </a:cubicBezTo>
                  <a:lnTo>
                    <a:pt x="8441" y="19893"/>
                  </a:lnTo>
                  <a:cubicBezTo>
                    <a:pt x="8330" y="20004"/>
                    <a:pt x="8187" y="20058"/>
                    <a:pt x="8046" y="20058"/>
                  </a:cubicBezTo>
                  <a:cubicBezTo>
                    <a:pt x="7852" y="20058"/>
                    <a:pt x="7661" y="19958"/>
                    <a:pt x="7556" y="19770"/>
                  </a:cubicBezTo>
                  <a:lnTo>
                    <a:pt x="5577" y="16226"/>
                  </a:lnTo>
                  <a:cubicBezTo>
                    <a:pt x="5526" y="16136"/>
                    <a:pt x="5452" y="16061"/>
                    <a:pt x="5362" y="16010"/>
                  </a:cubicBezTo>
                  <a:lnTo>
                    <a:pt x="1826" y="14027"/>
                  </a:lnTo>
                  <a:cubicBezTo>
                    <a:pt x="1502" y="13845"/>
                    <a:pt x="1441" y="13403"/>
                    <a:pt x="1703" y="13141"/>
                  </a:cubicBezTo>
                  <a:lnTo>
                    <a:pt x="2105" y="12738"/>
                  </a:lnTo>
                  <a:cubicBezTo>
                    <a:pt x="2211" y="12632"/>
                    <a:pt x="2354" y="12574"/>
                    <a:pt x="2501" y="12574"/>
                  </a:cubicBezTo>
                  <a:cubicBezTo>
                    <a:pt x="2536" y="12574"/>
                    <a:pt x="2571" y="12577"/>
                    <a:pt x="2606" y="12584"/>
                  </a:cubicBezTo>
                  <a:lnTo>
                    <a:pt x="5913" y="13216"/>
                  </a:lnTo>
                  <a:cubicBezTo>
                    <a:pt x="5948" y="13223"/>
                    <a:pt x="5983" y="13226"/>
                    <a:pt x="6018" y="13226"/>
                  </a:cubicBezTo>
                  <a:cubicBezTo>
                    <a:pt x="6165" y="13226"/>
                    <a:pt x="6308" y="13168"/>
                    <a:pt x="6414" y="13062"/>
                  </a:cubicBezTo>
                  <a:lnTo>
                    <a:pt x="9385" y="10083"/>
                  </a:lnTo>
                  <a:cubicBezTo>
                    <a:pt x="9648" y="9820"/>
                    <a:pt x="9587" y="9379"/>
                    <a:pt x="9263" y="9197"/>
                  </a:cubicBezTo>
                  <a:lnTo>
                    <a:pt x="2273" y="5278"/>
                  </a:lnTo>
                  <a:cubicBezTo>
                    <a:pt x="1949" y="5097"/>
                    <a:pt x="1888" y="4655"/>
                    <a:pt x="2150" y="4392"/>
                  </a:cubicBezTo>
                  <a:lnTo>
                    <a:pt x="3571" y="2968"/>
                  </a:lnTo>
                  <a:cubicBezTo>
                    <a:pt x="3677" y="2862"/>
                    <a:pt x="3820" y="2804"/>
                    <a:pt x="3966" y="2804"/>
                  </a:cubicBezTo>
                  <a:cubicBezTo>
                    <a:pt x="4018" y="2804"/>
                    <a:pt x="4070" y="2811"/>
                    <a:pt x="4121" y="2826"/>
                  </a:cubicBezTo>
                  <a:lnTo>
                    <a:pt x="13523" y="5528"/>
                  </a:lnTo>
                  <a:cubicBezTo>
                    <a:pt x="13574" y="5543"/>
                    <a:pt x="13625" y="5550"/>
                    <a:pt x="13677" y="5550"/>
                  </a:cubicBezTo>
                  <a:cubicBezTo>
                    <a:pt x="13823" y="5550"/>
                    <a:pt x="13966" y="5493"/>
                    <a:pt x="14073" y="5386"/>
                  </a:cubicBezTo>
                  <a:lnTo>
                    <a:pt x="17208" y="2243"/>
                  </a:lnTo>
                  <a:cubicBezTo>
                    <a:pt x="17593" y="1857"/>
                    <a:pt x="18321" y="1542"/>
                    <a:pt x="18937" y="1542"/>
                  </a:cubicBezTo>
                  <a:cubicBezTo>
                    <a:pt x="19252" y="1542"/>
                    <a:pt x="19538" y="1624"/>
                    <a:pt x="19734" y="1821"/>
                  </a:cubicBezTo>
                  <a:cubicBezTo>
                    <a:pt x="20316" y="2404"/>
                    <a:pt x="19895" y="3770"/>
                    <a:pt x="19313" y="4353"/>
                  </a:cubicBezTo>
                  <a:cubicBezTo>
                    <a:pt x="19313" y="4353"/>
                    <a:pt x="19313" y="4353"/>
                    <a:pt x="19313" y="4353"/>
                  </a:cubicBezTo>
                  <a:close/>
                  <a:moveTo>
                    <a:pt x="20822" y="731"/>
                  </a:moveTo>
                  <a:cubicBezTo>
                    <a:pt x="20557" y="465"/>
                    <a:pt x="20235" y="268"/>
                    <a:pt x="19866" y="145"/>
                  </a:cubicBezTo>
                  <a:cubicBezTo>
                    <a:pt x="19578" y="49"/>
                    <a:pt x="19266" y="0"/>
                    <a:pt x="18937" y="0"/>
                  </a:cubicBezTo>
                  <a:cubicBezTo>
                    <a:pt x="18441" y="0"/>
                    <a:pt x="17909" y="111"/>
                    <a:pt x="17399" y="322"/>
                  </a:cubicBezTo>
                  <a:cubicBezTo>
                    <a:pt x="16897" y="530"/>
                    <a:pt x="16455" y="817"/>
                    <a:pt x="16120" y="1153"/>
                  </a:cubicBezTo>
                  <a:lnTo>
                    <a:pt x="13392" y="3887"/>
                  </a:lnTo>
                  <a:lnTo>
                    <a:pt x="4545" y="1343"/>
                  </a:lnTo>
                  <a:cubicBezTo>
                    <a:pt x="4357" y="1289"/>
                    <a:pt x="4162" y="1262"/>
                    <a:pt x="3966" y="1262"/>
                  </a:cubicBezTo>
                  <a:cubicBezTo>
                    <a:pt x="3691" y="1262"/>
                    <a:pt x="3423" y="1315"/>
                    <a:pt x="3169" y="1420"/>
                  </a:cubicBezTo>
                  <a:cubicBezTo>
                    <a:pt x="2911" y="1526"/>
                    <a:pt x="2680" y="1680"/>
                    <a:pt x="2482" y="1878"/>
                  </a:cubicBezTo>
                  <a:lnTo>
                    <a:pt x="1062" y="3301"/>
                  </a:lnTo>
                  <a:cubicBezTo>
                    <a:pt x="828" y="3536"/>
                    <a:pt x="650" y="3827"/>
                    <a:pt x="549" y="4142"/>
                  </a:cubicBezTo>
                  <a:cubicBezTo>
                    <a:pt x="452" y="4442"/>
                    <a:pt x="424" y="4765"/>
                    <a:pt x="467" y="5077"/>
                  </a:cubicBezTo>
                  <a:cubicBezTo>
                    <a:pt x="511" y="5389"/>
                    <a:pt x="625" y="5693"/>
                    <a:pt x="799" y="5955"/>
                  </a:cubicBezTo>
                  <a:cubicBezTo>
                    <a:pt x="982" y="6230"/>
                    <a:pt x="1232" y="6462"/>
                    <a:pt x="1522" y="6624"/>
                  </a:cubicBezTo>
                  <a:lnTo>
                    <a:pt x="7382" y="9910"/>
                  </a:lnTo>
                  <a:lnTo>
                    <a:pt x="5692" y="11604"/>
                  </a:lnTo>
                  <a:lnTo>
                    <a:pt x="2894" y="11069"/>
                  </a:lnTo>
                  <a:cubicBezTo>
                    <a:pt x="2765" y="11044"/>
                    <a:pt x="2632" y="11031"/>
                    <a:pt x="2501" y="11031"/>
                  </a:cubicBezTo>
                  <a:cubicBezTo>
                    <a:pt x="2225" y="11031"/>
                    <a:pt x="1956" y="11085"/>
                    <a:pt x="1701" y="11190"/>
                  </a:cubicBezTo>
                  <a:cubicBezTo>
                    <a:pt x="1444" y="11296"/>
                    <a:pt x="1213" y="11450"/>
                    <a:pt x="1017" y="11647"/>
                  </a:cubicBezTo>
                  <a:lnTo>
                    <a:pt x="615" y="12050"/>
                  </a:lnTo>
                  <a:cubicBezTo>
                    <a:pt x="380" y="12285"/>
                    <a:pt x="203" y="12576"/>
                    <a:pt x="101" y="12891"/>
                  </a:cubicBezTo>
                  <a:cubicBezTo>
                    <a:pt x="5" y="13191"/>
                    <a:pt x="-23" y="13513"/>
                    <a:pt x="20" y="13826"/>
                  </a:cubicBezTo>
                  <a:cubicBezTo>
                    <a:pt x="63" y="14138"/>
                    <a:pt x="178" y="14441"/>
                    <a:pt x="352" y="14703"/>
                  </a:cubicBezTo>
                  <a:cubicBezTo>
                    <a:pt x="535" y="14979"/>
                    <a:pt x="785" y="15210"/>
                    <a:pt x="1074" y="15373"/>
                  </a:cubicBezTo>
                  <a:lnTo>
                    <a:pt x="4369" y="17221"/>
                  </a:lnTo>
                  <a:lnTo>
                    <a:pt x="6213" y="20524"/>
                  </a:lnTo>
                  <a:cubicBezTo>
                    <a:pt x="6584" y="21188"/>
                    <a:pt x="7286" y="21600"/>
                    <a:pt x="8046" y="21600"/>
                  </a:cubicBezTo>
                  <a:cubicBezTo>
                    <a:pt x="8606" y="21600"/>
                    <a:pt x="9132" y="21381"/>
                    <a:pt x="9529" y="20984"/>
                  </a:cubicBezTo>
                  <a:lnTo>
                    <a:pt x="9930" y="20581"/>
                  </a:lnTo>
                  <a:cubicBezTo>
                    <a:pt x="10422" y="20088"/>
                    <a:pt x="10638" y="19385"/>
                    <a:pt x="10508" y="18700"/>
                  </a:cubicBezTo>
                  <a:lnTo>
                    <a:pt x="9974" y="15896"/>
                  </a:lnTo>
                  <a:lnTo>
                    <a:pt x="11664" y="14201"/>
                  </a:lnTo>
                  <a:lnTo>
                    <a:pt x="14942" y="20075"/>
                  </a:lnTo>
                  <a:cubicBezTo>
                    <a:pt x="15313" y="20739"/>
                    <a:pt x="16015" y="21152"/>
                    <a:pt x="16775" y="21152"/>
                  </a:cubicBezTo>
                  <a:cubicBezTo>
                    <a:pt x="17335" y="21152"/>
                    <a:pt x="17861" y="20933"/>
                    <a:pt x="18258" y="20536"/>
                  </a:cubicBezTo>
                  <a:lnTo>
                    <a:pt x="19678" y="19113"/>
                  </a:lnTo>
                  <a:cubicBezTo>
                    <a:pt x="20217" y="18572"/>
                    <a:pt x="20422" y="17780"/>
                    <a:pt x="20211" y="17045"/>
                  </a:cubicBezTo>
                  <a:lnTo>
                    <a:pt x="17674" y="8178"/>
                  </a:lnTo>
                  <a:lnTo>
                    <a:pt x="20402" y="5443"/>
                  </a:lnTo>
                  <a:cubicBezTo>
                    <a:pt x="20900" y="4943"/>
                    <a:pt x="21298" y="4185"/>
                    <a:pt x="21464" y="3413"/>
                  </a:cubicBezTo>
                  <a:cubicBezTo>
                    <a:pt x="21559" y="2971"/>
                    <a:pt x="21577" y="2546"/>
                    <a:pt x="21517" y="2149"/>
                  </a:cubicBezTo>
                  <a:cubicBezTo>
                    <a:pt x="21432" y="1592"/>
                    <a:pt x="21192" y="1102"/>
                    <a:pt x="20822" y="731"/>
                  </a:cubicBezTo>
                  <a:cubicBezTo>
                    <a:pt x="20822" y="731"/>
                    <a:pt x="20822" y="731"/>
                    <a:pt x="20822" y="73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组合 94"/>
          <p:cNvGrpSpPr/>
          <p:nvPr/>
        </p:nvGrpSpPr>
        <p:grpSpPr>
          <a:xfrm>
            <a:off x="753609" y="1805248"/>
            <a:ext cx="526679" cy="526678"/>
            <a:chOff x="1225466" y="2107672"/>
            <a:chExt cx="616904" cy="616902"/>
          </a:xfrm>
        </p:grpSpPr>
        <p:sp>
          <p:nvSpPr>
            <p:cNvPr id="47" name="Rectangle: Rounded Corners 178"/>
            <p:cNvSpPr/>
            <p:nvPr/>
          </p:nvSpPr>
          <p:spPr>
            <a:xfrm>
              <a:off x="1225466" y="2107672"/>
              <a:ext cx="616904" cy="61690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179"/>
            <p:cNvSpPr/>
            <p:nvPr/>
          </p:nvSpPr>
          <p:spPr>
            <a:xfrm>
              <a:off x="1376521" y="2276901"/>
              <a:ext cx="330820" cy="26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" y="0"/>
                  </a:moveTo>
                  <a:cubicBezTo>
                    <a:pt x="912" y="0"/>
                    <a:pt x="0" y="1122"/>
                    <a:pt x="0" y="2491"/>
                  </a:cubicBezTo>
                  <a:lnTo>
                    <a:pt x="0" y="11634"/>
                  </a:lnTo>
                  <a:cubicBezTo>
                    <a:pt x="0" y="13008"/>
                    <a:pt x="912" y="14134"/>
                    <a:pt x="2024" y="14134"/>
                  </a:cubicBezTo>
                  <a:lnTo>
                    <a:pt x="2024" y="16617"/>
                  </a:lnTo>
                  <a:cubicBezTo>
                    <a:pt x="2024" y="17994"/>
                    <a:pt x="2935" y="19109"/>
                    <a:pt x="4049" y="19109"/>
                  </a:cubicBezTo>
                  <a:lnTo>
                    <a:pt x="4822" y="19109"/>
                  </a:lnTo>
                  <a:cubicBezTo>
                    <a:pt x="5125" y="20540"/>
                    <a:pt x="6166" y="21600"/>
                    <a:pt x="7423" y="21600"/>
                  </a:cubicBezTo>
                  <a:cubicBezTo>
                    <a:pt x="8673" y="21600"/>
                    <a:pt x="9726" y="20540"/>
                    <a:pt x="10030" y="19109"/>
                  </a:cubicBezTo>
                  <a:lnTo>
                    <a:pt x="13594" y="19109"/>
                  </a:lnTo>
                  <a:cubicBezTo>
                    <a:pt x="13897" y="20540"/>
                    <a:pt x="14942" y="21600"/>
                    <a:pt x="16202" y="21600"/>
                  </a:cubicBezTo>
                  <a:cubicBezTo>
                    <a:pt x="17449" y="21600"/>
                    <a:pt x="18498" y="20540"/>
                    <a:pt x="18803" y="19109"/>
                  </a:cubicBezTo>
                  <a:lnTo>
                    <a:pt x="19576" y="19109"/>
                  </a:lnTo>
                  <a:cubicBezTo>
                    <a:pt x="20692" y="19109"/>
                    <a:pt x="21600" y="17994"/>
                    <a:pt x="21600" y="16617"/>
                  </a:cubicBezTo>
                  <a:lnTo>
                    <a:pt x="21600" y="11634"/>
                  </a:lnTo>
                  <a:cubicBezTo>
                    <a:pt x="21600" y="11142"/>
                    <a:pt x="21482" y="10663"/>
                    <a:pt x="21259" y="10248"/>
                  </a:cubicBezTo>
                  <a:lnTo>
                    <a:pt x="18554" y="5265"/>
                  </a:lnTo>
                  <a:cubicBezTo>
                    <a:pt x="18182" y="4566"/>
                    <a:pt x="17557" y="4160"/>
                    <a:pt x="16876" y="4160"/>
                  </a:cubicBezTo>
                  <a:lnTo>
                    <a:pt x="14177" y="4160"/>
                  </a:lnTo>
                  <a:lnTo>
                    <a:pt x="14177" y="2491"/>
                  </a:lnTo>
                  <a:cubicBezTo>
                    <a:pt x="14177" y="1122"/>
                    <a:pt x="13265" y="0"/>
                    <a:pt x="12146" y="0"/>
                  </a:cubicBezTo>
                  <a:lnTo>
                    <a:pt x="2024" y="0"/>
                  </a:lnTo>
                  <a:close/>
                  <a:moveTo>
                    <a:pt x="2024" y="1669"/>
                  </a:moveTo>
                  <a:lnTo>
                    <a:pt x="12146" y="1669"/>
                  </a:lnTo>
                  <a:cubicBezTo>
                    <a:pt x="12524" y="1669"/>
                    <a:pt x="12821" y="2034"/>
                    <a:pt x="12821" y="2491"/>
                  </a:cubicBezTo>
                  <a:lnTo>
                    <a:pt x="12821" y="11634"/>
                  </a:lnTo>
                  <a:cubicBezTo>
                    <a:pt x="12821" y="12090"/>
                    <a:pt x="12524" y="12465"/>
                    <a:pt x="12146" y="12465"/>
                  </a:cubicBezTo>
                  <a:cubicBezTo>
                    <a:pt x="12146" y="12465"/>
                    <a:pt x="2024" y="12465"/>
                    <a:pt x="2024" y="12465"/>
                  </a:cubicBezTo>
                  <a:cubicBezTo>
                    <a:pt x="1649" y="12465"/>
                    <a:pt x="1350" y="12090"/>
                    <a:pt x="1350" y="11634"/>
                  </a:cubicBezTo>
                  <a:lnTo>
                    <a:pt x="1350" y="2491"/>
                  </a:lnTo>
                  <a:cubicBezTo>
                    <a:pt x="1350" y="2034"/>
                    <a:pt x="1649" y="1669"/>
                    <a:pt x="2024" y="1669"/>
                  </a:cubicBezTo>
                  <a:close/>
                  <a:moveTo>
                    <a:pt x="14177" y="5821"/>
                  </a:moveTo>
                  <a:lnTo>
                    <a:pt x="16876" y="5821"/>
                  </a:lnTo>
                  <a:cubicBezTo>
                    <a:pt x="17102" y="5821"/>
                    <a:pt x="17311" y="5958"/>
                    <a:pt x="17440" y="6184"/>
                  </a:cubicBezTo>
                  <a:lnTo>
                    <a:pt x="20132" y="11175"/>
                  </a:lnTo>
                  <a:cubicBezTo>
                    <a:pt x="20206" y="11307"/>
                    <a:pt x="20250" y="11475"/>
                    <a:pt x="20250" y="11634"/>
                  </a:cubicBezTo>
                  <a:cubicBezTo>
                    <a:pt x="20250" y="11634"/>
                    <a:pt x="20250" y="16617"/>
                    <a:pt x="20250" y="16617"/>
                  </a:cubicBezTo>
                  <a:cubicBezTo>
                    <a:pt x="20250" y="17074"/>
                    <a:pt x="19946" y="17448"/>
                    <a:pt x="19576" y="17448"/>
                  </a:cubicBezTo>
                  <a:lnTo>
                    <a:pt x="18803" y="17448"/>
                  </a:lnTo>
                  <a:cubicBezTo>
                    <a:pt x="18498" y="16016"/>
                    <a:pt x="17455" y="14956"/>
                    <a:pt x="16202" y="14956"/>
                  </a:cubicBezTo>
                  <a:cubicBezTo>
                    <a:pt x="14942" y="14956"/>
                    <a:pt x="13897" y="16016"/>
                    <a:pt x="13594" y="17448"/>
                  </a:cubicBezTo>
                  <a:lnTo>
                    <a:pt x="10030" y="17448"/>
                  </a:lnTo>
                  <a:cubicBezTo>
                    <a:pt x="9729" y="16016"/>
                    <a:pt x="8678" y="14956"/>
                    <a:pt x="7423" y="14956"/>
                  </a:cubicBezTo>
                  <a:cubicBezTo>
                    <a:pt x="6166" y="14956"/>
                    <a:pt x="5125" y="16016"/>
                    <a:pt x="4822" y="17448"/>
                  </a:cubicBezTo>
                  <a:lnTo>
                    <a:pt x="4049" y="17448"/>
                  </a:lnTo>
                  <a:cubicBezTo>
                    <a:pt x="3676" y="17448"/>
                    <a:pt x="3374" y="17074"/>
                    <a:pt x="3374" y="16617"/>
                  </a:cubicBezTo>
                  <a:lnTo>
                    <a:pt x="3374" y="14134"/>
                  </a:lnTo>
                  <a:lnTo>
                    <a:pt x="12146" y="14134"/>
                  </a:lnTo>
                  <a:cubicBezTo>
                    <a:pt x="13265" y="14134"/>
                    <a:pt x="14177" y="13008"/>
                    <a:pt x="14177" y="11634"/>
                  </a:cubicBezTo>
                  <a:lnTo>
                    <a:pt x="14177" y="5821"/>
                  </a:lnTo>
                  <a:close/>
                  <a:moveTo>
                    <a:pt x="15553" y="6450"/>
                  </a:moveTo>
                  <a:cubicBezTo>
                    <a:pt x="15182" y="6450"/>
                    <a:pt x="14885" y="6824"/>
                    <a:pt x="14885" y="7281"/>
                  </a:cubicBezTo>
                  <a:lnTo>
                    <a:pt x="14885" y="12263"/>
                  </a:lnTo>
                  <a:cubicBezTo>
                    <a:pt x="14885" y="12721"/>
                    <a:pt x="15182" y="13102"/>
                    <a:pt x="15553" y="13102"/>
                  </a:cubicBezTo>
                  <a:lnTo>
                    <a:pt x="18259" y="13102"/>
                  </a:lnTo>
                  <a:cubicBezTo>
                    <a:pt x="18629" y="13102"/>
                    <a:pt x="18934" y="12721"/>
                    <a:pt x="18934" y="12263"/>
                  </a:cubicBezTo>
                  <a:lnTo>
                    <a:pt x="18934" y="11022"/>
                  </a:lnTo>
                  <a:cubicBezTo>
                    <a:pt x="18934" y="10857"/>
                    <a:pt x="18888" y="10694"/>
                    <a:pt x="18816" y="10554"/>
                  </a:cubicBezTo>
                  <a:cubicBezTo>
                    <a:pt x="18816" y="10554"/>
                    <a:pt x="16798" y="6829"/>
                    <a:pt x="16798" y="6829"/>
                  </a:cubicBezTo>
                  <a:cubicBezTo>
                    <a:pt x="16673" y="6592"/>
                    <a:pt x="16460" y="6450"/>
                    <a:pt x="16234" y="6450"/>
                  </a:cubicBezTo>
                  <a:lnTo>
                    <a:pt x="15553" y="6450"/>
                  </a:lnTo>
                  <a:close/>
                  <a:moveTo>
                    <a:pt x="15553" y="7281"/>
                  </a:moveTo>
                  <a:lnTo>
                    <a:pt x="16234" y="7281"/>
                  </a:lnTo>
                  <a:lnTo>
                    <a:pt x="18259" y="11022"/>
                  </a:lnTo>
                  <a:cubicBezTo>
                    <a:pt x="18259" y="11022"/>
                    <a:pt x="18259" y="12263"/>
                    <a:pt x="18259" y="12263"/>
                  </a:cubicBezTo>
                  <a:lnTo>
                    <a:pt x="15553" y="12263"/>
                  </a:lnTo>
                  <a:lnTo>
                    <a:pt x="15553" y="7281"/>
                  </a:lnTo>
                  <a:close/>
                  <a:moveTo>
                    <a:pt x="7423" y="16617"/>
                  </a:moveTo>
                  <a:cubicBezTo>
                    <a:pt x="8167" y="16617"/>
                    <a:pt x="8772" y="17365"/>
                    <a:pt x="8772" y="18278"/>
                  </a:cubicBezTo>
                  <a:cubicBezTo>
                    <a:pt x="8772" y="19191"/>
                    <a:pt x="8167" y="19939"/>
                    <a:pt x="7423" y="19939"/>
                  </a:cubicBezTo>
                  <a:cubicBezTo>
                    <a:pt x="6677" y="19939"/>
                    <a:pt x="6073" y="19191"/>
                    <a:pt x="6073" y="18278"/>
                  </a:cubicBezTo>
                  <a:cubicBezTo>
                    <a:pt x="6073" y="17365"/>
                    <a:pt x="6677" y="16617"/>
                    <a:pt x="7423" y="16617"/>
                  </a:cubicBezTo>
                  <a:close/>
                  <a:moveTo>
                    <a:pt x="16202" y="16617"/>
                  </a:moveTo>
                  <a:cubicBezTo>
                    <a:pt x="16943" y="16617"/>
                    <a:pt x="17551" y="17365"/>
                    <a:pt x="17551" y="18278"/>
                  </a:cubicBezTo>
                  <a:cubicBezTo>
                    <a:pt x="17551" y="19191"/>
                    <a:pt x="16943" y="19939"/>
                    <a:pt x="16202" y="19939"/>
                  </a:cubicBezTo>
                  <a:cubicBezTo>
                    <a:pt x="15454" y="19939"/>
                    <a:pt x="14852" y="19191"/>
                    <a:pt x="14852" y="18278"/>
                  </a:cubicBezTo>
                  <a:cubicBezTo>
                    <a:pt x="14852" y="17365"/>
                    <a:pt x="15454" y="16617"/>
                    <a:pt x="16202" y="1661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组合 91"/>
          <p:cNvGrpSpPr/>
          <p:nvPr/>
        </p:nvGrpSpPr>
        <p:grpSpPr>
          <a:xfrm>
            <a:off x="753608" y="5133410"/>
            <a:ext cx="526679" cy="526678"/>
            <a:chOff x="1225466" y="4144595"/>
            <a:chExt cx="616904" cy="616902"/>
          </a:xfrm>
        </p:grpSpPr>
        <p:sp>
          <p:nvSpPr>
            <p:cNvPr id="50" name="Rectangle: Rounded Corners 176"/>
            <p:cNvSpPr/>
            <p:nvPr/>
          </p:nvSpPr>
          <p:spPr>
            <a:xfrm>
              <a:off x="1225466" y="4144595"/>
              <a:ext cx="616904" cy="616902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177"/>
            <p:cNvSpPr/>
            <p:nvPr/>
          </p:nvSpPr>
          <p:spPr>
            <a:xfrm>
              <a:off x="1398795" y="4276489"/>
              <a:ext cx="286272" cy="36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3" y="6729"/>
                  </a:moveTo>
                  <a:cubicBezTo>
                    <a:pt x="17891" y="6790"/>
                    <a:pt x="17842" y="6883"/>
                    <a:pt x="17842" y="6994"/>
                  </a:cubicBezTo>
                  <a:cubicBezTo>
                    <a:pt x="17842" y="7080"/>
                    <a:pt x="17901" y="7139"/>
                    <a:pt x="18015" y="7191"/>
                  </a:cubicBezTo>
                  <a:cubicBezTo>
                    <a:pt x="18122" y="7230"/>
                    <a:pt x="18344" y="7284"/>
                    <a:pt x="18697" y="7352"/>
                  </a:cubicBezTo>
                  <a:cubicBezTo>
                    <a:pt x="19207" y="7434"/>
                    <a:pt x="19552" y="7540"/>
                    <a:pt x="19715" y="7661"/>
                  </a:cubicBezTo>
                  <a:cubicBezTo>
                    <a:pt x="19899" y="7775"/>
                    <a:pt x="19976" y="7963"/>
                    <a:pt x="19976" y="8220"/>
                  </a:cubicBezTo>
                  <a:cubicBezTo>
                    <a:pt x="19976" y="8479"/>
                    <a:pt x="19851" y="8684"/>
                    <a:pt x="19591" y="8842"/>
                  </a:cubicBezTo>
                  <a:cubicBezTo>
                    <a:pt x="19332" y="8993"/>
                    <a:pt x="18985" y="9069"/>
                    <a:pt x="18546" y="9069"/>
                  </a:cubicBezTo>
                  <a:cubicBezTo>
                    <a:pt x="18091" y="9069"/>
                    <a:pt x="17748" y="8987"/>
                    <a:pt x="17505" y="8826"/>
                  </a:cubicBezTo>
                  <a:cubicBezTo>
                    <a:pt x="17256" y="8660"/>
                    <a:pt x="17122" y="8433"/>
                    <a:pt x="17105" y="8130"/>
                  </a:cubicBezTo>
                  <a:lnTo>
                    <a:pt x="17814" y="8130"/>
                  </a:lnTo>
                  <a:cubicBezTo>
                    <a:pt x="17814" y="8283"/>
                    <a:pt x="17879" y="8395"/>
                    <a:pt x="18015" y="8471"/>
                  </a:cubicBezTo>
                  <a:cubicBezTo>
                    <a:pt x="18132" y="8553"/>
                    <a:pt x="18312" y="8592"/>
                    <a:pt x="18546" y="8592"/>
                  </a:cubicBezTo>
                  <a:cubicBezTo>
                    <a:pt x="18773" y="8592"/>
                    <a:pt x="18957" y="8562"/>
                    <a:pt x="19091" y="8501"/>
                  </a:cubicBezTo>
                  <a:cubicBezTo>
                    <a:pt x="19217" y="8442"/>
                    <a:pt x="19283" y="8356"/>
                    <a:pt x="19283" y="8253"/>
                  </a:cubicBezTo>
                  <a:cubicBezTo>
                    <a:pt x="19283" y="8152"/>
                    <a:pt x="19234" y="8078"/>
                    <a:pt x="19148" y="8024"/>
                  </a:cubicBezTo>
                  <a:cubicBezTo>
                    <a:pt x="19054" y="7973"/>
                    <a:pt x="18860" y="7926"/>
                    <a:pt x="18555" y="7874"/>
                  </a:cubicBezTo>
                  <a:cubicBezTo>
                    <a:pt x="18003" y="7775"/>
                    <a:pt x="17623" y="7669"/>
                    <a:pt x="17440" y="7554"/>
                  </a:cubicBezTo>
                  <a:cubicBezTo>
                    <a:pt x="17256" y="7442"/>
                    <a:pt x="17161" y="7268"/>
                    <a:pt x="17161" y="7024"/>
                  </a:cubicBezTo>
                  <a:cubicBezTo>
                    <a:pt x="17161" y="6759"/>
                    <a:pt x="17278" y="6550"/>
                    <a:pt x="17527" y="6388"/>
                  </a:cubicBezTo>
                  <a:cubicBezTo>
                    <a:pt x="17776" y="6230"/>
                    <a:pt x="18103" y="6154"/>
                    <a:pt x="18524" y="6154"/>
                  </a:cubicBezTo>
                  <a:cubicBezTo>
                    <a:pt x="18919" y="6154"/>
                    <a:pt x="19234" y="6230"/>
                    <a:pt x="19487" y="6397"/>
                  </a:cubicBezTo>
                  <a:cubicBezTo>
                    <a:pt x="19737" y="6563"/>
                    <a:pt x="19868" y="6785"/>
                    <a:pt x="19899" y="7063"/>
                  </a:cubicBezTo>
                  <a:lnTo>
                    <a:pt x="19179" y="7063"/>
                  </a:lnTo>
                  <a:cubicBezTo>
                    <a:pt x="19169" y="6926"/>
                    <a:pt x="19091" y="6820"/>
                    <a:pt x="18967" y="6747"/>
                  </a:cubicBezTo>
                  <a:cubicBezTo>
                    <a:pt x="18832" y="6670"/>
                    <a:pt x="18648" y="6631"/>
                    <a:pt x="18437" y="6631"/>
                  </a:cubicBezTo>
                  <a:cubicBezTo>
                    <a:pt x="18257" y="6631"/>
                    <a:pt x="18103" y="6661"/>
                    <a:pt x="18003" y="6729"/>
                  </a:cubicBezTo>
                  <a:cubicBezTo>
                    <a:pt x="18003" y="6729"/>
                    <a:pt x="18003" y="6729"/>
                    <a:pt x="18003" y="6729"/>
                  </a:cubicBezTo>
                  <a:close/>
                  <a:moveTo>
                    <a:pt x="15761" y="7344"/>
                  </a:moveTo>
                  <a:cubicBezTo>
                    <a:pt x="15665" y="7405"/>
                    <a:pt x="15528" y="7434"/>
                    <a:pt x="15338" y="7434"/>
                  </a:cubicBezTo>
                  <a:lnTo>
                    <a:pt x="14490" y="7434"/>
                  </a:lnTo>
                  <a:lnTo>
                    <a:pt x="14490" y="6707"/>
                  </a:lnTo>
                  <a:lnTo>
                    <a:pt x="15366" y="6707"/>
                  </a:lnTo>
                  <a:cubicBezTo>
                    <a:pt x="15549" y="6707"/>
                    <a:pt x="15675" y="6738"/>
                    <a:pt x="15768" y="6798"/>
                  </a:cubicBezTo>
                  <a:cubicBezTo>
                    <a:pt x="15865" y="6857"/>
                    <a:pt x="15902" y="6950"/>
                    <a:pt x="15902" y="7070"/>
                  </a:cubicBezTo>
                  <a:cubicBezTo>
                    <a:pt x="15902" y="7191"/>
                    <a:pt x="15855" y="7284"/>
                    <a:pt x="15761" y="7344"/>
                  </a:cubicBezTo>
                  <a:cubicBezTo>
                    <a:pt x="15761" y="7344"/>
                    <a:pt x="15761" y="7344"/>
                    <a:pt x="15761" y="7344"/>
                  </a:cubicBezTo>
                  <a:close/>
                  <a:moveTo>
                    <a:pt x="16633" y="6994"/>
                  </a:moveTo>
                  <a:cubicBezTo>
                    <a:pt x="16633" y="6769"/>
                    <a:pt x="16526" y="6579"/>
                    <a:pt x="16326" y="6435"/>
                  </a:cubicBezTo>
                  <a:cubicBezTo>
                    <a:pt x="16124" y="6299"/>
                    <a:pt x="15855" y="6230"/>
                    <a:pt x="15518" y="6230"/>
                  </a:cubicBezTo>
                  <a:lnTo>
                    <a:pt x="13751" y="6230"/>
                  </a:lnTo>
                  <a:lnTo>
                    <a:pt x="13751" y="8993"/>
                  </a:lnTo>
                  <a:lnTo>
                    <a:pt x="14490" y="8993"/>
                  </a:lnTo>
                  <a:lnTo>
                    <a:pt x="14490" y="7904"/>
                  </a:lnTo>
                  <a:lnTo>
                    <a:pt x="15210" y="7904"/>
                  </a:lnTo>
                  <a:cubicBezTo>
                    <a:pt x="15432" y="7904"/>
                    <a:pt x="15577" y="7926"/>
                    <a:pt x="15665" y="7980"/>
                  </a:cubicBezTo>
                  <a:cubicBezTo>
                    <a:pt x="15761" y="8032"/>
                    <a:pt x="15800" y="8122"/>
                    <a:pt x="15800" y="8245"/>
                  </a:cubicBezTo>
                  <a:lnTo>
                    <a:pt x="15806" y="8494"/>
                  </a:lnTo>
                  <a:cubicBezTo>
                    <a:pt x="15806" y="8609"/>
                    <a:pt x="15815" y="8706"/>
                    <a:pt x="15837" y="8805"/>
                  </a:cubicBezTo>
                  <a:cubicBezTo>
                    <a:pt x="15855" y="8895"/>
                    <a:pt x="15865" y="8963"/>
                    <a:pt x="15886" y="8987"/>
                  </a:cubicBezTo>
                  <a:lnTo>
                    <a:pt x="16692" y="8987"/>
                  </a:lnTo>
                  <a:lnTo>
                    <a:pt x="16692" y="8919"/>
                  </a:lnTo>
                  <a:cubicBezTo>
                    <a:pt x="16633" y="8895"/>
                    <a:pt x="16585" y="8864"/>
                    <a:pt x="16575" y="8826"/>
                  </a:cubicBezTo>
                  <a:cubicBezTo>
                    <a:pt x="16547" y="8788"/>
                    <a:pt x="16538" y="8720"/>
                    <a:pt x="16526" y="8638"/>
                  </a:cubicBezTo>
                  <a:lnTo>
                    <a:pt x="16519" y="8184"/>
                  </a:lnTo>
                  <a:cubicBezTo>
                    <a:pt x="16508" y="7963"/>
                    <a:pt x="16401" y="7805"/>
                    <a:pt x="16202" y="7707"/>
                  </a:cubicBezTo>
                  <a:cubicBezTo>
                    <a:pt x="16174" y="7691"/>
                    <a:pt x="16135" y="7685"/>
                    <a:pt x="16086" y="7661"/>
                  </a:cubicBezTo>
                  <a:cubicBezTo>
                    <a:pt x="16163" y="7639"/>
                    <a:pt x="16230" y="7609"/>
                    <a:pt x="16298" y="7579"/>
                  </a:cubicBezTo>
                  <a:cubicBezTo>
                    <a:pt x="16519" y="7456"/>
                    <a:pt x="16633" y="7260"/>
                    <a:pt x="16633" y="6994"/>
                  </a:cubicBezTo>
                  <a:cubicBezTo>
                    <a:pt x="16633" y="6994"/>
                    <a:pt x="16633" y="6994"/>
                    <a:pt x="16633" y="6994"/>
                  </a:cubicBezTo>
                  <a:close/>
                  <a:moveTo>
                    <a:pt x="12311" y="8993"/>
                  </a:moveTo>
                  <a:lnTo>
                    <a:pt x="12311" y="7737"/>
                  </a:lnTo>
                  <a:lnTo>
                    <a:pt x="10936" y="7737"/>
                  </a:lnTo>
                  <a:lnTo>
                    <a:pt x="10936" y="8993"/>
                  </a:lnTo>
                  <a:lnTo>
                    <a:pt x="10200" y="8993"/>
                  </a:lnTo>
                  <a:lnTo>
                    <a:pt x="10200" y="6230"/>
                  </a:lnTo>
                  <a:lnTo>
                    <a:pt x="10936" y="6230"/>
                  </a:lnTo>
                  <a:lnTo>
                    <a:pt x="10936" y="7268"/>
                  </a:lnTo>
                  <a:lnTo>
                    <a:pt x="12311" y="7268"/>
                  </a:lnTo>
                  <a:lnTo>
                    <a:pt x="12311" y="6230"/>
                  </a:lnTo>
                  <a:lnTo>
                    <a:pt x="13033" y="6230"/>
                  </a:lnTo>
                  <a:lnTo>
                    <a:pt x="13033" y="8993"/>
                  </a:lnTo>
                  <a:cubicBezTo>
                    <a:pt x="13033" y="8993"/>
                    <a:pt x="12311" y="8993"/>
                    <a:pt x="12311" y="8993"/>
                  </a:cubicBezTo>
                  <a:close/>
                  <a:moveTo>
                    <a:pt x="16086" y="3348"/>
                  </a:moveTo>
                  <a:lnTo>
                    <a:pt x="16135" y="3271"/>
                  </a:lnTo>
                  <a:lnTo>
                    <a:pt x="17787" y="1111"/>
                  </a:lnTo>
                  <a:lnTo>
                    <a:pt x="17787" y="3348"/>
                  </a:lnTo>
                  <a:cubicBezTo>
                    <a:pt x="17787" y="3348"/>
                    <a:pt x="16086" y="3348"/>
                    <a:pt x="16086" y="3348"/>
                  </a:cubicBezTo>
                  <a:close/>
                  <a:moveTo>
                    <a:pt x="17787" y="5367"/>
                  </a:moveTo>
                  <a:lnTo>
                    <a:pt x="19104" y="5367"/>
                  </a:lnTo>
                  <a:lnTo>
                    <a:pt x="19104" y="4180"/>
                  </a:lnTo>
                  <a:lnTo>
                    <a:pt x="19868" y="4180"/>
                  </a:lnTo>
                  <a:lnTo>
                    <a:pt x="19868" y="3348"/>
                  </a:lnTo>
                  <a:lnTo>
                    <a:pt x="19104" y="3348"/>
                  </a:lnTo>
                  <a:lnTo>
                    <a:pt x="19104" y="0"/>
                  </a:lnTo>
                  <a:lnTo>
                    <a:pt x="17613" y="0"/>
                  </a:lnTo>
                  <a:lnTo>
                    <a:pt x="15106" y="3271"/>
                  </a:lnTo>
                  <a:lnTo>
                    <a:pt x="15106" y="4180"/>
                  </a:lnTo>
                  <a:lnTo>
                    <a:pt x="17787" y="4180"/>
                  </a:lnTo>
                  <a:cubicBezTo>
                    <a:pt x="17787" y="4180"/>
                    <a:pt x="17787" y="5367"/>
                    <a:pt x="17787" y="5367"/>
                  </a:cubicBezTo>
                  <a:close/>
                  <a:moveTo>
                    <a:pt x="14415" y="5367"/>
                  </a:moveTo>
                  <a:lnTo>
                    <a:pt x="9776" y="5367"/>
                  </a:lnTo>
                  <a:lnTo>
                    <a:pt x="9776" y="5360"/>
                  </a:lnTo>
                  <a:cubicBezTo>
                    <a:pt x="9776" y="4876"/>
                    <a:pt x="9929" y="4451"/>
                    <a:pt x="10247" y="4095"/>
                  </a:cubicBezTo>
                  <a:cubicBezTo>
                    <a:pt x="10563" y="3746"/>
                    <a:pt x="11159" y="3340"/>
                    <a:pt x="12024" y="2853"/>
                  </a:cubicBezTo>
                  <a:cubicBezTo>
                    <a:pt x="12410" y="2643"/>
                    <a:pt x="12676" y="2443"/>
                    <a:pt x="12841" y="2271"/>
                  </a:cubicBezTo>
                  <a:cubicBezTo>
                    <a:pt x="13003" y="2089"/>
                    <a:pt x="13081" y="1892"/>
                    <a:pt x="13081" y="1674"/>
                  </a:cubicBezTo>
                  <a:cubicBezTo>
                    <a:pt x="13081" y="1440"/>
                    <a:pt x="12995" y="1243"/>
                    <a:pt x="12820" y="1106"/>
                  </a:cubicBezTo>
                  <a:cubicBezTo>
                    <a:pt x="12648" y="954"/>
                    <a:pt x="12416" y="885"/>
                    <a:pt x="12121" y="885"/>
                  </a:cubicBezTo>
                  <a:cubicBezTo>
                    <a:pt x="11824" y="885"/>
                    <a:pt x="11581" y="976"/>
                    <a:pt x="11419" y="1158"/>
                  </a:cubicBezTo>
                  <a:cubicBezTo>
                    <a:pt x="11235" y="1342"/>
                    <a:pt x="11159" y="1590"/>
                    <a:pt x="11169" y="1892"/>
                  </a:cubicBezTo>
                  <a:lnTo>
                    <a:pt x="9863" y="1892"/>
                  </a:lnTo>
                  <a:cubicBezTo>
                    <a:pt x="9842" y="1317"/>
                    <a:pt x="10038" y="855"/>
                    <a:pt x="10449" y="514"/>
                  </a:cubicBezTo>
                  <a:cubicBezTo>
                    <a:pt x="10851" y="175"/>
                    <a:pt x="11419" y="0"/>
                    <a:pt x="12139" y="0"/>
                  </a:cubicBezTo>
                  <a:cubicBezTo>
                    <a:pt x="12801" y="0"/>
                    <a:pt x="13348" y="159"/>
                    <a:pt x="13779" y="470"/>
                  </a:cubicBezTo>
                  <a:cubicBezTo>
                    <a:pt x="14194" y="786"/>
                    <a:pt x="14415" y="1188"/>
                    <a:pt x="14415" y="1679"/>
                  </a:cubicBezTo>
                  <a:cubicBezTo>
                    <a:pt x="14415" y="2089"/>
                    <a:pt x="14290" y="2430"/>
                    <a:pt x="14051" y="2695"/>
                  </a:cubicBezTo>
                  <a:cubicBezTo>
                    <a:pt x="13810" y="2960"/>
                    <a:pt x="13358" y="3263"/>
                    <a:pt x="12697" y="3595"/>
                  </a:cubicBezTo>
                  <a:cubicBezTo>
                    <a:pt x="12080" y="3907"/>
                    <a:pt x="11668" y="4180"/>
                    <a:pt x="11438" y="4429"/>
                  </a:cubicBezTo>
                  <a:lnTo>
                    <a:pt x="11438" y="4437"/>
                  </a:lnTo>
                  <a:lnTo>
                    <a:pt x="14415" y="4437"/>
                  </a:lnTo>
                  <a:cubicBezTo>
                    <a:pt x="14415" y="4437"/>
                    <a:pt x="14415" y="5367"/>
                    <a:pt x="14415" y="5367"/>
                  </a:cubicBezTo>
                  <a:close/>
                  <a:moveTo>
                    <a:pt x="11045" y="20298"/>
                  </a:moveTo>
                  <a:cubicBezTo>
                    <a:pt x="11045" y="21008"/>
                    <a:pt x="10314" y="21600"/>
                    <a:pt x="9403" y="21600"/>
                  </a:cubicBezTo>
                  <a:cubicBezTo>
                    <a:pt x="8489" y="21600"/>
                    <a:pt x="7750" y="21008"/>
                    <a:pt x="7750" y="20298"/>
                  </a:cubicBezTo>
                  <a:cubicBezTo>
                    <a:pt x="7750" y="19577"/>
                    <a:pt x="8489" y="18995"/>
                    <a:pt x="9403" y="18995"/>
                  </a:cubicBezTo>
                  <a:cubicBezTo>
                    <a:pt x="10314" y="18995"/>
                    <a:pt x="11045" y="19577"/>
                    <a:pt x="11045" y="20298"/>
                  </a:cubicBezTo>
                  <a:cubicBezTo>
                    <a:pt x="11045" y="20298"/>
                    <a:pt x="11045" y="20298"/>
                    <a:pt x="11045" y="20298"/>
                  </a:cubicBezTo>
                  <a:close/>
                  <a:moveTo>
                    <a:pt x="5175" y="20298"/>
                  </a:moveTo>
                  <a:cubicBezTo>
                    <a:pt x="5175" y="21008"/>
                    <a:pt x="4448" y="21600"/>
                    <a:pt x="3541" y="21600"/>
                  </a:cubicBezTo>
                  <a:cubicBezTo>
                    <a:pt x="2625" y="21600"/>
                    <a:pt x="1882" y="21008"/>
                    <a:pt x="1882" y="20298"/>
                  </a:cubicBezTo>
                  <a:cubicBezTo>
                    <a:pt x="1882" y="19577"/>
                    <a:pt x="2625" y="18995"/>
                    <a:pt x="3541" y="18995"/>
                  </a:cubicBezTo>
                  <a:cubicBezTo>
                    <a:pt x="4448" y="18995"/>
                    <a:pt x="5175" y="19577"/>
                    <a:pt x="5175" y="20298"/>
                  </a:cubicBezTo>
                  <a:cubicBezTo>
                    <a:pt x="5175" y="20298"/>
                    <a:pt x="5175" y="20298"/>
                    <a:pt x="5175" y="20298"/>
                  </a:cubicBezTo>
                  <a:close/>
                  <a:moveTo>
                    <a:pt x="21600" y="12006"/>
                  </a:moveTo>
                  <a:cubicBezTo>
                    <a:pt x="21600" y="12259"/>
                    <a:pt x="21339" y="12460"/>
                    <a:pt x="21021" y="12460"/>
                  </a:cubicBezTo>
                  <a:lnTo>
                    <a:pt x="16990" y="12460"/>
                  </a:lnTo>
                  <a:lnTo>
                    <a:pt x="13714" y="18359"/>
                  </a:lnTo>
                  <a:cubicBezTo>
                    <a:pt x="13627" y="18526"/>
                    <a:pt x="13417" y="18624"/>
                    <a:pt x="13184" y="18624"/>
                  </a:cubicBezTo>
                  <a:lnTo>
                    <a:pt x="847" y="18624"/>
                  </a:lnTo>
                  <a:cubicBezTo>
                    <a:pt x="523" y="18624"/>
                    <a:pt x="264" y="18428"/>
                    <a:pt x="264" y="18177"/>
                  </a:cubicBezTo>
                  <a:cubicBezTo>
                    <a:pt x="264" y="17928"/>
                    <a:pt x="523" y="17723"/>
                    <a:pt x="847" y="17723"/>
                  </a:cubicBezTo>
                  <a:lnTo>
                    <a:pt x="12810" y="17723"/>
                  </a:lnTo>
                  <a:lnTo>
                    <a:pt x="16086" y="11824"/>
                  </a:lnTo>
                  <a:cubicBezTo>
                    <a:pt x="16174" y="11657"/>
                    <a:pt x="16384" y="11554"/>
                    <a:pt x="16613" y="11554"/>
                  </a:cubicBezTo>
                  <a:lnTo>
                    <a:pt x="21021" y="11554"/>
                  </a:lnTo>
                  <a:cubicBezTo>
                    <a:pt x="21339" y="11554"/>
                    <a:pt x="21600" y="11758"/>
                    <a:pt x="21600" y="12006"/>
                  </a:cubicBezTo>
                  <a:cubicBezTo>
                    <a:pt x="21600" y="12006"/>
                    <a:pt x="21600" y="12006"/>
                    <a:pt x="21600" y="12006"/>
                  </a:cubicBezTo>
                  <a:close/>
                  <a:moveTo>
                    <a:pt x="3650" y="4466"/>
                  </a:moveTo>
                  <a:cubicBezTo>
                    <a:pt x="5034" y="4466"/>
                    <a:pt x="6147" y="5345"/>
                    <a:pt x="6147" y="6435"/>
                  </a:cubicBezTo>
                  <a:lnTo>
                    <a:pt x="6147" y="9675"/>
                  </a:lnTo>
                  <a:lnTo>
                    <a:pt x="1158" y="9675"/>
                  </a:lnTo>
                  <a:lnTo>
                    <a:pt x="1158" y="6435"/>
                  </a:lnTo>
                  <a:cubicBezTo>
                    <a:pt x="1158" y="5345"/>
                    <a:pt x="2273" y="4466"/>
                    <a:pt x="3650" y="4466"/>
                  </a:cubicBezTo>
                  <a:cubicBezTo>
                    <a:pt x="3650" y="4466"/>
                    <a:pt x="3650" y="4466"/>
                    <a:pt x="3650" y="4466"/>
                  </a:cubicBezTo>
                  <a:close/>
                  <a:moveTo>
                    <a:pt x="10936" y="11113"/>
                  </a:moveTo>
                  <a:lnTo>
                    <a:pt x="5982" y="15080"/>
                  </a:lnTo>
                  <a:cubicBezTo>
                    <a:pt x="4963" y="13984"/>
                    <a:pt x="5059" y="12430"/>
                    <a:pt x="6310" y="11431"/>
                  </a:cubicBezTo>
                  <a:cubicBezTo>
                    <a:pt x="6992" y="10888"/>
                    <a:pt x="7903" y="10585"/>
                    <a:pt x="8872" y="10585"/>
                  </a:cubicBezTo>
                  <a:cubicBezTo>
                    <a:pt x="9620" y="10590"/>
                    <a:pt x="10341" y="10772"/>
                    <a:pt x="10936" y="11113"/>
                  </a:cubicBezTo>
                  <a:cubicBezTo>
                    <a:pt x="10936" y="11113"/>
                    <a:pt x="10936" y="11113"/>
                    <a:pt x="10936" y="11113"/>
                  </a:cubicBezTo>
                  <a:close/>
                  <a:moveTo>
                    <a:pt x="11438" y="15405"/>
                  </a:moveTo>
                  <a:cubicBezTo>
                    <a:pt x="10228" y="16366"/>
                    <a:pt x="8201" y="16481"/>
                    <a:pt x="6809" y="15716"/>
                  </a:cubicBezTo>
                  <a:lnTo>
                    <a:pt x="11765" y="11750"/>
                  </a:lnTo>
                  <a:cubicBezTo>
                    <a:pt x="12784" y="12856"/>
                    <a:pt x="12685" y="14398"/>
                    <a:pt x="11438" y="15405"/>
                  </a:cubicBezTo>
                  <a:cubicBezTo>
                    <a:pt x="11438" y="15405"/>
                    <a:pt x="11438" y="15405"/>
                    <a:pt x="11438" y="15405"/>
                  </a:cubicBezTo>
                  <a:close/>
                  <a:moveTo>
                    <a:pt x="1158" y="14082"/>
                  </a:moveTo>
                  <a:lnTo>
                    <a:pt x="1158" y="10585"/>
                  </a:lnTo>
                  <a:lnTo>
                    <a:pt x="5811" y="10585"/>
                  </a:lnTo>
                  <a:cubicBezTo>
                    <a:pt x="5704" y="10652"/>
                    <a:pt x="5590" y="10720"/>
                    <a:pt x="5493" y="10794"/>
                  </a:cubicBezTo>
                  <a:cubicBezTo>
                    <a:pt x="3821" y="12135"/>
                    <a:pt x="3713" y="14218"/>
                    <a:pt x="5109" y="15670"/>
                  </a:cubicBezTo>
                  <a:cubicBezTo>
                    <a:pt x="4686" y="15913"/>
                    <a:pt x="4187" y="16050"/>
                    <a:pt x="3650" y="16050"/>
                  </a:cubicBezTo>
                  <a:cubicBezTo>
                    <a:pt x="2273" y="16050"/>
                    <a:pt x="1158" y="15170"/>
                    <a:pt x="1158" y="14082"/>
                  </a:cubicBezTo>
                  <a:cubicBezTo>
                    <a:pt x="1158" y="14082"/>
                    <a:pt x="1158" y="14082"/>
                    <a:pt x="1158" y="14082"/>
                  </a:cubicBezTo>
                  <a:close/>
                  <a:moveTo>
                    <a:pt x="3650" y="16958"/>
                  </a:moveTo>
                  <a:cubicBezTo>
                    <a:pt x="4485" y="16958"/>
                    <a:pt x="5271" y="16732"/>
                    <a:pt x="5916" y="16323"/>
                  </a:cubicBezTo>
                  <a:cubicBezTo>
                    <a:pt x="6761" y="16852"/>
                    <a:pt x="7778" y="17155"/>
                    <a:pt x="8872" y="17155"/>
                  </a:cubicBezTo>
                  <a:cubicBezTo>
                    <a:pt x="10151" y="17155"/>
                    <a:pt x="11360" y="16761"/>
                    <a:pt x="12252" y="16041"/>
                  </a:cubicBezTo>
                  <a:cubicBezTo>
                    <a:pt x="14088" y="14573"/>
                    <a:pt x="14067" y="12195"/>
                    <a:pt x="12204" y="10750"/>
                  </a:cubicBezTo>
                  <a:cubicBezTo>
                    <a:pt x="11304" y="10059"/>
                    <a:pt x="10123" y="9675"/>
                    <a:pt x="8872" y="9675"/>
                  </a:cubicBezTo>
                  <a:cubicBezTo>
                    <a:pt x="8326" y="9675"/>
                    <a:pt x="7799" y="9764"/>
                    <a:pt x="7297" y="9902"/>
                  </a:cubicBezTo>
                  <a:lnTo>
                    <a:pt x="7297" y="6435"/>
                  </a:lnTo>
                  <a:cubicBezTo>
                    <a:pt x="7297" y="4846"/>
                    <a:pt x="5667" y="3557"/>
                    <a:pt x="3650" y="3557"/>
                  </a:cubicBezTo>
                  <a:cubicBezTo>
                    <a:pt x="1639" y="3557"/>
                    <a:pt x="0" y="4846"/>
                    <a:pt x="0" y="6435"/>
                  </a:cubicBezTo>
                  <a:lnTo>
                    <a:pt x="0" y="14082"/>
                  </a:lnTo>
                  <a:cubicBezTo>
                    <a:pt x="0" y="15670"/>
                    <a:pt x="1639" y="16958"/>
                    <a:pt x="3650" y="16958"/>
                  </a:cubicBezTo>
                  <a:cubicBezTo>
                    <a:pt x="3650" y="16958"/>
                    <a:pt x="3650" y="16958"/>
                    <a:pt x="3650" y="1695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组合 92"/>
          <p:cNvGrpSpPr/>
          <p:nvPr/>
        </p:nvGrpSpPr>
        <p:grpSpPr>
          <a:xfrm>
            <a:off x="753607" y="4095747"/>
            <a:ext cx="526679" cy="526678"/>
            <a:chOff x="1225466" y="3465621"/>
            <a:chExt cx="616904" cy="616902"/>
          </a:xfrm>
        </p:grpSpPr>
        <p:sp>
          <p:nvSpPr>
            <p:cNvPr id="53" name="Rectangle: Rounded Corners 174"/>
            <p:cNvSpPr/>
            <p:nvPr/>
          </p:nvSpPr>
          <p:spPr>
            <a:xfrm>
              <a:off x="1225466" y="3465621"/>
              <a:ext cx="616904" cy="616902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175"/>
            <p:cNvSpPr/>
            <p:nvPr/>
          </p:nvSpPr>
          <p:spPr>
            <a:xfrm>
              <a:off x="1365129" y="3625064"/>
              <a:ext cx="353603" cy="27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extrusionOk="0">
                  <a:moveTo>
                    <a:pt x="4687" y="0"/>
                  </a:moveTo>
                  <a:cubicBezTo>
                    <a:pt x="4388" y="0"/>
                    <a:pt x="4151" y="312"/>
                    <a:pt x="4151" y="692"/>
                  </a:cubicBezTo>
                  <a:lnTo>
                    <a:pt x="4151" y="2973"/>
                  </a:lnTo>
                  <a:lnTo>
                    <a:pt x="1922" y="2973"/>
                  </a:lnTo>
                  <a:cubicBezTo>
                    <a:pt x="1624" y="2973"/>
                    <a:pt x="1385" y="3276"/>
                    <a:pt x="1385" y="3655"/>
                  </a:cubicBezTo>
                  <a:lnTo>
                    <a:pt x="1385" y="6952"/>
                  </a:lnTo>
                  <a:lnTo>
                    <a:pt x="539" y="6952"/>
                  </a:lnTo>
                  <a:cubicBezTo>
                    <a:pt x="371" y="6952"/>
                    <a:pt x="218" y="7053"/>
                    <a:pt x="116" y="7221"/>
                  </a:cubicBezTo>
                  <a:cubicBezTo>
                    <a:pt x="13" y="7389"/>
                    <a:pt x="-25" y="7608"/>
                    <a:pt x="17" y="7814"/>
                  </a:cubicBezTo>
                  <a:lnTo>
                    <a:pt x="1844" y="16813"/>
                  </a:lnTo>
                  <a:cubicBezTo>
                    <a:pt x="1891" y="17045"/>
                    <a:pt x="2030" y="17228"/>
                    <a:pt x="2211" y="17298"/>
                  </a:cubicBezTo>
                  <a:cubicBezTo>
                    <a:pt x="2642" y="17465"/>
                    <a:pt x="2944" y="17745"/>
                    <a:pt x="3212" y="17999"/>
                  </a:cubicBezTo>
                  <a:cubicBezTo>
                    <a:pt x="3604" y="18368"/>
                    <a:pt x="3943" y="18690"/>
                    <a:pt x="4652" y="18690"/>
                  </a:cubicBezTo>
                  <a:cubicBezTo>
                    <a:pt x="5361" y="18690"/>
                    <a:pt x="5699" y="18368"/>
                    <a:pt x="6091" y="17999"/>
                  </a:cubicBezTo>
                  <a:cubicBezTo>
                    <a:pt x="6514" y="17600"/>
                    <a:pt x="6994" y="17145"/>
                    <a:pt x="7918" y="17145"/>
                  </a:cubicBezTo>
                  <a:cubicBezTo>
                    <a:pt x="8840" y="17145"/>
                    <a:pt x="9315" y="17600"/>
                    <a:pt x="9738" y="17999"/>
                  </a:cubicBezTo>
                  <a:cubicBezTo>
                    <a:pt x="10130" y="18368"/>
                    <a:pt x="10467" y="18690"/>
                    <a:pt x="11177" y="18690"/>
                  </a:cubicBezTo>
                  <a:cubicBezTo>
                    <a:pt x="11887" y="18690"/>
                    <a:pt x="12231" y="18368"/>
                    <a:pt x="12623" y="17999"/>
                  </a:cubicBezTo>
                  <a:cubicBezTo>
                    <a:pt x="13046" y="17600"/>
                    <a:pt x="13519" y="17145"/>
                    <a:pt x="14443" y="17145"/>
                  </a:cubicBezTo>
                  <a:cubicBezTo>
                    <a:pt x="14876" y="17145"/>
                    <a:pt x="15253" y="17251"/>
                    <a:pt x="15600" y="17460"/>
                  </a:cubicBezTo>
                  <a:cubicBezTo>
                    <a:pt x="15836" y="17602"/>
                    <a:pt x="16125" y="17506"/>
                    <a:pt x="16277" y="17235"/>
                  </a:cubicBezTo>
                  <a:lnTo>
                    <a:pt x="21441" y="8038"/>
                  </a:lnTo>
                  <a:cubicBezTo>
                    <a:pt x="21558" y="7829"/>
                    <a:pt x="21575" y="7558"/>
                    <a:pt x="21483" y="7329"/>
                  </a:cubicBezTo>
                  <a:cubicBezTo>
                    <a:pt x="21390" y="7099"/>
                    <a:pt x="21205" y="6952"/>
                    <a:pt x="21003" y="6952"/>
                  </a:cubicBezTo>
                  <a:lnTo>
                    <a:pt x="16884" y="6952"/>
                  </a:lnTo>
                  <a:lnTo>
                    <a:pt x="15861" y="3422"/>
                  </a:lnTo>
                  <a:cubicBezTo>
                    <a:pt x="15783" y="3152"/>
                    <a:pt x="15579" y="2973"/>
                    <a:pt x="15353" y="2973"/>
                  </a:cubicBezTo>
                  <a:lnTo>
                    <a:pt x="8341" y="2973"/>
                  </a:lnTo>
                  <a:lnTo>
                    <a:pt x="7706" y="476"/>
                  </a:lnTo>
                  <a:cubicBezTo>
                    <a:pt x="7634" y="193"/>
                    <a:pt x="7425" y="0"/>
                    <a:pt x="7191" y="0"/>
                  </a:cubicBezTo>
                  <a:lnTo>
                    <a:pt x="4687" y="0"/>
                  </a:lnTo>
                  <a:close/>
                  <a:moveTo>
                    <a:pt x="5230" y="1374"/>
                  </a:moveTo>
                  <a:cubicBezTo>
                    <a:pt x="5230" y="1374"/>
                    <a:pt x="6803" y="1374"/>
                    <a:pt x="6803" y="1374"/>
                  </a:cubicBezTo>
                  <a:lnTo>
                    <a:pt x="7212" y="2973"/>
                  </a:lnTo>
                  <a:lnTo>
                    <a:pt x="5230" y="2973"/>
                  </a:lnTo>
                  <a:lnTo>
                    <a:pt x="5230" y="1374"/>
                  </a:lnTo>
                  <a:close/>
                  <a:moveTo>
                    <a:pt x="2465" y="4347"/>
                  </a:moveTo>
                  <a:cubicBezTo>
                    <a:pt x="2465" y="4347"/>
                    <a:pt x="4292" y="4347"/>
                    <a:pt x="4292" y="4347"/>
                  </a:cubicBezTo>
                  <a:lnTo>
                    <a:pt x="14979" y="4347"/>
                  </a:lnTo>
                  <a:lnTo>
                    <a:pt x="15734" y="6952"/>
                  </a:lnTo>
                  <a:lnTo>
                    <a:pt x="2465" y="6952"/>
                  </a:lnTo>
                  <a:lnTo>
                    <a:pt x="2465" y="4347"/>
                  </a:lnTo>
                  <a:close/>
                  <a:moveTo>
                    <a:pt x="1237" y="8326"/>
                  </a:moveTo>
                  <a:lnTo>
                    <a:pt x="19952" y="8326"/>
                  </a:lnTo>
                  <a:cubicBezTo>
                    <a:pt x="19952" y="8326"/>
                    <a:pt x="15642" y="16005"/>
                    <a:pt x="15642" y="16005"/>
                  </a:cubicBezTo>
                  <a:cubicBezTo>
                    <a:pt x="15270" y="15852"/>
                    <a:pt x="14871" y="15771"/>
                    <a:pt x="14443" y="15771"/>
                  </a:cubicBezTo>
                  <a:cubicBezTo>
                    <a:pt x="13163" y="15771"/>
                    <a:pt x="12447" y="16447"/>
                    <a:pt x="11974" y="16894"/>
                  </a:cubicBezTo>
                  <a:cubicBezTo>
                    <a:pt x="11633" y="17215"/>
                    <a:pt x="11530" y="17316"/>
                    <a:pt x="11177" y="17316"/>
                  </a:cubicBezTo>
                  <a:cubicBezTo>
                    <a:pt x="10824" y="17316"/>
                    <a:pt x="10721" y="17215"/>
                    <a:pt x="10380" y="16894"/>
                  </a:cubicBezTo>
                  <a:cubicBezTo>
                    <a:pt x="9907" y="16447"/>
                    <a:pt x="9196" y="15771"/>
                    <a:pt x="7918" y="15771"/>
                  </a:cubicBezTo>
                  <a:cubicBezTo>
                    <a:pt x="6638" y="15771"/>
                    <a:pt x="5923" y="16447"/>
                    <a:pt x="5449" y="16894"/>
                  </a:cubicBezTo>
                  <a:cubicBezTo>
                    <a:pt x="5108" y="17215"/>
                    <a:pt x="5004" y="17316"/>
                    <a:pt x="4652" y="17316"/>
                  </a:cubicBezTo>
                  <a:cubicBezTo>
                    <a:pt x="4298" y="17316"/>
                    <a:pt x="4195" y="17215"/>
                    <a:pt x="3854" y="16894"/>
                  </a:cubicBezTo>
                  <a:cubicBezTo>
                    <a:pt x="3601" y="16656"/>
                    <a:pt x="3272" y="16347"/>
                    <a:pt x="2817" y="16112"/>
                  </a:cubicBezTo>
                  <a:lnTo>
                    <a:pt x="1237" y="8326"/>
                  </a:lnTo>
                  <a:close/>
                  <a:moveTo>
                    <a:pt x="1442" y="18681"/>
                  </a:moveTo>
                  <a:cubicBezTo>
                    <a:pt x="1144" y="18681"/>
                    <a:pt x="906" y="18993"/>
                    <a:pt x="906" y="19373"/>
                  </a:cubicBezTo>
                  <a:cubicBezTo>
                    <a:pt x="906" y="19752"/>
                    <a:pt x="1144" y="20055"/>
                    <a:pt x="1442" y="20055"/>
                  </a:cubicBezTo>
                  <a:cubicBezTo>
                    <a:pt x="2365" y="20055"/>
                    <a:pt x="2846" y="20510"/>
                    <a:pt x="3269" y="20908"/>
                  </a:cubicBezTo>
                  <a:cubicBezTo>
                    <a:pt x="3660" y="21278"/>
                    <a:pt x="3999" y="21600"/>
                    <a:pt x="4708" y="21600"/>
                  </a:cubicBezTo>
                  <a:cubicBezTo>
                    <a:pt x="5417" y="21600"/>
                    <a:pt x="5755" y="21278"/>
                    <a:pt x="6147" y="20908"/>
                  </a:cubicBezTo>
                  <a:cubicBezTo>
                    <a:pt x="6570" y="20510"/>
                    <a:pt x="7051" y="20055"/>
                    <a:pt x="7974" y="20055"/>
                  </a:cubicBezTo>
                  <a:cubicBezTo>
                    <a:pt x="8897" y="20055"/>
                    <a:pt x="9378" y="20510"/>
                    <a:pt x="9801" y="20908"/>
                  </a:cubicBezTo>
                  <a:cubicBezTo>
                    <a:pt x="10193" y="21278"/>
                    <a:pt x="10530" y="21600"/>
                    <a:pt x="11240" y="21600"/>
                  </a:cubicBezTo>
                  <a:cubicBezTo>
                    <a:pt x="11949" y="21600"/>
                    <a:pt x="12287" y="21278"/>
                    <a:pt x="12679" y="20908"/>
                  </a:cubicBezTo>
                  <a:cubicBezTo>
                    <a:pt x="13102" y="20510"/>
                    <a:pt x="13577" y="20055"/>
                    <a:pt x="14499" y="20055"/>
                  </a:cubicBezTo>
                  <a:cubicBezTo>
                    <a:pt x="15423" y="20055"/>
                    <a:pt x="15904" y="20510"/>
                    <a:pt x="16326" y="20908"/>
                  </a:cubicBezTo>
                  <a:cubicBezTo>
                    <a:pt x="16718" y="21278"/>
                    <a:pt x="17056" y="21600"/>
                    <a:pt x="17765" y="21600"/>
                  </a:cubicBezTo>
                  <a:cubicBezTo>
                    <a:pt x="18063" y="21600"/>
                    <a:pt x="18309" y="21288"/>
                    <a:pt x="18309" y="20908"/>
                  </a:cubicBezTo>
                  <a:cubicBezTo>
                    <a:pt x="18309" y="20529"/>
                    <a:pt x="18063" y="20226"/>
                    <a:pt x="17765" y="20226"/>
                  </a:cubicBezTo>
                  <a:cubicBezTo>
                    <a:pt x="17412" y="20226"/>
                    <a:pt x="17309" y="20125"/>
                    <a:pt x="16968" y="19804"/>
                  </a:cubicBezTo>
                  <a:cubicBezTo>
                    <a:pt x="16494" y="19357"/>
                    <a:pt x="15779" y="18681"/>
                    <a:pt x="14499" y="18681"/>
                  </a:cubicBezTo>
                  <a:cubicBezTo>
                    <a:pt x="13221" y="18681"/>
                    <a:pt x="12510" y="19357"/>
                    <a:pt x="12037" y="19804"/>
                  </a:cubicBezTo>
                  <a:cubicBezTo>
                    <a:pt x="11697" y="20125"/>
                    <a:pt x="11593" y="20226"/>
                    <a:pt x="11240" y="20226"/>
                  </a:cubicBezTo>
                  <a:cubicBezTo>
                    <a:pt x="10887" y="20226"/>
                    <a:pt x="10785" y="20125"/>
                    <a:pt x="10443" y="19804"/>
                  </a:cubicBezTo>
                  <a:cubicBezTo>
                    <a:pt x="9970" y="19357"/>
                    <a:pt x="9253" y="18681"/>
                    <a:pt x="7974" y="18681"/>
                  </a:cubicBezTo>
                  <a:cubicBezTo>
                    <a:pt x="6695" y="18681"/>
                    <a:pt x="5978" y="19357"/>
                    <a:pt x="5505" y="19804"/>
                  </a:cubicBezTo>
                  <a:cubicBezTo>
                    <a:pt x="5164" y="20125"/>
                    <a:pt x="5061" y="20226"/>
                    <a:pt x="4708" y="20226"/>
                  </a:cubicBezTo>
                  <a:cubicBezTo>
                    <a:pt x="4355" y="20226"/>
                    <a:pt x="4252" y="20125"/>
                    <a:pt x="3911" y="19804"/>
                  </a:cubicBezTo>
                  <a:cubicBezTo>
                    <a:pt x="3438" y="19357"/>
                    <a:pt x="2721" y="18681"/>
                    <a:pt x="1442" y="186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6" name="矩形 55"/>
          <p:cNvSpPr/>
          <p:nvPr/>
        </p:nvSpPr>
        <p:spPr>
          <a:xfrm>
            <a:off x="1413062" y="1730311"/>
            <a:ext cx="470125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本府</a:t>
            </a:r>
            <a:r>
              <a:rPr lang="en-US" altLang="zh-TW" sz="2000" b="1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000" b="1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應向政風機構申報財產者計</a:t>
            </a:r>
            <a:r>
              <a:rPr lang="en-US" altLang="zh-TW" sz="20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3,774</a:t>
            </a:r>
            <a:r>
              <a:rPr lang="zh-TW" altLang="en-US" sz="2000" b="1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endParaRPr lang="zh-TW" altLang="en-US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413062" y="2747956"/>
            <a:ext cx="4701254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依「政風機構辦理公職人員財產申報資料審核作業要點」及法務部</a:t>
            </a:r>
            <a:r>
              <a:rPr lang="en-US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抽核比例規定</a:t>
            </a:r>
          </a:p>
        </p:txBody>
      </p:sp>
      <p:sp>
        <p:nvSpPr>
          <p:cNvPr id="62" name="矩形 61"/>
          <p:cNvSpPr/>
          <p:nvPr/>
        </p:nvSpPr>
        <p:spPr>
          <a:xfrm>
            <a:off x="1430863" y="4118220"/>
            <a:ext cx="470125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TW" sz="2000" b="1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000" b="1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月公開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抽出</a:t>
            </a:r>
            <a:r>
              <a:rPr lang="en-US" altLang="zh-TW" sz="20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408</a:t>
            </a:r>
            <a:r>
              <a:rPr lang="zh-TW" altLang="en-US" sz="2000" b="1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人辦理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實質審查</a:t>
            </a:r>
          </a:p>
        </p:txBody>
      </p:sp>
      <p:sp>
        <p:nvSpPr>
          <p:cNvPr id="65" name="矩形 64"/>
          <p:cNvSpPr/>
          <p:nvPr/>
        </p:nvSpPr>
        <p:spPr>
          <a:xfrm>
            <a:off x="1413062" y="5114315"/>
            <a:ext cx="470125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復依</a:t>
            </a:r>
            <a:r>
              <a:rPr lang="en-US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2%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比例抽出</a:t>
            </a:r>
            <a:r>
              <a:rPr lang="en-US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人進行前後年度比對審查，刻正進行審核比對作業</a:t>
            </a:r>
          </a:p>
        </p:txBody>
      </p:sp>
      <p:sp>
        <p:nvSpPr>
          <p:cNvPr id="68" name="Arc 78"/>
          <p:cNvSpPr/>
          <p:nvPr/>
        </p:nvSpPr>
        <p:spPr>
          <a:xfrm>
            <a:off x="4837828" y="1883406"/>
            <a:ext cx="3830253" cy="3830250"/>
          </a:xfrm>
          <a:prstGeom prst="arc">
            <a:avLst>
              <a:gd name="adj1" fmla="val 16200000"/>
              <a:gd name="adj2" fmla="val 568677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9" name="Oval 79"/>
          <p:cNvSpPr/>
          <p:nvPr/>
        </p:nvSpPr>
        <p:spPr>
          <a:xfrm>
            <a:off x="6516470" y="1650447"/>
            <a:ext cx="411270" cy="4112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0" name="Oval 80"/>
          <p:cNvSpPr/>
          <p:nvPr/>
        </p:nvSpPr>
        <p:spPr>
          <a:xfrm>
            <a:off x="7774332" y="2131505"/>
            <a:ext cx="411270" cy="4112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1" name="Oval 81"/>
          <p:cNvSpPr/>
          <p:nvPr/>
        </p:nvSpPr>
        <p:spPr>
          <a:xfrm>
            <a:off x="8382772" y="3050153"/>
            <a:ext cx="411270" cy="4112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2" name="Oval 82"/>
          <p:cNvSpPr/>
          <p:nvPr/>
        </p:nvSpPr>
        <p:spPr>
          <a:xfrm>
            <a:off x="8398422" y="4112640"/>
            <a:ext cx="411270" cy="4112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3" name="Oval 83"/>
          <p:cNvSpPr/>
          <p:nvPr/>
        </p:nvSpPr>
        <p:spPr>
          <a:xfrm>
            <a:off x="7657467" y="5114315"/>
            <a:ext cx="411270" cy="4112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4" name="Oval 84"/>
          <p:cNvSpPr/>
          <p:nvPr/>
        </p:nvSpPr>
        <p:spPr>
          <a:xfrm>
            <a:off x="6516470" y="5508021"/>
            <a:ext cx="411270" cy="4112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17" y="2874606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8112" y="-90264"/>
            <a:ext cx="7812360" cy="1143000"/>
          </a:xfrm>
        </p:spPr>
        <p:txBody>
          <a:bodyPr>
            <a:normAutofit/>
          </a:bodyPr>
          <a:lstStyle/>
          <a:p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落實公務員行為規範，建立優良典範</a:t>
            </a:r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8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Inhaltsplatzhalter 4"/>
          <p:cNvSpPr txBox="1">
            <a:spLocks/>
          </p:cNvSpPr>
          <p:nvPr/>
        </p:nvSpPr>
        <p:spPr>
          <a:xfrm>
            <a:off x="611560" y="143617"/>
            <a:ext cx="102480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4400" dirty="0" smtClean="0">
                <a:latin typeface="Calibri"/>
              </a:rPr>
              <a:t>08</a:t>
            </a:r>
            <a:endParaRPr lang="en-US" sz="4400" dirty="0">
              <a:latin typeface="Calibri"/>
            </a:endParaRPr>
          </a:p>
        </p:txBody>
      </p:sp>
      <p:sp>
        <p:nvSpPr>
          <p:cNvPr id="56" name="Inhaltsplatzhalter 4"/>
          <p:cNvSpPr txBox="1">
            <a:spLocks/>
          </p:cNvSpPr>
          <p:nvPr/>
        </p:nvSpPr>
        <p:spPr>
          <a:xfrm>
            <a:off x="378912" y="1415351"/>
            <a:ext cx="80981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建立廉政紀律落實執行本府「員工廉政倫理規範」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51"/>
          <p:cNvGrpSpPr/>
          <p:nvPr/>
        </p:nvGrpSpPr>
        <p:grpSpPr>
          <a:xfrm>
            <a:off x="7294324" y="4416098"/>
            <a:ext cx="587565" cy="508163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66" name="Freeform 154"/>
            <p:cNvSpPr>
              <a:spLocks/>
            </p:cNvSpPr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56"/>
            <p:cNvSpPr>
              <a:spLocks/>
            </p:cNvSpPr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837285" y="2028836"/>
            <a:ext cx="572427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受理登錄各機關學校員工拒收餽贈、請託關說及飲宴應酬等資料，計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393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2800" b="1" dirty="0" smtClean="0">
                <a:solidFill>
                  <a:srgbClr val="809EC2"/>
                </a:solidFill>
                <a:latin typeface="Calibri"/>
              </a:rPr>
              <a:t>10</a:t>
            </a:r>
            <a:endParaRPr lang="en-US" sz="2800" b="1" dirty="0">
              <a:solidFill>
                <a:srgbClr val="809EC2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" y="3121486"/>
            <a:ext cx="4245361" cy="344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8" name="Group 2"/>
          <p:cNvGrpSpPr/>
          <p:nvPr/>
        </p:nvGrpSpPr>
        <p:grpSpPr>
          <a:xfrm>
            <a:off x="3712760" y="3147091"/>
            <a:ext cx="2639180" cy="2679550"/>
            <a:chOff x="7337393" y="1247756"/>
            <a:chExt cx="4015191" cy="4783114"/>
          </a:xfrm>
        </p:grpSpPr>
        <p:sp>
          <p:nvSpPr>
            <p:cNvPr id="159" name="Freeform: Shape 95"/>
            <p:cNvSpPr>
              <a:spLocks/>
            </p:cNvSpPr>
            <p:nvPr/>
          </p:nvSpPr>
          <p:spPr bwMode="auto">
            <a:xfrm>
              <a:off x="8069721" y="3729656"/>
              <a:ext cx="272470" cy="332690"/>
            </a:xfrm>
            <a:custGeom>
              <a:avLst/>
              <a:gdLst>
                <a:gd name="T0" fmla="*/ 76 w 152"/>
                <a:gd name="T1" fmla="*/ 101 h 185"/>
                <a:gd name="T2" fmla="*/ 50 w 152"/>
                <a:gd name="T3" fmla="*/ 126 h 185"/>
                <a:gd name="T4" fmla="*/ 59 w 152"/>
                <a:gd name="T5" fmla="*/ 177 h 185"/>
                <a:gd name="T6" fmla="*/ 67 w 152"/>
                <a:gd name="T7" fmla="*/ 185 h 185"/>
                <a:gd name="T8" fmla="*/ 84 w 152"/>
                <a:gd name="T9" fmla="*/ 185 h 185"/>
                <a:gd name="T10" fmla="*/ 93 w 152"/>
                <a:gd name="T11" fmla="*/ 177 h 185"/>
                <a:gd name="T12" fmla="*/ 101 w 152"/>
                <a:gd name="T13" fmla="*/ 126 h 185"/>
                <a:gd name="T14" fmla="*/ 76 w 152"/>
                <a:gd name="T15" fmla="*/ 101 h 185"/>
                <a:gd name="T16" fmla="*/ 85 w 152"/>
                <a:gd name="T17" fmla="*/ 173 h 185"/>
                <a:gd name="T18" fmla="*/ 83 w 152"/>
                <a:gd name="T19" fmla="*/ 177 h 185"/>
                <a:gd name="T20" fmla="*/ 69 w 152"/>
                <a:gd name="T21" fmla="*/ 177 h 185"/>
                <a:gd name="T22" fmla="*/ 66 w 152"/>
                <a:gd name="T23" fmla="*/ 173 h 185"/>
                <a:gd name="T24" fmla="*/ 59 w 152"/>
                <a:gd name="T25" fmla="*/ 126 h 185"/>
                <a:gd name="T26" fmla="*/ 76 w 152"/>
                <a:gd name="T27" fmla="*/ 109 h 185"/>
                <a:gd name="T28" fmla="*/ 93 w 152"/>
                <a:gd name="T29" fmla="*/ 126 h 185"/>
                <a:gd name="T30" fmla="*/ 85 w 152"/>
                <a:gd name="T31" fmla="*/ 173 h 185"/>
                <a:gd name="T32" fmla="*/ 76 w 152"/>
                <a:gd name="T33" fmla="*/ 0 h 185"/>
                <a:gd name="T34" fmla="*/ 0 w 152"/>
                <a:gd name="T35" fmla="*/ 75 h 185"/>
                <a:gd name="T36" fmla="*/ 43 w 152"/>
                <a:gd name="T37" fmla="*/ 144 h 185"/>
                <a:gd name="T38" fmla="*/ 42 w 152"/>
                <a:gd name="T39" fmla="*/ 134 h 185"/>
                <a:gd name="T40" fmla="*/ 8 w 152"/>
                <a:gd name="T41" fmla="*/ 75 h 185"/>
                <a:gd name="T42" fmla="*/ 76 w 152"/>
                <a:gd name="T43" fmla="*/ 8 h 185"/>
                <a:gd name="T44" fmla="*/ 143 w 152"/>
                <a:gd name="T45" fmla="*/ 75 h 185"/>
                <a:gd name="T46" fmla="*/ 109 w 152"/>
                <a:gd name="T47" fmla="*/ 134 h 185"/>
                <a:gd name="T48" fmla="*/ 108 w 152"/>
                <a:gd name="T49" fmla="*/ 144 h 185"/>
                <a:gd name="T50" fmla="*/ 152 w 152"/>
                <a:gd name="T51" fmla="*/ 75 h 185"/>
                <a:gd name="T52" fmla="*/ 76 w 152"/>
                <a:gd name="T53" fmla="*/ 0 h 185"/>
                <a:gd name="T54" fmla="*/ 93 w 152"/>
                <a:gd name="T55" fmla="*/ 75 h 185"/>
                <a:gd name="T56" fmla="*/ 76 w 152"/>
                <a:gd name="T57" fmla="*/ 59 h 185"/>
                <a:gd name="T58" fmla="*/ 59 w 152"/>
                <a:gd name="T59" fmla="*/ 75 h 185"/>
                <a:gd name="T60" fmla="*/ 76 w 152"/>
                <a:gd name="T61" fmla="*/ 92 h 185"/>
                <a:gd name="T62" fmla="*/ 93 w 152"/>
                <a:gd name="T63" fmla="*/ 75 h 185"/>
                <a:gd name="T64" fmla="*/ 67 w 152"/>
                <a:gd name="T65" fmla="*/ 75 h 185"/>
                <a:gd name="T66" fmla="*/ 76 w 152"/>
                <a:gd name="T67" fmla="*/ 67 h 185"/>
                <a:gd name="T68" fmla="*/ 84 w 152"/>
                <a:gd name="T69" fmla="*/ 75 h 185"/>
                <a:gd name="T70" fmla="*/ 76 w 152"/>
                <a:gd name="T71" fmla="*/ 84 h 185"/>
                <a:gd name="T72" fmla="*/ 67 w 152"/>
                <a:gd name="T73" fmla="*/ 75 h 185"/>
                <a:gd name="T74" fmla="*/ 76 w 152"/>
                <a:gd name="T75" fmla="*/ 29 h 185"/>
                <a:gd name="T76" fmla="*/ 29 w 152"/>
                <a:gd name="T77" fmla="*/ 75 h 185"/>
                <a:gd name="T78" fmla="*/ 45 w 152"/>
                <a:gd name="T79" fmla="*/ 110 h 185"/>
                <a:gd name="T80" fmla="*/ 49 w 152"/>
                <a:gd name="T81" fmla="*/ 103 h 185"/>
                <a:gd name="T82" fmla="*/ 38 w 152"/>
                <a:gd name="T83" fmla="*/ 75 h 185"/>
                <a:gd name="T84" fmla="*/ 76 w 152"/>
                <a:gd name="T85" fmla="*/ 38 h 185"/>
                <a:gd name="T86" fmla="*/ 114 w 152"/>
                <a:gd name="T87" fmla="*/ 75 h 185"/>
                <a:gd name="T88" fmla="*/ 102 w 152"/>
                <a:gd name="T89" fmla="*/ 103 h 185"/>
                <a:gd name="T90" fmla="*/ 106 w 152"/>
                <a:gd name="T91" fmla="*/ 110 h 185"/>
                <a:gd name="T92" fmla="*/ 122 w 152"/>
                <a:gd name="T93" fmla="*/ 75 h 185"/>
                <a:gd name="T94" fmla="*/ 76 w 152"/>
                <a:gd name="T95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2" h="185">
                  <a:moveTo>
                    <a:pt x="76" y="101"/>
                  </a:moveTo>
                  <a:cubicBezTo>
                    <a:pt x="55" y="101"/>
                    <a:pt x="50" y="113"/>
                    <a:pt x="50" y="126"/>
                  </a:cubicBezTo>
                  <a:cubicBezTo>
                    <a:pt x="50" y="139"/>
                    <a:pt x="55" y="168"/>
                    <a:pt x="59" y="177"/>
                  </a:cubicBezTo>
                  <a:cubicBezTo>
                    <a:pt x="63" y="185"/>
                    <a:pt x="67" y="185"/>
                    <a:pt x="67" y="185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84" y="185"/>
                    <a:pt x="88" y="185"/>
                    <a:pt x="93" y="177"/>
                  </a:cubicBezTo>
                  <a:cubicBezTo>
                    <a:pt x="97" y="168"/>
                    <a:pt x="101" y="139"/>
                    <a:pt x="101" y="126"/>
                  </a:cubicBezTo>
                  <a:cubicBezTo>
                    <a:pt x="101" y="113"/>
                    <a:pt x="97" y="101"/>
                    <a:pt x="76" y="101"/>
                  </a:cubicBezTo>
                  <a:close/>
                  <a:moveTo>
                    <a:pt x="85" y="173"/>
                  </a:moveTo>
                  <a:cubicBezTo>
                    <a:pt x="84" y="175"/>
                    <a:pt x="83" y="176"/>
                    <a:pt x="83" y="177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68" y="176"/>
                    <a:pt x="68" y="175"/>
                    <a:pt x="66" y="173"/>
                  </a:cubicBezTo>
                  <a:cubicBezTo>
                    <a:pt x="63" y="167"/>
                    <a:pt x="59" y="139"/>
                    <a:pt x="59" y="126"/>
                  </a:cubicBezTo>
                  <a:cubicBezTo>
                    <a:pt x="59" y="114"/>
                    <a:pt x="63" y="109"/>
                    <a:pt x="76" y="109"/>
                  </a:cubicBezTo>
                  <a:cubicBezTo>
                    <a:pt x="88" y="109"/>
                    <a:pt x="93" y="114"/>
                    <a:pt x="93" y="126"/>
                  </a:cubicBezTo>
                  <a:cubicBezTo>
                    <a:pt x="93" y="139"/>
                    <a:pt x="88" y="167"/>
                    <a:pt x="85" y="173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0" y="106"/>
                    <a:pt x="18" y="132"/>
                    <a:pt x="43" y="144"/>
                  </a:cubicBezTo>
                  <a:cubicBezTo>
                    <a:pt x="43" y="141"/>
                    <a:pt x="43" y="137"/>
                    <a:pt x="42" y="134"/>
                  </a:cubicBezTo>
                  <a:cubicBezTo>
                    <a:pt x="22" y="122"/>
                    <a:pt x="8" y="101"/>
                    <a:pt x="8" y="75"/>
                  </a:cubicBezTo>
                  <a:cubicBezTo>
                    <a:pt x="8" y="38"/>
                    <a:pt x="38" y="8"/>
                    <a:pt x="76" y="8"/>
                  </a:cubicBezTo>
                  <a:cubicBezTo>
                    <a:pt x="113" y="8"/>
                    <a:pt x="143" y="38"/>
                    <a:pt x="143" y="75"/>
                  </a:cubicBezTo>
                  <a:cubicBezTo>
                    <a:pt x="143" y="101"/>
                    <a:pt x="130" y="122"/>
                    <a:pt x="109" y="134"/>
                  </a:cubicBezTo>
                  <a:cubicBezTo>
                    <a:pt x="109" y="137"/>
                    <a:pt x="109" y="140"/>
                    <a:pt x="108" y="144"/>
                  </a:cubicBezTo>
                  <a:cubicBezTo>
                    <a:pt x="134" y="132"/>
                    <a:pt x="152" y="106"/>
                    <a:pt x="152" y="75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3" y="75"/>
                  </a:moveTo>
                  <a:cubicBezTo>
                    <a:pt x="93" y="66"/>
                    <a:pt x="85" y="59"/>
                    <a:pt x="76" y="59"/>
                  </a:cubicBezTo>
                  <a:cubicBezTo>
                    <a:pt x="66" y="59"/>
                    <a:pt x="59" y="66"/>
                    <a:pt x="59" y="75"/>
                  </a:cubicBezTo>
                  <a:cubicBezTo>
                    <a:pt x="59" y="85"/>
                    <a:pt x="66" y="92"/>
                    <a:pt x="76" y="92"/>
                  </a:cubicBezTo>
                  <a:cubicBezTo>
                    <a:pt x="85" y="92"/>
                    <a:pt x="93" y="85"/>
                    <a:pt x="93" y="75"/>
                  </a:cubicBezTo>
                  <a:close/>
                  <a:moveTo>
                    <a:pt x="67" y="75"/>
                  </a:moveTo>
                  <a:cubicBezTo>
                    <a:pt x="67" y="71"/>
                    <a:pt x="71" y="67"/>
                    <a:pt x="76" y="67"/>
                  </a:cubicBezTo>
                  <a:cubicBezTo>
                    <a:pt x="80" y="67"/>
                    <a:pt x="84" y="71"/>
                    <a:pt x="84" y="75"/>
                  </a:cubicBezTo>
                  <a:cubicBezTo>
                    <a:pt x="84" y="80"/>
                    <a:pt x="80" y="84"/>
                    <a:pt x="76" y="84"/>
                  </a:cubicBezTo>
                  <a:cubicBezTo>
                    <a:pt x="71" y="84"/>
                    <a:pt x="67" y="80"/>
                    <a:pt x="67" y="75"/>
                  </a:cubicBezTo>
                  <a:close/>
                  <a:moveTo>
                    <a:pt x="76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89"/>
                    <a:pt x="35" y="102"/>
                    <a:pt x="45" y="110"/>
                  </a:cubicBezTo>
                  <a:cubicBezTo>
                    <a:pt x="46" y="107"/>
                    <a:pt x="47" y="105"/>
                    <a:pt x="49" y="103"/>
                  </a:cubicBezTo>
                  <a:cubicBezTo>
                    <a:pt x="42" y="96"/>
                    <a:pt x="38" y="86"/>
                    <a:pt x="38" y="75"/>
                  </a:cubicBezTo>
                  <a:cubicBezTo>
                    <a:pt x="38" y="55"/>
                    <a:pt x="55" y="38"/>
                    <a:pt x="76" y="38"/>
                  </a:cubicBezTo>
                  <a:cubicBezTo>
                    <a:pt x="97" y="38"/>
                    <a:pt x="114" y="55"/>
                    <a:pt x="114" y="75"/>
                  </a:cubicBezTo>
                  <a:cubicBezTo>
                    <a:pt x="114" y="86"/>
                    <a:pt x="109" y="96"/>
                    <a:pt x="102" y="103"/>
                  </a:cubicBezTo>
                  <a:cubicBezTo>
                    <a:pt x="104" y="105"/>
                    <a:pt x="105" y="108"/>
                    <a:pt x="106" y="110"/>
                  </a:cubicBezTo>
                  <a:cubicBezTo>
                    <a:pt x="116" y="102"/>
                    <a:pt x="122" y="89"/>
                    <a:pt x="122" y="75"/>
                  </a:cubicBezTo>
                  <a:cubicBezTo>
                    <a:pt x="122" y="50"/>
                    <a:pt x="101" y="29"/>
                    <a:pt x="76" y="29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0" name="Freeform: Shape 96"/>
            <p:cNvSpPr>
              <a:spLocks/>
            </p:cNvSpPr>
            <p:nvPr/>
          </p:nvSpPr>
          <p:spPr bwMode="auto">
            <a:xfrm>
              <a:off x="8483225" y="3739194"/>
              <a:ext cx="333676" cy="332690"/>
            </a:xfrm>
            <a:custGeom>
              <a:avLst/>
              <a:gdLst>
                <a:gd name="T0" fmla="*/ 137 w 186"/>
                <a:gd name="T1" fmla="*/ 60 h 185"/>
                <a:gd name="T2" fmla="*/ 126 w 186"/>
                <a:gd name="T3" fmla="*/ 64 h 185"/>
                <a:gd name="T4" fmla="*/ 113 w 186"/>
                <a:gd name="T5" fmla="*/ 59 h 185"/>
                <a:gd name="T6" fmla="*/ 96 w 186"/>
                <a:gd name="T7" fmla="*/ 76 h 185"/>
                <a:gd name="T8" fmla="*/ 97 w 186"/>
                <a:gd name="T9" fmla="*/ 80 h 185"/>
                <a:gd name="T10" fmla="*/ 61 w 186"/>
                <a:gd name="T11" fmla="*/ 62 h 185"/>
                <a:gd name="T12" fmla="*/ 59 w 186"/>
                <a:gd name="T13" fmla="*/ 70 h 185"/>
                <a:gd name="T14" fmla="*/ 66 w 186"/>
                <a:gd name="T15" fmla="*/ 84 h 185"/>
                <a:gd name="T16" fmla="*/ 58 w 186"/>
                <a:gd name="T17" fmla="*/ 82 h 185"/>
                <a:gd name="T18" fmla="*/ 58 w 186"/>
                <a:gd name="T19" fmla="*/ 83 h 185"/>
                <a:gd name="T20" fmla="*/ 72 w 186"/>
                <a:gd name="T21" fmla="*/ 99 h 185"/>
                <a:gd name="T22" fmla="*/ 68 w 186"/>
                <a:gd name="T23" fmla="*/ 100 h 185"/>
                <a:gd name="T24" fmla="*/ 64 w 186"/>
                <a:gd name="T25" fmla="*/ 100 h 185"/>
                <a:gd name="T26" fmla="*/ 81 w 186"/>
                <a:gd name="T27" fmla="*/ 111 h 185"/>
                <a:gd name="T28" fmla="*/ 59 w 186"/>
                <a:gd name="T29" fmla="*/ 119 h 185"/>
                <a:gd name="T30" fmla="*/ 55 w 186"/>
                <a:gd name="T31" fmla="*/ 118 h 185"/>
                <a:gd name="T32" fmla="*/ 82 w 186"/>
                <a:gd name="T33" fmla="*/ 126 h 185"/>
                <a:gd name="T34" fmla="*/ 131 w 186"/>
                <a:gd name="T35" fmla="*/ 78 h 185"/>
                <a:gd name="T36" fmla="*/ 131 w 186"/>
                <a:gd name="T37" fmla="*/ 75 h 185"/>
                <a:gd name="T38" fmla="*/ 139 w 186"/>
                <a:gd name="T39" fmla="*/ 67 h 185"/>
                <a:gd name="T40" fmla="*/ 129 w 186"/>
                <a:gd name="T41" fmla="*/ 69 h 185"/>
                <a:gd name="T42" fmla="*/ 137 w 186"/>
                <a:gd name="T43" fmla="*/ 60 h 185"/>
                <a:gd name="T44" fmla="*/ 93 w 186"/>
                <a:gd name="T45" fmla="*/ 0 h 185"/>
                <a:gd name="T46" fmla="*/ 0 w 186"/>
                <a:gd name="T47" fmla="*/ 92 h 185"/>
                <a:gd name="T48" fmla="*/ 93 w 186"/>
                <a:gd name="T49" fmla="*/ 185 h 185"/>
                <a:gd name="T50" fmla="*/ 186 w 186"/>
                <a:gd name="T51" fmla="*/ 92 h 185"/>
                <a:gd name="T52" fmla="*/ 93 w 186"/>
                <a:gd name="T53" fmla="*/ 0 h 185"/>
                <a:gd name="T54" fmla="*/ 93 w 186"/>
                <a:gd name="T55" fmla="*/ 177 h 185"/>
                <a:gd name="T56" fmla="*/ 9 w 186"/>
                <a:gd name="T57" fmla="*/ 92 h 185"/>
                <a:gd name="T58" fmla="*/ 93 w 186"/>
                <a:gd name="T59" fmla="*/ 8 h 185"/>
                <a:gd name="T60" fmla="*/ 177 w 186"/>
                <a:gd name="T61" fmla="*/ 92 h 185"/>
                <a:gd name="T62" fmla="*/ 93 w 186"/>
                <a:gd name="T6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85">
                  <a:moveTo>
                    <a:pt x="137" y="60"/>
                  </a:moveTo>
                  <a:cubicBezTo>
                    <a:pt x="134" y="62"/>
                    <a:pt x="130" y="63"/>
                    <a:pt x="126" y="64"/>
                  </a:cubicBezTo>
                  <a:cubicBezTo>
                    <a:pt x="123" y="61"/>
                    <a:pt x="118" y="59"/>
                    <a:pt x="113" y="59"/>
                  </a:cubicBezTo>
                  <a:cubicBezTo>
                    <a:pt x="104" y="59"/>
                    <a:pt x="96" y="66"/>
                    <a:pt x="96" y="76"/>
                  </a:cubicBezTo>
                  <a:cubicBezTo>
                    <a:pt x="96" y="77"/>
                    <a:pt x="96" y="78"/>
                    <a:pt x="97" y="80"/>
                  </a:cubicBezTo>
                  <a:cubicBezTo>
                    <a:pt x="82" y="79"/>
                    <a:pt x="69" y="72"/>
                    <a:pt x="61" y="62"/>
                  </a:cubicBezTo>
                  <a:cubicBezTo>
                    <a:pt x="59" y="64"/>
                    <a:pt x="59" y="67"/>
                    <a:pt x="59" y="70"/>
                  </a:cubicBezTo>
                  <a:cubicBezTo>
                    <a:pt x="59" y="76"/>
                    <a:pt x="62" y="81"/>
                    <a:pt x="66" y="84"/>
                  </a:cubicBezTo>
                  <a:cubicBezTo>
                    <a:pt x="63" y="84"/>
                    <a:pt x="61" y="84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8" y="91"/>
                    <a:pt x="64" y="98"/>
                    <a:pt x="72" y="99"/>
                  </a:cubicBezTo>
                  <a:cubicBezTo>
                    <a:pt x="71" y="100"/>
                    <a:pt x="69" y="100"/>
                    <a:pt x="68" y="100"/>
                  </a:cubicBezTo>
                  <a:cubicBezTo>
                    <a:pt x="67" y="100"/>
                    <a:pt x="66" y="100"/>
                    <a:pt x="64" y="100"/>
                  </a:cubicBezTo>
                  <a:cubicBezTo>
                    <a:pt x="67" y="106"/>
                    <a:pt x="73" y="111"/>
                    <a:pt x="81" y="111"/>
                  </a:cubicBezTo>
                  <a:cubicBezTo>
                    <a:pt x="75" y="116"/>
                    <a:pt x="67" y="119"/>
                    <a:pt x="59" y="119"/>
                  </a:cubicBezTo>
                  <a:cubicBezTo>
                    <a:pt x="58" y="119"/>
                    <a:pt x="56" y="119"/>
                    <a:pt x="55" y="118"/>
                  </a:cubicBezTo>
                  <a:cubicBezTo>
                    <a:pt x="63" y="123"/>
                    <a:pt x="72" y="126"/>
                    <a:pt x="82" y="126"/>
                  </a:cubicBezTo>
                  <a:cubicBezTo>
                    <a:pt x="113" y="126"/>
                    <a:pt x="131" y="100"/>
                    <a:pt x="131" y="78"/>
                  </a:cubicBezTo>
                  <a:cubicBezTo>
                    <a:pt x="131" y="77"/>
                    <a:pt x="131" y="76"/>
                    <a:pt x="131" y="75"/>
                  </a:cubicBezTo>
                  <a:cubicBezTo>
                    <a:pt x="134" y="73"/>
                    <a:pt x="137" y="70"/>
                    <a:pt x="139" y="67"/>
                  </a:cubicBezTo>
                  <a:cubicBezTo>
                    <a:pt x="136" y="68"/>
                    <a:pt x="133" y="69"/>
                    <a:pt x="129" y="69"/>
                  </a:cubicBezTo>
                  <a:cubicBezTo>
                    <a:pt x="133" y="67"/>
                    <a:pt x="136" y="64"/>
                    <a:pt x="137" y="60"/>
                  </a:cubicBezTo>
                  <a:close/>
                  <a:moveTo>
                    <a:pt x="93" y="0"/>
                  </a:moveTo>
                  <a:cubicBezTo>
                    <a:pt x="42" y="0"/>
                    <a:pt x="0" y="41"/>
                    <a:pt x="0" y="92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144" y="185"/>
                    <a:pt x="186" y="144"/>
                    <a:pt x="186" y="92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2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2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1" name="Freeform: Shape 97"/>
            <p:cNvSpPr>
              <a:spLocks/>
            </p:cNvSpPr>
            <p:nvPr/>
          </p:nvSpPr>
          <p:spPr bwMode="auto">
            <a:xfrm>
              <a:off x="9215014" y="5664176"/>
              <a:ext cx="332690" cy="332690"/>
            </a:xfrm>
            <a:custGeom>
              <a:avLst/>
              <a:gdLst>
                <a:gd name="T0" fmla="*/ 101 w 185"/>
                <a:gd name="T1" fmla="*/ 72 h 185"/>
                <a:gd name="T2" fmla="*/ 106 w 185"/>
                <a:gd name="T3" fmla="*/ 67 h 185"/>
                <a:gd name="T4" fmla="*/ 113 w 185"/>
                <a:gd name="T5" fmla="*/ 67 h 185"/>
                <a:gd name="T6" fmla="*/ 113 w 185"/>
                <a:gd name="T7" fmla="*/ 54 h 185"/>
                <a:gd name="T8" fmla="*/ 102 w 185"/>
                <a:gd name="T9" fmla="*/ 54 h 185"/>
                <a:gd name="T10" fmla="*/ 84 w 185"/>
                <a:gd name="T11" fmla="*/ 71 h 185"/>
                <a:gd name="T12" fmla="*/ 84 w 185"/>
                <a:gd name="T13" fmla="*/ 80 h 185"/>
                <a:gd name="T14" fmla="*/ 75 w 185"/>
                <a:gd name="T15" fmla="*/ 80 h 185"/>
                <a:gd name="T16" fmla="*/ 75 w 185"/>
                <a:gd name="T17" fmla="*/ 92 h 185"/>
                <a:gd name="T18" fmla="*/ 84 w 185"/>
                <a:gd name="T19" fmla="*/ 92 h 185"/>
                <a:gd name="T20" fmla="*/ 84 w 185"/>
                <a:gd name="T21" fmla="*/ 130 h 185"/>
                <a:gd name="T22" fmla="*/ 101 w 185"/>
                <a:gd name="T23" fmla="*/ 130 h 185"/>
                <a:gd name="T24" fmla="*/ 101 w 185"/>
                <a:gd name="T25" fmla="*/ 92 h 185"/>
                <a:gd name="T26" fmla="*/ 112 w 185"/>
                <a:gd name="T27" fmla="*/ 92 h 185"/>
                <a:gd name="T28" fmla="*/ 113 w 185"/>
                <a:gd name="T29" fmla="*/ 80 h 185"/>
                <a:gd name="T30" fmla="*/ 101 w 185"/>
                <a:gd name="T31" fmla="*/ 80 h 185"/>
                <a:gd name="T32" fmla="*/ 101 w 185"/>
                <a:gd name="T33" fmla="*/ 72 h 185"/>
                <a:gd name="T34" fmla="*/ 92 w 185"/>
                <a:gd name="T35" fmla="*/ 0 h 185"/>
                <a:gd name="T36" fmla="*/ 0 w 185"/>
                <a:gd name="T37" fmla="*/ 92 h 185"/>
                <a:gd name="T38" fmla="*/ 92 w 185"/>
                <a:gd name="T39" fmla="*/ 185 h 185"/>
                <a:gd name="T40" fmla="*/ 185 w 185"/>
                <a:gd name="T41" fmla="*/ 92 h 185"/>
                <a:gd name="T42" fmla="*/ 92 w 185"/>
                <a:gd name="T43" fmla="*/ 0 h 185"/>
                <a:gd name="T44" fmla="*/ 92 w 185"/>
                <a:gd name="T45" fmla="*/ 177 h 185"/>
                <a:gd name="T46" fmla="*/ 8 w 185"/>
                <a:gd name="T47" fmla="*/ 92 h 185"/>
                <a:gd name="T48" fmla="*/ 92 w 185"/>
                <a:gd name="T49" fmla="*/ 8 h 185"/>
                <a:gd name="T50" fmla="*/ 177 w 185"/>
                <a:gd name="T51" fmla="*/ 92 h 185"/>
                <a:gd name="T52" fmla="*/ 92 w 185"/>
                <a:gd name="T5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185">
                  <a:moveTo>
                    <a:pt x="101" y="72"/>
                  </a:moveTo>
                  <a:cubicBezTo>
                    <a:pt x="101" y="69"/>
                    <a:pt x="101" y="67"/>
                    <a:pt x="106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89" y="54"/>
                    <a:pt x="84" y="61"/>
                    <a:pt x="84" y="7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1" y="80"/>
                    <a:pt x="101" y="80"/>
                    <a:pt x="101" y="80"/>
                  </a:cubicBezTo>
                  <a:lnTo>
                    <a:pt x="101" y="72"/>
                  </a:ln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44" y="185"/>
                    <a:pt x="185" y="144"/>
                    <a:pt x="185" y="92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2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2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2" name="Freeform: Shape 98"/>
            <p:cNvSpPr>
              <a:spLocks/>
            </p:cNvSpPr>
            <p:nvPr/>
          </p:nvSpPr>
          <p:spPr bwMode="auto">
            <a:xfrm rot="4506360">
              <a:off x="8713525" y="4366598"/>
              <a:ext cx="334664" cy="334664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77 h 186"/>
                <a:gd name="T12" fmla="*/ 9 w 186"/>
                <a:gd name="T13" fmla="*/ 93 h 186"/>
                <a:gd name="T14" fmla="*/ 93 w 186"/>
                <a:gd name="T15" fmla="*/ 8 h 186"/>
                <a:gd name="T16" fmla="*/ 177 w 186"/>
                <a:gd name="T17" fmla="*/ 93 h 186"/>
                <a:gd name="T18" fmla="*/ 93 w 186"/>
                <a:gd name="T19" fmla="*/ 177 h 186"/>
                <a:gd name="T20" fmla="*/ 127 w 186"/>
                <a:gd name="T21" fmla="*/ 63 h 186"/>
                <a:gd name="T22" fmla="*/ 118 w 186"/>
                <a:gd name="T23" fmla="*/ 63 h 186"/>
                <a:gd name="T24" fmla="*/ 118 w 186"/>
                <a:gd name="T25" fmla="*/ 76 h 186"/>
                <a:gd name="T26" fmla="*/ 106 w 186"/>
                <a:gd name="T27" fmla="*/ 76 h 186"/>
                <a:gd name="T28" fmla="*/ 106 w 186"/>
                <a:gd name="T29" fmla="*/ 84 h 186"/>
                <a:gd name="T30" fmla="*/ 118 w 186"/>
                <a:gd name="T31" fmla="*/ 84 h 186"/>
                <a:gd name="T32" fmla="*/ 118 w 186"/>
                <a:gd name="T33" fmla="*/ 97 h 186"/>
                <a:gd name="T34" fmla="*/ 127 w 186"/>
                <a:gd name="T35" fmla="*/ 97 h 186"/>
                <a:gd name="T36" fmla="*/ 127 w 186"/>
                <a:gd name="T37" fmla="*/ 84 h 186"/>
                <a:gd name="T38" fmla="*/ 140 w 186"/>
                <a:gd name="T39" fmla="*/ 84 h 186"/>
                <a:gd name="T40" fmla="*/ 140 w 186"/>
                <a:gd name="T41" fmla="*/ 76 h 186"/>
                <a:gd name="T42" fmla="*/ 127 w 186"/>
                <a:gd name="T43" fmla="*/ 76 h 186"/>
                <a:gd name="T44" fmla="*/ 127 w 186"/>
                <a:gd name="T45" fmla="*/ 63 h 186"/>
                <a:gd name="T46" fmla="*/ 93 w 186"/>
                <a:gd name="T47" fmla="*/ 96 h 186"/>
                <a:gd name="T48" fmla="*/ 89 w 186"/>
                <a:gd name="T49" fmla="*/ 91 h 186"/>
                <a:gd name="T50" fmla="*/ 92 w 186"/>
                <a:gd name="T51" fmla="*/ 87 h 186"/>
                <a:gd name="T52" fmla="*/ 98 w 186"/>
                <a:gd name="T53" fmla="*/ 75 h 186"/>
                <a:gd name="T54" fmla="*/ 95 w 186"/>
                <a:gd name="T55" fmla="*/ 66 h 186"/>
                <a:gd name="T56" fmla="*/ 97 w 186"/>
                <a:gd name="T57" fmla="*/ 66 h 186"/>
                <a:gd name="T58" fmla="*/ 106 w 186"/>
                <a:gd name="T59" fmla="*/ 59 h 186"/>
                <a:gd name="T60" fmla="*/ 82 w 186"/>
                <a:gd name="T61" fmla="*/ 59 h 186"/>
                <a:gd name="T62" fmla="*/ 63 w 186"/>
                <a:gd name="T63" fmla="*/ 75 h 186"/>
                <a:gd name="T64" fmla="*/ 79 w 186"/>
                <a:gd name="T65" fmla="*/ 91 h 186"/>
                <a:gd name="T66" fmla="*/ 79 w 186"/>
                <a:gd name="T67" fmla="*/ 93 h 186"/>
                <a:gd name="T68" fmla="*/ 80 w 186"/>
                <a:gd name="T69" fmla="*/ 97 h 186"/>
                <a:gd name="T70" fmla="*/ 59 w 186"/>
                <a:gd name="T71" fmla="*/ 113 h 186"/>
                <a:gd name="T72" fmla="*/ 80 w 186"/>
                <a:gd name="T73" fmla="*/ 126 h 186"/>
                <a:gd name="T74" fmla="*/ 101 w 186"/>
                <a:gd name="T75" fmla="*/ 110 h 186"/>
                <a:gd name="T76" fmla="*/ 93 w 186"/>
                <a:gd name="T77" fmla="*/ 96 h 186"/>
                <a:gd name="T78" fmla="*/ 74 w 186"/>
                <a:gd name="T79" fmla="*/ 75 h 186"/>
                <a:gd name="T80" fmla="*/ 76 w 186"/>
                <a:gd name="T81" fmla="*/ 67 h 186"/>
                <a:gd name="T82" fmla="*/ 79 w 186"/>
                <a:gd name="T83" fmla="*/ 65 h 186"/>
                <a:gd name="T84" fmla="*/ 79 w 186"/>
                <a:gd name="T85" fmla="*/ 64 h 186"/>
                <a:gd name="T86" fmla="*/ 79 w 186"/>
                <a:gd name="T87" fmla="*/ 64 h 186"/>
                <a:gd name="T88" fmla="*/ 79 w 186"/>
                <a:gd name="T89" fmla="*/ 65 h 186"/>
                <a:gd name="T90" fmla="*/ 88 w 186"/>
                <a:gd name="T91" fmla="*/ 76 h 186"/>
                <a:gd name="T92" fmla="*/ 86 w 186"/>
                <a:gd name="T93" fmla="*/ 84 h 186"/>
                <a:gd name="T94" fmla="*/ 82 w 186"/>
                <a:gd name="T95" fmla="*/ 86 h 186"/>
                <a:gd name="T96" fmla="*/ 82 w 186"/>
                <a:gd name="T97" fmla="*/ 86 h 186"/>
                <a:gd name="T98" fmla="*/ 74 w 186"/>
                <a:gd name="T99" fmla="*/ 75 h 186"/>
                <a:gd name="T100" fmla="*/ 80 w 186"/>
                <a:gd name="T101" fmla="*/ 120 h 186"/>
                <a:gd name="T102" fmla="*/ 70 w 186"/>
                <a:gd name="T103" fmla="*/ 111 h 186"/>
                <a:gd name="T104" fmla="*/ 81 w 186"/>
                <a:gd name="T105" fmla="*/ 102 h 186"/>
                <a:gd name="T106" fmla="*/ 81 w 186"/>
                <a:gd name="T107" fmla="*/ 101 h 186"/>
                <a:gd name="T108" fmla="*/ 81 w 186"/>
                <a:gd name="T109" fmla="*/ 101 h 186"/>
                <a:gd name="T110" fmla="*/ 82 w 186"/>
                <a:gd name="T111" fmla="*/ 102 h 186"/>
                <a:gd name="T112" fmla="*/ 86 w 186"/>
                <a:gd name="T113" fmla="*/ 103 h 186"/>
                <a:gd name="T114" fmla="*/ 87 w 186"/>
                <a:gd name="T115" fmla="*/ 104 h 186"/>
                <a:gd name="T116" fmla="*/ 92 w 186"/>
                <a:gd name="T117" fmla="*/ 110 h 186"/>
                <a:gd name="T118" fmla="*/ 92 w 186"/>
                <a:gd name="T119" fmla="*/ 111 h 186"/>
                <a:gd name="T120" fmla="*/ 80 w 186"/>
                <a:gd name="T121" fmla="*/ 12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7" y="177"/>
                    <a:pt x="9" y="139"/>
                    <a:pt x="9" y="93"/>
                  </a:cubicBezTo>
                  <a:cubicBezTo>
                    <a:pt x="9" y="46"/>
                    <a:pt x="47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127" y="63"/>
                  </a:moveTo>
                  <a:cubicBezTo>
                    <a:pt x="118" y="63"/>
                    <a:pt x="118" y="63"/>
                    <a:pt x="118" y="63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27" y="76"/>
                    <a:pt x="127" y="76"/>
                    <a:pt x="127" y="76"/>
                  </a:cubicBezTo>
                  <a:lnTo>
                    <a:pt x="127" y="63"/>
                  </a:lnTo>
                  <a:close/>
                  <a:moveTo>
                    <a:pt x="93" y="96"/>
                  </a:moveTo>
                  <a:cubicBezTo>
                    <a:pt x="91" y="95"/>
                    <a:pt x="89" y="92"/>
                    <a:pt x="89" y="91"/>
                  </a:cubicBezTo>
                  <a:cubicBezTo>
                    <a:pt x="89" y="90"/>
                    <a:pt x="89" y="90"/>
                    <a:pt x="92" y="87"/>
                  </a:cubicBezTo>
                  <a:cubicBezTo>
                    <a:pt x="96" y="84"/>
                    <a:pt x="98" y="80"/>
                    <a:pt x="98" y="75"/>
                  </a:cubicBezTo>
                  <a:cubicBezTo>
                    <a:pt x="98" y="72"/>
                    <a:pt x="97" y="68"/>
                    <a:pt x="95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2" y="59"/>
                    <a:pt x="63" y="67"/>
                    <a:pt x="63" y="75"/>
                  </a:cubicBezTo>
                  <a:cubicBezTo>
                    <a:pt x="63" y="84"/>
                    <a:pt x="70" y="91"/>
                    <a:pt x="79" y="91"/>
                  </a:cubicBezTo>
                  <a:cubicBezTo>
                    <a:pt x="79" y="92"/>
                    <a:pt x="79" y="93"/>
                    <a:pt x="79" y="93"/>
                  </a:cubicBezTo>
                  <a:cubicBezTo>
                    <a:pt x="79" y="95"/>
                    <a:pt x="79" y="96"/>
                    <a:pt x="80" y="97"/>
                  </a:cubicBezTo>
                  <a:cubicBezTo>
                    <a:pt x="69" y="97"/>
                    <a:pt x="59" y="104"/>
                    <a:pt x="59" y="113"/>
                  </a:cubicBezTo>
                  <a:cubicBezTo>
                    <a:pt x="59" y="121"/>
                    <a:pt x="68" y="126"/>
                    <a:pt x="80" y="126"/>
                  </a:cubicBezTo>
                  <a:cubicBezTo>
                    <a:pt x="94" y="126"/>
                    <a:pt x="101" y="118"/>
                    <a:pt x="101" y="110"/>
                  </a:cubicBezTo>
                  <a:cubicBezTo>
                    <a:pt x="101" y="104"/>
                    <a:pt x="99" y="100"/>
                    <a:pt x="93" y="96"/>
                  </a:cubicBezTo>
                  <a:close/>
                  <a:moveTo>
                    <a:pt x="74" y="75"/>
                  </a:moveTo>
                  <a:cubicBezTo>
                    <a:pt x="73" y="72"/>
                    <a:pt x="74" y="69"/>
                    <a:pt x="76" y="67"/>
                  </a:cubicBezTo>
                  <a:cubicBezTo>
                    <a:pt x="76" y="66"/>
                    <a:pt x="78" y="65"/>
                    <a:pt x="79" y="65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3" y="65"/>
                    <a:pt x="87" y="70"/>
                    <a:pt x="88" y="76"/>
                  </a:cubicBezTo>
                  <a:cubicBezTo>
                    <a:pt x="88" y="79"/>
                    <a:pt x="88" y="82"/>
                    <a:pt x="86" y="84"/>
                  </a:cubicBezTo>
                  <a:cubicBezTo>
                    <a:pt x="85" y="85"/>
                    <a:pt x="84" y="86"/>
                    <a:pt x="82" y="86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78" y="86"/>
                    <a:pt x="74" y="81"/>
                    <a:pt x="74" y="75"/>
                  </a:cubicBezTo>
                  <a:close/>
                  <a:moveTo>
                    <a:pt x="80" y="120"/>
                  </a:moveTo>
                  <a:cubicBezTo>
                    <a:pt x="74" y="120"/>
                    <a:pt x="70" y="116"/>
                    <a:pt x="70" y="111"/>
                  </a:cubicBezTo>
                  <a:cubicBezTo>
                    <a:pt x="70" y="106"/>
                    <a:pt x="75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4" y="103"/>
                    <a:pt x="86" y="103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0" y="106"/>
                    <a:pt x="92" y="108"/>
                    <a:pt x="92" y="110"/>
                  </a:cubicBezTo>
                  <a:cubicBezTo>
                    <a:pt x="92" y="110"/>
                    <a:pt x="92" y="111"/>
                    <a:pt x="92" y="111"/>
                  </a:cubicBezTo>
                  <a:cubicBezTo>
                    <a:pt x="92" y="117"/>
                    <a:pt x="88" y="120"/>
                    <a:pt x="80" y="120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3" name="Freeform: Shape 99"/>
            <p:cNvSpPr>
              <a:spLocks/>
            </p:cNvSpPr>
            <p:nvPr/>
          </p:nvSpPr>
          <p:spPr bwMode="auto">
            <a:xfrm>
              <a:off x="7616995" y="2643881"/>
              <a:ext cx="334664" cy="334664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77 h 186"/>
                <a:gd name="T12" fmla="*/ 9 w 186"/>
                <a:gd name="T13" fmla="*/ 93 h 186"/>
                <a:gd name="T14" fmla="*/ 93 w 186"/>
                <a:gd name="T15" fmla="*/ 8 h 186"/>
                <a:gd name="T16" fmla="*/ 178 w 186"/>
                <a:gd name="T17" fmla="*/ 93 h 186"/>
                <a:gd name="T18" fmla="*/ 93 w 186"/>
                <a:gd name="T19" fmla="*/ 177 h 186"/>
                <a:gd name="T20" fmla="*/ 115 w 186"/>
                <a:gd name="T21" fmla="*/ 117 h 186"/>
                <a:gd name="T22" fmla="*/ 108 w 186"/>
                <a:gd name="T23" fmla="*/ 120 h 186"/>
                <a:gd name="T24" fmla="*/ 109 w 186"/>
                <a:gd name="T25" fmla="*/ 124 h 186"/>
                <a:gd name="T26" fmla="*/ 112 w 186"/>
                <a:gd name="T27" fmla="*/ 126 h 186"/>
                <a:gd name="T28" fmla="*/ 114 w 186"/>
                <a:gd name="T29" fmla="*/ 126 h 186"/>
                <a:gd name="T30" fmla="*/ 118 w 186"/>
                <a:gd name="T31" fmla="*/ 123 h 186"/>
                <a:gd name="T32" fmla="*/ 118 w 186"/>
                <a:gd name="T33" fmla="*/ 119 h 186"/>
                <a:gd name="T34" fmla="*/ 115 w 186"/>
                <a:gd name="T35" fmla="*/ 117 h 186"/>
                <a:gd name="T36" fmla="*/ 113 w 186"/>
                <a:gd name="T37" fmla="*/ 59 h 186"/>
                <a:gd name="T38" fmla="*/ 112 w 186"/>
                <a:gd name="T39" fmla="*/ 59 h 186"/>
                <a:gd name="T40" fmla="*/ 111 w 186"/>
                <a:gd name="T41" fmla="*/ 59 h 186"/>
                <a:gd name="T42" fmla="*/ 103 w 186"/>
                <a:gd name="T43" fmla="*/ 59 h 186"/>
                <a:gd name="T44" fmla="*/ 103 w 186"/>
                <a:gd name="T45" fmla="*/ 59 h 186"/>
                <a:gd name="T46" fmla="*/ 86 w 186"/>
                <a:gd name="T47" fmla="*/ 87 h 186"/>
                <a:gd name="T48" fmla="*/ 70 w 186"/>
                <a:gd name="T49" fmla="*/ 59 h 186"/>
                <a:gd name="T50" fmla="*/ 69 w 186"/>
                <a:gd name="T51" fmla="*/ 59 h 186"/>
                <a:gd name="T52" fmla="*/ 61 w 186"/>
                <a:gd name="T53" fmla="*/ 59 h 186"/>
                <a:gd name="T54" fmla="*/ 60 w 186"/>
                <a:gd name="T55" fmla="*/ 59 h 186"/>
                <a:gd name="T56" fmla="*/ 82 w 186"/>
                <a:gd name="T57" fmla="*/ 98 h 186"/>
                <a:gd name="T58" fmla="*/ 81 w 186"/>
                <a:gd name="T59" fmla="*/ 126 h 186"/>
                <a:gd name="T60" fmla="*/ 81 w 186"/>
                <a:gd name="T61" fmla="*/ 126 h 186"/>
                <a:gd name="T62" fmla="*/ 82 w 186"/>
                <a:gd name="T63" fmla="*/ 126 h 186"/>
                <a:gd name="T64" fmla="*/ 82 w 186"/>
                <a:gd name="T65" fmla="*/ 126 h 186"/>
                <a:gd name="T66" fmla="*/ 90 w 186"/>
                <a:gd name="T67" fmla="*/ 126 h 186"/>
                <a:gd name="T68" fmla="*/ 91 w 186"/>
                <a:gd name="T69" fmla="*/ 126 h 186"/>
                <a:gd name="T70" fmla="*/ 91 w 186"/>
                <a:gd name="T71" fmla="*/ 98 h 186"/>
                <a:gd name="T72" fmla="*/ 101 w 186"/>
                <a:gd name="T73" fmla="*/ 79 h 186"/>
                <a:gd name="T74" fmla="*/ 112 w 186"/>
                <a:gd name="T75" fmla="*/ 60 h 186"/>
                <a:gd name="T76" fmla="*/ 113 w 186"/>
                <a:gd name="T77" fmla="*/ 59 h 186"/>
                <a:gd name="T78" fmla="*/ 123 w 186"/>
                <a:gd name="T79" fmla="*/ 60 h 186"/>
                <a:gd name="T80" fmla="*/ 122 w 186"/>
                <a:gd name="T81" fmla="*/ 60 h 186"/>
                <a:gd name="T82" fmla="*/ 117 w 186"/>
                <a:gd name="T83" fmla="*/ 64 h 186"/>
                <a:gd name="T84" fmla="*/ 112 w 186"/>
                <a:gd name="T85" fmla="*/ 111 h 186"/>
                <a:gd name="T86" fmla="*/ 113 w 186"/>
                <a:gd name="T87" fmla="*/ 112 h 186"/>
                <a:gd name="T88" fmla="*/ 113 w 186"/>
                <a:gd name="T89" fmla="*/ 112 h 186"/>
                <a:gd name="T90" fmla="*/ 114 w 186"/>
                <a:gd name="T91" fmla="*/ 112 h 186"/>
                <a:gd name="T92" fmla="*/ 116 w 186"/>
                <a:gd name="T93" fmla="*/ 112 h 186"/>
                <a:gd name="T94" fmla="*/ 117 w 186"/>
                <a:gd name="T95" fmla="*/ 113 h 186"/>
                <a:gd name="T96" fmla="*/ 117 w 186"/>
                <a:gd name="T97" fmla="*/ 112 h 186"/>
                <a:gd name="T98" fmla="*/ 125 w 186"/>
                <a:gd name="T99" fmla="*/ 73 h 186"/>
                <a:gd name="T100" fmla="*/ 127 w 186"/>
                <a:gd name="T101" fmla="*/ 67 h 186"/>
                <a:gd name="T102" fmla="*/ 126 w 186"/>
                <a:gd name="T103" fmla="*/ 62 h 186"/>
                <a:gd name="T104" fmla="*/ 123 w 186"/>
                <a:gd name="T105" fmla="*/ 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7" y="177"/>
                    <a:pt x="9" y="139"/>
                    <a:pt x="9" y="93"/>
                  </a:cubicBezTo>
                  <a:cubicBezTo>
                    <a:pt x="9" y="46"/>
                    <a:pt x="47" y="8"/>
                    <a:pt x="93" y="8"/>
                  </a:cubicBezTo>
                  <a:cubicBezTo>
                    <a:pt x="140" y="8"/>
                    <a:pt x="178" y="46"/>
                    <a:pt x="178" y="93"/>
                  </a:cubicBezTo>
                  <a:cubicBezTo>
                    <a:pt x="178" y="139"/>
                    <a:pt x="140" y="177"/>
                    <a:pt x="93" y="177"/>
                  </a:cubicBezTo>
                  <a:close/>
                  <a:moveTo>
                    <a:pt x="115" y="117"/>
                  </a:moveTo>
                  <a:cubicBezTo>
                    <a:pt x="111" y="116"/>
                    <a:pt x="109" y="117"/>
                    <a:pt x="108" y="120"/>
                  </a:cubicBezTo>
                  <a:cubicBezTo>
                    <a:pt x="108" y="122"/>
                    <a:pt x="108" y="123"/>
                    <a:pt x="109" y="124"/>
                  </a:cubicBezTo>
                  <a:cubicBezTo>
                    <a:pt x="110" y="125"/>
                    <a:pt x="111" y="126"/>
                    <a:pt x="112" y="126"/>
                  </a:cubicBezTo>
                  <a:cubicBezTo>
                    <a:pt x="113" y="126"/>
                    <a:pt x="113" y="126"/>
                    <a:pt x="114" y="126"/>
                  </a:cubicBezTo>
                  <a:cubicBezTo>
                    <a:pt x="116" y="126"/>
                    <a:pt x="118" y="125"/>
                    <a:pt x="118" y="123"/>
                  </a:cubicBezTo>
                  <a:cubicBezTo>
                    <a:pt x="118" y="122"/>
                    <a:pt x="118" y="120"/>
                    <a:pt x="118" y="119"/>
                  </a:cubicBezTo>
                  <a:cubicBezTo>
                    <a:pt x="117" y="118"/>
                    <a:pt x="116" y="117"/>
                    <a:pt x="115" y="117"/>
                  </a:cubicBezTo>
                  <a:close/>
                  <a:moveTo>
                    <a:pt x="113" y="59"/>
                  </a:moveTo>
                  <a:cubicBezTo>
                    <a:pt x="112" y="59"/>
                    <a:pt x="112" y="59"/>
                    <a:pt x="112" y="5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09" y="60"/>
                    <a:pt x="106" y="60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7" y="60"/>
                    <a:pt x="64" y="60"/>
                    <a:pt x="61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5" y="126"/>
                    <a:pt x="88" y="126"/>
                    <a:pt x="90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6"/>
                    <a:pt x="96" y="88"/>
                    <a:pt x="101" y="79"/>
                  </a:cubicBezTo>
                  <a:cubicBezTo>
                    <a:pt x="106" y="70"/>
                    <a:pt x="112" y="60"/>
                    <a:pt x="112" y="60"/>
                  </a:cubicBezTo>
                  <a:lnTo>
                    <a:pt x="113" y="59"/>
                  </a:lnTo>
                  <a:close/>
                  <a:moveTo>
                    <a:pt x="123" y="60"/>
                  </a:moveTo>
                  <a:cubicBezTo>
                    <a:pt x="123" y="60"/>
                    <a:pt x="122" y="60"/>
                    <a:pt x="122" y="60"/>
                  </a:cubicBezTo>
                  <a:cubicBezTo>
                    <a:pt x="119" y="60"/>
                    <a:pt x="117" y="62"/>
                    <a:pt x="117" y="64"/>
                  </a:cubicBezTo>
                  <a:cubicBezTo>
                    <a:pt x="114" y="101"/>
                    <a:pt x="113" y="111"/>
                    <a:pt x="112" y="111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6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19" y="99"/>
                    <a:pt x="123" y="82"/>
                    <a:pt x="125" y="73"/>
                  </a:cubicBezTo>
                  <a:cubicBezTo>
                    <a:pt x="126" y="70"/>
                    <a:pt x="127" y="68"/>
                    <a:pt x="127" y="67"/>
                  </a:cubicBezTo>
                  <a:cubicBezTo>
                    <a:pt x="127" y="65"/>
                    <a:pt x="127" y="63"/>
                    <a:pt x="126" y="62"/>
                  </a:cubicBezTo>
                  <a:cubicBezTo>
                    <a:pt x="126" y="61"/>
                    <a:pt x="125" y="60"/>
                    <a:pt x="123" y="60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4" name="Freeform: Shape 100"/>
            <p:cNvSpPr>
              <a:spLocks/>
            </p:cNvSpPr>
            <p:nvPr/>
          </p:nvSpPr>
          <p:spPr bwMode="auto">
            <a:xfrm>
              <a:off x="7681822" y="4237407"/>
              <a:ext cx="333676" cy="334664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77 h 186"/>
                <a:gd name="T12" fmla="*/ 9 w 186"/>
                <a:gd name="T13" fmla="*/ 93 h 186"/>
                <a:gd name="T14" fmla="*/ 93 w 186"/>
                <a:gd name="T15" fmla="*/ 8 h 186"/>
                <a:gd name="T16" fmla="*/ 177 w 186"/>
                <a:gd name="T17" fmla="*/ 93 h 186"/>
                <a:gd name="T18" fmla="*/ 93 w 186"/>
                <a:gd name="T19" fmla="*/ 177 h 186"/>
                <a:gd name="T20" fmla="*/ 118 w 186"/>
                <a:gd name="T21" fmla="*/ 51 h 186"/>
                <a:gd name="T22" fmla="*/ 68 w 186"/>
                <a:gd name="T23" fmla="*/ 51 h 186"/>
                <a:gd name="T24" fmla="*/ 51 w 186"/>
                <a:gd name="T25" fmla="*/ 67 h 186"/>
                <a:gd name="T26" fmla="*/ 51 w 186"/>
                <a:gd name="T27" fmla="*/ 118 h 186"/>
                <a:gd name="T28" fmla="*/ 68 w 186"/>
                <a:gd name="T29" fmla="*/ 135 h 186"/>
                <a:gd name="T30" fmla="*/ 118 w 186"/>
                <a:gd name="T31" fmla="*/ 135 h 186"/>
                <a:gd name="T32" fmla="*/ 135 w 186"/>
                <a:gd name="T33" fmla="*/ 118 h 186"/>
                <a:gd name="T34" fmla="*/ 135 w 186"/>
                <a:gd name="T35" fmla="*/ 67 h 186"/>
                <a:gd name="T36" fmla="*/ 118 w 186"/>
                <a:gd name="T37" fmla="*/ 51 h 186"/>
                <a:gd name="T38" fmla="*/ 110 w 186"/>
                <a:gd name="T39" fmla="*/ 63 h 186"/>
                <a:gd name="T40" fmla="*/ 122 w 186"/>
                <a:gd name="T41" fmla="*/ 63 h 186"/>
                <a:gd name="T42" fmla="*/ 122 w 186"/>
                <a:gd name="T43" fmla="*/ 76 h 186"/>
                <a:gd name="T44" fmla="*/ 110 w 186"/>
                <a:gd name="T45" fmla="*/ 76 h 186"/>
                <a:gd name="T46" fmla="*/ 110 w 186"/>
                <a:gd name="T47" fmla="*/ 63 h 186"/>
                <a:gd name="T48" fmla="*/ 93 w 186"/>
                <a:gd name="T49" fmla="*/ 76 h 186"/>
                <a:gd name="T50" fmla="*/ 110 w 186"/>
                <a:gd name="T51" fmla="*/ 93 h 186"/>
                <a:gd name="T52" fmla="*/ 93 w 186"/>
                <a:gd name="T53" fmla="*/ 110 h 186"/>
                <a:gd name="T54" fmla="*/ 76 w 186"/>
                <a:gd name="T55" fmla="*/ 93 h 186"/>
                <a:gd name="T56" fmla="*/ 93 w 186"/>
                <a:gd name="T57" fmla="*/ 76 h 186"/>
                <a:gd name="T58" fmla="*/ 127 w 186"/>
                <a:gd name="T59" fmla="*/ 118 h 186"/>
                <a:gd name="T60" fmla="*/ 118 w 186"/>
                <a:gd name="T61" fmla="*/ 126 h 186"/>
                <a:gd name="T62" fmla="*/ 68 w 186"/>
                <a:gd name="T63" fmla="*/ 126 h 186"/>
                <a:gd name="T64" fmla="*/ 59 w 186"/>
                <a:gd name="T65" fmla="*/ 118 h 186"/>
                <a:gd name="T66" fmla="*/ 59 w 186"/>
                <a:gd name="T67" fmla="*/ 89 h 186"/>
                <a:gd name="T68" fmla="*/ 68 w 186"/>
                <a:gd name="T69" fmla="*/ 89 h 186"/>
                <a:gd name="T70" fmla="*/ 68 w 186"/>
                <a:gd name="T71" fmla="*/ 93 h 186"/>
                <a:gd name="T72" fmla="*/ 93 w 186"/>
                <a:gd name="T73" fmla="*/ 118 h 186"/>
                <a:gd name="T74" fmla="*/ 118 w 186"/>
                <a:gd name="T75" fmla="*/ 93 h 186"/>
                <a:gd name="T76" fmla="*/ 118 w 186"/>
                <a:gd name="T77" fmla="*/ 89 h 186"/>
                <a:gd name="T78" fmla="*/ 127 w 186"/>
                <a:gd name="T79" fmla="*/ 89 h 186"/>
                <a:gd name="T80" fmla="*/ 127 w 186"/>
                <a:gd name="T81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118" y="51"/>
                  </a:moveTo>
                  <a:cubicBezTo>
                    <a:pt x="68" y="51"/>
                    <a:pt x="68" y="51"/>
                    <a:pt x="68" y="51"/>
                  </a:cubicBezTo>
                  <a:cubicBezTo>
                    <a:pt x="58" y="51"/>
                    <a:pt x="51" y="58"/>
                    <a:pt x="51" y="6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27"/>
                    <a:pt x="58" y="135"/>
                    <a:pt x="68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28" y="135"/>
                    <a:pt x="135" y="127"/>
                    <a:pt x="135" y="118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58"/>
                    <a:pt x="128" y="51"/>
                    <a:pt x="118" y="51"/>
                  </a:cubicBezTo>
                  <a:close/>
                  <a:moveTo>
                    <a:pt x="110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10" y="76"/>
                    <a:pt x="110" y="76"/>
                    <a:pt x="110" y="76"/>
                  </a:cubicBezTo>
                  <a:lnTo>
                    <a:pt x="110" y="63"/>
                  </a:lnTo>
                  <a:close/>
                  <a:moveTo>
                    <a:pt x="93" y="76"/>
                  </a:moveTo>
                  <a:cubicBezTo>
                    <a:pt x="102" y="76"/>
                    <a:pt x="110" y="83"/>
                    <a:pt x="110" y="93"/>
                  </a:cubicBezTo>
                  <a:cubicBezTo>
                    <a:pt x="110" y="102"/>
                    <a:pt x="102" y="110"/>
                    <a:pt x="93" y="110"/>
                  </a:cubicBezTo>
                  <a:cubicBezTo>
                    <a:pt x="84" y="110"/>
                    <a:pt x="76" y="102"/>
                    <a:pt x="76" y="93"/>
                  </a:cubicBezTo>
                  <a:cubicBezTo>
                    <a:pt x="76" y="83"/>
                    <a:pt x="84" y="76"/>
                    <a:pt x="93" y="76"/>
                  </a:cubicBezTo>
                  <a:close/>
                  <a:moveTo>
                    <a:pt x="127" y="118"/>
                  </a:moveTo>
                  <a:cubicBezTo>
                    <a:pt x="127" y="123"/>
                    <a:pt x="123" y="126"/>
                    <a:pt x="118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3" y="126"/>
                    <a:pt x="59" y="123"/>
                    <a:pt x="59" y="11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8" y="91"/>
                    <a:pt x="68" y="93"/>
                  </a:cubicBezTo>
                  <a:cubicBezTo>
                    <a:pt x="68" y="107"/>
                    <a:pt x="79" y="118"/>
                    <a:pt x="93" y="118"/>
                  </a:cubicBezTo>
                  <a:cubicBezTo>
                    <a:pt x="107" y="118"/>
                    <a:pt x="118" y="107"/>
                    <a:pt x="118" y="93"/>
                  </a:cubicBezTo>
                  <a:cubicBezTo>
                    <a:pt x="118" y="91"/>
                    <a:pt x="118" y="90"/>
                    <a:pt x="118" y="89"/>
                  </a:cubicBezTo>
                  <a:cubicBezTo>
                    <a:pt x="127" y="89"/>
                    <a:pt x="127" y="89"/>
                    <a:pt x="127" y="89"/>
                  </a:cubicBezTo>
                  <a:lnTo>
                    <a:pt x="127" y="118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5" name="Freeform: Shape 101"/>
            <p:cNvSpPr>
              <a:spLocks/>
            </p:cNvSpPr>
            <p:nvPr/>
          </p:nvSpPr>
          <p:spPr bwMode="auto">
            <a:xfrm>
              <a:off x="8610588" y="5495857"/>
              <a:ext cx="333676" cy="334664"/>
            </a:xfrm>
            <a:custGeom>
              <a:avLst/>
              <a:gdLst>
                <a:gd name="T0" fmla="*/ 89 w 186"/>
                <a:gd name="T1" fmla="*/ 68 h 186"/>
                <a:gd name="T2" fmla="*/ 88 w 186"/>
                <a:gd name="T3" fmla="*/ 51 h 186"/>
                <a:gd name="T4" fmla="*/ 80 w 186"/>
                <a:gd name="T5" fmla="*/ 48 h 186"/>
                <a:gd name="T6" fmla="*/ 69 w 186"/>
                <a:gd name="T7" fmla="*/ 39 h 186"/>
                <a:gd name="T8" fmla="*/ 44 w 186"/>
                <a:gd name="T9" fmla="*/ 35 h 186"/>
                <a:gd name="T10" fmla="*/ 32 w 186"/>
                <a:gd name="T11" fmla="*/ 84 h 186"/>
                <a:gd name="T12" fmla="*/ 59 w 186"/>
                <a:gd name="T13" fmla="*/ 99 h 186"/>
                <a:gd name="T14" fmla="*/ 65 w 186"/>
                <a:gd name="T15" fmla="*/ 87 h 186"/>
                <a:gd name="T16" fmla="*/ 103 w 186"/>
                <a:gd name="T17" fmla="*/ 111 h 186"/>
                <a:gd name="T18" fmla="*/ 68 w 186"/>
                <a:gd name="T19" fmla="*/ 119 h 186"/>
                <a:gd name="T20" fmla="*/ 83 w 186"/>
                <a:gd name="T21" fmla="*/ 157 h 186"/>
                <a:gd name="T22" fmla="*/ 103 w 186"/>
                <a:gd name="T23" fmla="*/ 132 h 186"/>
                <a:gd name="T24" fmla="*/ 93 w 186"/>
                <a:gd name="T25" fmla="*/ 0 h 186"/>
                <a:gd name="T26" fmla="*/ 93 w 186"/>
                <a:gd name="T27" fmla="*/ 186 h 186"/>
                <a:gd name="T28" fmla="*/ 93 w 186"/>
                <a:gd name="T29" fmla="*/ 0 h 186"/>
                <a:gd name="T30" fmla="*/ 8 w 186"/>
                <a:gd name="T31" fmla="*/ 93 h 186"/>
                <a:gd name="T32" fmla="*/ 177 w 186"/>
                <a:gd name="T33" fmla="*/ 93 h 186"/>
                <a:gd name="T34" fmla="*/ 168 w 186"/>
                <a:gd name="T35" fmla="*/ 86 h 186"/>
                <a:gd name="T36" fmla="*/ 167 w 186"/>
                <a:gd name="T37" fmla="*/ 79 h 186"/>
                <a:gd name="T38" fmla="*/ 166 w 186"/>
                <a:gd name="T39" fmla="*/ 72 h 186"/>
                <a:gd name="T40" fmla="*/ 163 w 186"/>
                <a:gd name="T41" fmla="*/ 64 h 186"/>
                <a:gd name="T42" fmla="*/ 160 w 186"/>
                <a:gd name="T43" fmla="*/ 58 h 186"/>
                <a:gd name="T44" fmla="*/ 157 w 186"/>
                <a:gd name="T45" fmla="*/ 53 h 186"/>
                <a:gd name="T46" fmla="*/ 154 w 186"/>
                <a:gd name="T47" fmla="*/ 48 h 186"/>
                <a:gd name="T48" fmla="*/ 143 w 186"/>
                <a:gd name="T49" fmla="*/ 36 h 186"/>
                <a:gd name="T50" fmla="*/ 139 w 186"/>
                <a:gd name="T51" fmla="*/ 33 h 186"/>
                <a:gd name="T52" fmla="*/ 112 w 186"/>
                <a:gd name="T53" fmla="*/ 31 h 186"/>
                <a:gd name="T54" fmla="*/ 116 w 186"/>
                <a:gd name="T55" fmla="*/ 50 h 186"/>
                <a:gd name="T56" fmla="*/ 139 w 186"/>
                <a:gd name="T57" fmla="*/ 59 h 186"/>
                <a:gd name="T58" fmla="*/ 151 w 186"/>
                <a:gd name="T59" fmla="*/ 105 h 186"/>
                <a:gd name="T60" fmla="*/ 167 w 186"/>
                <a:gd name="T61" fmla="*/ 109 h 186"/>
                <a:gd name="T62" fmla="*/ 168 w 186"/>
                <a:gd name="T63" fmla="*/ 102 h 186"/>
                <a:gd name="T64" fmla="*/ 169 w 186"/>
                <a:gd name="T65" fmla="*/ 93 h 186"/>
                <a:gd name="T66" fmla="*/ 140 w 186"/>
                <a:gd name="T67" fmla="*/ 111 h 186"/>
                <a:gd name="T68" fmla="*/ 148 w 186"/>
                <a:gd name="T69" fmla="*/ 1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" h="186">
                  <a:moveTo>
                    <a:pt x="72" y="84"/>
                  </a:moveTo>
                  <a:cubicBezTo>
                    <a:pt x="73" y="78"/>
                    <a:pt x="82" y="71"/>
                    <a:pt x="89" y="68"/>
                  </a:cubicBezTo>
                  <a:cubicBezTo>
                    <a:pt x="96" y="66"/>
                    <a:pt x="102" y="64"/>
                    <a:pt x="101" y="59"/>
                  </a:cubicBezTo>
                  <a:cubicBezTo>
                    <a:pt x="100" y="54"/>
                    <a:pt x="98" y="51"/>
                    <a:pt x="88" y="51"/>
                  </a:cubicBezTo>
                  <a:cubicBezTo>
                    <a:pt x="78" y="51"/>
                    <a:pt x="82" y="64"/>
                    <a:pt x="74" y="56"/>
                  </a:cubicBezTo>
                  <a:cubicBezTo>
                    <a:pt x="65" y="48"/>
                    <a:pt x="76" y="50"/>
                    <a:pt x="80" y="48"/>
                  </a:cubicBezTo>
                  <a:cubicBezTo>
                    <a:pt x="84" y="47"/>
                    <a:pt x="88" y="39"/>
                    <a:pt x="81" y="38"/>
                  </a:cubicBezTo>
                  <a:cubicBezTo>
                    <a:pt x="73" y="38"/>
                    <a:pt x="75" y="42"/>
                    <a:pt x="69" y="39"/>
                  </a:cubicBezTo>
                  <a:cubicBezTo>
                    <a:pt x="63" y="37"/>
                    <a:pt x="61" y="47"/>
                    <a:pt x="57" y="45"/>
                  </a:cubicBezTo>
                  <a:cubicBezTo>
                    <a:pt x="55" y="45"/>
                    <a:pt x="48" y="40"/>
                    <a:pt x="44" y="35"/>
                  </a:cubicBezTo>
                  <a:cubicBezTo>
                    <a:pt x="35" y="42"/>
                    <a:pt x="28" y="52"/>
                    <a:pt x="23" y="62"/>
                  </a:cubicBezTo>
                  <a:cubicBezTo>
                    <a:pt x="25" y="76"/>
                    <a:pt x="32" y="84"/>
                    <a:pt x="32" y="84"/>
                  </a:cubicBezTo>
                  <a:cubicBezTo>
                    <a:pt x="32" y="84"/>
                    <a:pt x="36" y="93"/>
                    <a:pt x="60" y="104"/>
                  </a:cubicBezTo>
                  <a:cubicBezTo>
                    <a:pt x="60" y="104"/>
                    <a:pt x="65" y="105"/>
                    <a:pt x="59" y="99"/>
                  </a:cubicBezTo>
                  <a:cubicBezTo>
                    <a:pt x="54" y="94"/>
                    <a:pt x="48" y="87"/>
                    <a:pt x="55" y="84"/>
                  </a:cubicBezTo>
                  <a:cubicBezTo>
                    <a:pt x="61" y="81"/>
                    <a:pt x="63" y="81"/>
                    <a:pt x="65" y="87"/>
                  </a:cubicBezTo>
                  <a:cubicBezTo>
                    <a:pt x="66" y="93"/>
                    <a:pt x="72" y="90"/>
                    <a:pt x="72" y="84"/>
                  </a:cubicBezTo>
                  <a:close/>
                  <a:moveTo>
                    <a:pt x="103" y="111"/>
                  </a:moveTo>
                  <a:cubicBezTo>
                    <a:pt x="94" y="104"/>
                    <a:pt x="95" y="100"/>
                    <a:pt x="84" y="100"/>
                  </a:cubicBezTo>
                  <a:cubicBezTo>
                    <a:pt x="73" y="100"/>
                    <a:pt x="66" y="103"/>
                    <a:pt x="68" y="119"/>
                  </a:cubicBezTo>
                  <a:cubicBezTo>
                    <a:pt x="71" y="135"/>
                    <a:pt x="80" y="127"/>
                    <a:pt x="79" y="140"/>
                  </a:cubicBezTo>
                  <a:cubicBezTo>
                    <a:pt x="78" y="152"/>
                    <a:pt x="81" y="154"/>
                    <a:pt x="83" y="157"/>
                  </a:cubicBezTo>
                  <a:cubicBezTo>
                    <a:pt x="85" y="160"/>
                    <a:pt x="90" y="169"/>
                    <a:pt x="92" y="157"/>
                  </a:cubicBezTo>
                  <a:cubicBezTo>
                    <a:pt x="95" y="145"/>
                    <a:pt x="99" y="138"/>
                    <a:pt x="103" y="132"/>
                  </a:cubicBezTo>
                  <a:cubicBezTo>
                    <a:pt x="108" y="127"/>
                    <a:pt x="112" y="119"/>
                    <a:pt x="103" y="111"/>
                  </a:cubicBezTo>
                  <a:close/>
                  <a:moveTo>
                    <a:pt x="93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144"/>
                    <a:pt x="41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8" y="140"/>
                    <a:pt x="8" y="93"/>
                  </a:cubicBezTo>
                  <a:cubicBezTo>
                    <a:pt x="8" y="46"/>
                    <a:pt x="46" y="9"/>
                    <a:pt x="93" y="9"/>
                  </a:cubicBezTo>
                  <a:cubicBezTo>
                    <a:pt x="139" y="9"/>
                    <a:pt x="177" y="46"/>
                    <a:pt x="177" y="93"/>
                  </a:cubicBezTo>
                  <a:cubicBezTo>
                    <a:pt x="177" y="140"/>
                    <a:pt x="139" y="177"/>
                    <a:pt x="93" y="177"/>
                  </a:cubicBezTo>
                  <a:close/>
                  <a:moveTo>
                    <a:pt x="168" y="86"/>
                  </a:moveTo>
                  <a:cubicBezTo>
                    <a:pt x="168" y="85"/>
                    <a:pt x="168" y="84"/>
                    <a:pt x="168" y="84"/>
                  </a:cubicBezTo>
                  <a:cubicBezTo>
                    <a:pt x="168" y="82"/>
                    <a:pt x="168" y="81"/>
                    <a:pt x="167" y="79"/>
                  </a:cubicBezTo>
                  <a:cubicBezTo>
                    <a:pt x="167" y="78"/>
                    <a:pt x="167" y="77"/>
                    <a:pt x="167" y="77"/>
                  </a:cubicBezTo>
                  <a:cubicBezTo>
                    <a:pt x="167" y="75"/>
                    <a:pt x="166" y="73"/>
                    <a:pt x="166" y="72"/>
                  </a:cubicBezTo>
                  <a:cubicBezTo>
                    <a:pt x="165" y="71"/>
                    <a:pt x="165" y="71"/>
                    <a:pt x="165" y="70"/>
                  </a:cubicBezTo>
                  <a:cubicBezTo>
                    <a:pt x="164" y="68"/>
                    <a:pt x="164" y="66"/>
                    <a:pt x="163" y="64"/>
                  </a:cubicBezTo>
                  <a:cubicBezTo>
                    <a:pt x="163" y="63"/>
                    <a:pt x="162" y="62"/>
                    <a:pt x="162" y="61"/>
                  </a:cubicBezTo>
                  <a:cubicBezTo>
                    <a:pt x="161" y="60"/>
                    <a:pt x="161" y="59"/>
                    <a:pt x="160" y="58"/>
                  </a:cubicBezTo>
                  <a:cubicBezTo>
                    <a:pt x="160" y="57"/>
                    <a:pt x="159" y="56"/>
                    <a:pt x="158" y="55"/>
                  </a:cubicBezTo>
                  <a:cubicBezTo>
                    <a:pt x="158" y="54"/>
                    <a:pt x="157" y="53"/>
                    <a:pt x="157" y="53"/>
                  </a:cubicBezTo>
                  <a:cubicBezTo>
                    <a:pt x="156" y="51"/>
                    <a:pt x="156" y="50"/>
                    <a:pt x="155" y="49"/>
                  </a:cubicBezTo>
                  <a:cubicBezTo>
                    <a:pt x="154" y="49"/>
                    <a:pt x="154" y="48"/>
                    <a:pt x="154" y="48"/>
                  </a:cubicBezTo>
                  <a:cubicBezTo>
                    <a:pt x="151" y="44"/>
                    <a:pt x="147" y="40"/>
                    <a:pt x="144" y="37"/>
                  </a:cubicBezTo>
                  <a:cubicBezTo>
                    <a:pt x="143" y="37"/>
                    <a:pt x="143" y="36"/>
                    <a:pt x="143" y="36"/>
                  </a:cubicBezTo>
                  <a:cubicBezTo>
                    <a:pt x="142" y="35"/>
                    <a:pt x="140" y="34"/>
                    <a:pt x="139" y="33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3" y="28"/>
                    <a:pt x="126" y="24"/>
                    <a:pt x="119" y="22"/>
                  </a:cubicBezTo>
                  <a:cubicBezTo>
                    <a:pt x="117" y="25"/>
                    <a:pt x="115" y="30"/>
                    <a:pt x="112" y="31"/>
                  </a:cubicBezTo>
                  <a:cubicBezTo>
                    <a:pt x="108" y="33"/>
                    <a:pt x="109" y="42"/>
                    <a:pt x="116" y="41"/>
                  </a:cubicBezTo>
                  <a:cubicBezTo>
                    <a:pt x="116" y="41"/>
                    <a:pt x="114" y="43"/>
                    <a:pt x="116" y="50"/>
                  </a:cubicBezTo>
                  <a:cubicBezTo>
                    <a:pt x="118" y="58"/>
                    <a:pt x="121" y="60"/>
                    <a:pt x="132" y="56"/>
                  </a:cubicBezTo>
                  <a:cubicBezTo>
                    <a:pt x="136" y="54"/>
                    <a:pt x="140" y="55"/>
                    <a:pt x="139" y="59"/>
                  </a:cubicBezTo>
                  <a:cubicBezTo>
                    <a:pt x="138" y="69"/>
                    <a:pt x="131" y="69"/>
                    <a:pt x="136" y="84"/>
                  </a:cubicBezTo>
                  <a:cubicBezTo>
                    <a:pt x="140" y="94"/>
                    <a:pt x="148" y="97"/>
                    <a:pt x="151" y="105"/>
                  </a:cubicBezTo>
                  <a:cubicBezTo>
                    <a:pt x="153" y="109"/>
                    <a:pt x="160" y="113"/>
                    <a:pt x="165" y="115"/>
                  </a:cubicBezTo>
                  <a:cubicBezTo>
                    <a:pt x="166" y="113"/>
                    <a:pt x="166" y="111"/>
                    <a:pt x="167" y="109"/>
                  </a:cubicBezTo>
                  <a:cubicBezTo>
                    <a:pt x="167" y="108"/>
                    <a:pt x="167" y="108"/>
                    <a:pt x="167" y="107"/>
                  </a:cubicBezTo>
                  <a:cubicBezTo>
                    <a:pt x="168" y="105"/>
                    <a:pt x="168" y="104"/>
                    <a:pt x="168" y="102"/>
                  </a:cubicBezTo>
                  <a:cubicBezTo>
                    <a:pt x="168" y="101"/>
                    <a:pt x="168" y="101"/>
                    <a:pt x="168" y="100"/>
                  </a:cubicBezTo>
                  <a:cubicBezTo>
                    <a:pt x="169" y="98"/>
                    <a:pt x="169" y="95"/>
                    <a:pt x="169" y="93"/>
                  </a:cubicBezTo>
                  <a:cubicBezTo>
                    <a:pt x="169" y="91"/>
                    <a:pt x="169" y="88"/>
                    <a:pt x="168" y="86"/>
                  </a:cubicBezTo>
                  <a:close/>
                  <a:moveTo>
                    <a:pt x="140" y="111"/>
                  </a:moveTo>
                  <a:cubicBezTo>
                    <a:pt x="137" y="113"/>
                    <a:pt x="137" y="117"/>
                    <a:pt x="139" y="119"/>
                  </a:cubicBezTo>
                  <a:cubicBezTo>
                    <a:pt x="142" y="121"/>
                    <a:pt x="147" y="124"/>
                    <a:pt x="148" y="119"/>
                  </a:cubicBezTo>
                  <a:cubicBezTo>
                    <a:pt x="150" y="114"/>
                    <a:pt x="143" y="109"/>
                    <a:pt x="140" y="111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6" name="Freeform: Shape 102"/>
            <p:cNvSpPr>
              <a:spLocks/>
            </p:cNvSpPr>
            <p:nvPr/>
          </p:nvSpPr>
          <p:spPr bwMode="auto">
            <a:xfrm>
              <a:off x="8553927" y="4854572"/>
              <a:ext cx="272470" cy="334664"/>
            </a:xfrm>
            <a:custGeom>
              <a:avLst/>
              <a:gdLst>
                <a:gd name="T0" fmla="*/ 125 w 152"/>
                <a:gd name="T1" fmla="*/ 94 h 186"/>
                <a:gd name="T2" fmla="*/ 89 w 152"/>
                <a:gd name="T3" fmla="*/ 93 h 186"/>
                <a:gd name="T4" fmla="*/ 131 w 152"/>
                <a:gd name="T5" fmla="*/ 76 h 186"/>
                <a:gd name="T6" fmla="*/ 135 w 152"/>
                <a:gd name="T7" fmla="*/ 21 h 186"/>
                <a:gd name="T8" fmla="*/ 89 w 152"/>
                <a:gd name="T9" fmla="*/ 17 h 186"/>
                <a:gd name="T10" fmla="*/ 80 w 152"/>
                <a:gd name="T11" fmla="*/ 0 h 186"/>
                <a:gd name="T12" fmla="*/ 63 w 152"/>
                <a:gd name="T13" fmla="*/ 9 h 186"/>
                <a:gd name="T14" fmla="*/ 29 w 152"/>
                <a:gd name="T15" fmla="*/ 17 h 186"/>
                <a:gd name="T16" fmla="*/ 1 w 152"/>
                <a:gd name="T17" fmla="*/ 44 h 186"/>
                <a:gd name="T18" fmla="*/ 1 w 152"/>
                <a:gd name="T19" fmla="*/ 50 h 186"/>
                <a:gd name="T20" fmla="*/ 29 w 152"/>
                <a:gd name="T21" fmla="*/ 76 h 186"/>
                <a:gd name="T22" fmla="*/ 63 w 152"/>
                <a:gd name="T23" fmla="*/ 93 h 186"/>
                <a:gd name="T24" fmla="*/ 17 w 152"/>
                <a:gd name="T25" fmla="*/ 97 h 186"/>
                <a:gd name="T26" fmla="*/ 21 w 152"/>
                <a:gd name="T27" fmla="*/ 152 h 186"/>
                <a:gd name="T28" fmla="*/ 63 w 152"/>
                <a:gd name="T29" fmla="*/ 177 h 186"/>
                <a:gd name="T30" fmla="*/ 80 w 152"/>
                <a:gd name="T31" fmla="*/ 186 h 186"/>
                <a:gd name="T32" fmla="*/ 89 w 152"/>
                <a:gd name="T33" fmla="*/ 152 h 186"/>
                <a:gd name="T34" fmla="*/ 125 w 152"/>
                <a:gd name="T35" fmla="*/ 151 h 186"/>
                <a:gd name="T36" fmla="*/ 152 w 152"/>
                <a:gd name="T37" fmla="*/ 122 h 186"/>
                <a:gd name="T38" fmla="*/ 72 w 152"/>
                <a:gd name="T39" fmla="*/ 9 h 186"/>
                <a:gd name="T40" fmla="*/ 80 w 152"/>
                <a:gd name="T41" fmla="*/ 17 h 186"/>
                <a:gd name="T42" fmla="*/ 72 w 152"/>
                <a:gd name="T43" fmla="*/ 9 h 186"/>
                <a:gd name="T44" fmla="*/ 10 w 152"/>
                <a:gd name="T45" fmla="*/ 47 h 186"/>
                <a:gd name="T46" fmla="*/ 126 w 152"/>
                <a:gd name="T47" fmla="*/ 25 h 186"/>
                <a:gd name="T48" fmla="*/ 31 w 152"/>
                <a:gd name="T49" fmla="*/ 68 h 186"/>
                <a:gd name="T50" fmla="*/ 80 w 152"/>
                <a:gd name="T51" fmla="*/ 93 h 186"/>
                <a:gd name="T52" fmla="*/ 72 w 152"/>
                <a:gd name="T53" fmla="*/ 76 h 186"/>
                <a:gd name="T54" fmla="*/ 80 w 152"/>
                <a:gd name="T55" fmla="*/ 177 h 186"/>
                <a:gd name="T56" fmla="*/ 72 w 152"/>
                <a:gd name="T57" fmla="*/ 152 h 186"/>
                <a:gd name="T58" fmla="*/ 80 w 152"/>
                <a:gd name="T59" fmla="*/ 177 h 186"/>
                <a:gd name="T60" fmla="*/ 25 w 152"/>
                <a:gd name="T61" fmla="*/ 144 h 186"/>
                <a:gd name="T62" fmla="*/ 121 w 152"/>
                <a:gd name="T63" fmla="*/ 101 h 186"/>
                <a:gd name="T64" fmla="*/ 121 w 152"/>
                <a:gd name="T65" fmla="*/ 14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86">
                  <a:moveTo>
                    <a:pt x="151" y="119"/>
                  </a:moveTo>
                  <a:cubicBezTo>
                    <a:pt x="125" y="94"/>
                    <a:pt x="125" y="94"/>
                    <a:pt x="125" y="94"/>
                  </a:cubicBezTo>
                  <a:cubicBezTo>
                    <a:pt x="124" y="93"/>
                    <a:pt x="123" y="93"/>
                    <a:pt x="122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3" y="76"/>
                    <a:pt x="135" y="74"/>
                    <a:pt x="135" y="72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5" y="19"/>
                    <a:pt x="133" y="17"/>
                    <a:pt x="13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4"/>
                    <a:pt x="85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0"/>
                    <a:pt x="63" y="4"/>
                    <a:pt x="63" y="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7" y="17"/>
                    <a:pt x="26" y="1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5"/>
                    <a:pt x="0" y="47"/>
                  </a:cubicBezTo>
                  <a:cubicBezTo>
                    <a:pt x="0" y="48"/>
                    <a:pt x="0" y="49"/>
                    <a:pt x="1" y="50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6"/>
                    <a:pt x="28" y="76"/>
                    <a:pt x="29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19" y="93"/>
                    <a:pt x="17" y="95"/>
                    <a:pt x="17" y="97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17" y="150"/>
                    <a:pt x="19" y="152"/>
                    <a:pt x="21" y="15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82"/>
                    <a:pt x="67" y="186"/>
                    <a:pt x="72" y="186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5" y="186"/>
                    <a:pt x="89" y="182"/>
                    <a:pt x="89" y="177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3" y="152"/>
                    <a:pt x="124" y="152"/>
                    <a:pt x="125" y="151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25"/>
                    <a:pt x="152" y="124"/>
                    <a:pt x="152" y="122"/>
                  </a:cubicBezTo>
                  <a:cubicBezTo>
                    <a:pt x="152" y="121"/>
                    <a:pt x="151" y="120"/>
                    <a:pt x="151" y="119"/>
                  </a:cubicBezTo>
                  <a:close/>
                  <a:moveTo>
                    <a:pt x="72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72" y="17"/>
                    <a:pt x="72" y="17"/>
                    <a:pt x="72" y="17"/>
                  </a:cubicBezTo>
                  <a:lnTo>
                    <a:pt x="72" y="9"/>
                  </a:lnTo>
                  <a:close/>
                  <a:moveTo>
                    <a:pt x="31" y="68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68"/>
                    <a:pt x="126" y="68"/>
                    <a:pt x="126" y="68"/>
                  </a:cubicBezTo>
                  <a:lnTo>
                    <a:pt x="31" y="68"/>
                  </a:lnTo>
                  <a:close/>
                  <a:moveTo>
                    <a:pt x="80" y="76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80" y="76"/>
                  </a:lnTo>
                  <a:close/>
                  <a:moveTo>
                    <a:pt x="80" y="177"/>
                  </a:moveTo>
                  <a:cubicBezTo>
                    <a:pt x="72" y="177"/>
                    <a:pt x="72" y="177"/>
                    <a:pt x="72" y="177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80" y="152"/>
                    <a:pt x="80" y="152"/>
                    <a:pt x="80" y="152"/>
                  </a:cubicBezTo>
                  <a:lnTo>
                    <a:pt x="80" y="177"/>
                  </a:lnTo>
                  <a:close/>
                  <a:moveTo>
                    <a:pt x="121" y="144"/>
                  </a:moveTo>
                  <a:cubicBezTo>
                    <a:pt x="25" y="144"/>
                    <a:pt x="25" y="144"/>
                    <a:pt x="25" y="14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42" y="122"/>
                    <a:pt x="142" y="122"/>
                    <a:pt x="142" y="122"/>
                  </a:cubicBezTo>
                  <a:lnTo>
                    <a:pt x="121" y="144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7" name="Freeform: Shape 103"/>
            <p:cNvSpPr>
              <a:spLocks/>
            </p:cNvSpPr>
            <p:nvPr/>
          </p:nvSpPr>
          <p:spPr bwMode="auto">
            <a:xfrm>
              <a:off x="7870489" y="2152408"/>
              <a:ext cx="272910" cy="332239"/>
            </a:xfrm>
            <a:custGeom>
              <a:avLst/>
              <a:gdLst>
                <a:gd name="T0" fmla="*/ 34 w 152"/>
                <a:gd name="T1" fmla="*/ 101 h 185"/>
                <a:gd name="T2" fmla="*/ 51 w 152"/>
                <a:gd name="T3" fmla="*/ 101 h 185"/>
                <a:gd name="T4" fmla="*/ 38 w 152"/>
                <a:gd name="T5" fmla="*/ 143 h 185"/>
                <a:gd name="T6" fmla="*/ 38 w 152"/>
                <a:gd name="T7" fmla="*/ 152 h 185"/>
                <a:gd name="T8" fmla="*/ 38 w 152"/>
                <a:gd name="T9" fmla="*/ 143 h 185"/>
                <a:gd name="T10" fmla="*/ 126 w 152"/>
                <a:gd name="T11" fmla="*/ 25 h 185"/>
                <a:gd name="T12" fmla="*/ 135 w 152"/>
                <a:gd name="T13" fmla="*/ 8 h 185"/>
                <a:gd name="T14" fmla="*/ 25 w 152"/>
                <a:gd name="T15" fmla="*/ 0 h 185"/>
                <a:gd name="T16" fmla="*/ 17 w 152"/>
                <a:gd name="T17" fmla="*/ 17 h 185"/>
                <a:gd name="T18" fmla="*/ 33 w 152"/>
                <a:gd name="T19" fmla="*/ 25 h 185"/>
                <a:gd name="T20" fmla="*/ 51 w 152"/>
                <a:gd name="T21" fmla="*/ 185 h 185"/>
                <a:gd name="T22" fmla="*/ 152 w 152"/>
                <a:gd name="T23" fmla="*/ 135 h 185"/>
                <a:gd name="T24" fmla="*/ 25 w 152"/>
                <a:gd name="T25" fmla="*/ 17 h 185"/>
                <a:gd name="T26" fmla="*/ 126 w 152"/>
                <a:gd name="T27" fmla="*/ 8 h 185"/>
                <a:gd name="T28" fmla="*/ 25 w 152"/>
                <a:gd name="T29" fmla="*/ 17 h 185"/>
                <a:gd name="T30" fmla="*/ 110 w 152"/>
                <a:gd name="T31" fmla="*/ 25 h 185"/>
                <a:gd name="T32" fmla="*/ 73 w 152"/>
                <a:gd name="T33" fmla="*/ 75 h 185"/>
                <a:gd name="T34" fmla="*/ 42 w 152"/>
                <a:gd name="T35" fmla="*/ 25 h 185"/>
                <a:gd name="T36" fmla="*/ 51 w 152"/>
                <a:gd name="T37" fmla="*/ 177 h 185"/>
                <a:gd name="T38" fmla="*/ 23 w 152"/>
                <a:gd name="T39" fmla="*/ 85 h 185"/>
                <a:gd name="T40" fmla="*/ 69 w 152"/>
                <a:gd name="T41" fmla="*/ 82 h 185"/>
                <a:gd name="T42" fmla="*/ 124 w 152"/>
                <a:gd name="T43" fmla="*/ 77 h 185"/>
                <a:gd name="T44" fmla="*/ 143 w 152"/>
                <a:gd name="T45" fmla="*/ 135 h 185"/>
                <a:gd name="T46" fmla="*/ 72 w 152"/>
                <a:gd name="T47" fmla="*/ 118 h 185"/>
                <a:gd name="T48" fmla="*/ 72 w 152"/>
                <a:gd name="T49" fmla="*/ 143 h 185"/>
                <a:gd name="T50" fmla="*/ 72 w 152"/>
                <a:gd name="T51" fmla="*/ 118 h 185"/>
                <a:gd name="T52" fmla="*/ 67 w 152"/>
                <a:gd name="T53" fmla="*/ 131 h 185"/>
                <a:gd name="T54" fmla="*/ 76 w 152"/>
                <a:gd name="T55" fmla="*/ 131 h 185"/>
                <a:gd name="T56" fmla="*/ 110 w 152"/>
                <a:gd name="T57" fmla="*/ 118 h 185"/>
                <a:gd name="T58" fmla="*/ 110 w 152"/>
                <a:gd name="T59" fmla="*/ 135 h 185"/>
                <a:gd name="T60" fmla="*/ 110 w 152"/>
                <a:gd name="T61" fmla="*/ 118 h 185"/>
                <a:gd name="T62" fmla="*/ 118 w 152"/>
                <a:gd name="T63" fmla="*/ 105 h 185"/>
                <a:gd name="T64" fmla="*/ 126 w 152"/>
                <a:gd name="T65" fmla="*/ 105 h 185"/>
                <a:gd name="T66" fmla="*/ 97 w 152"/>
                <a:gd name="T67" fmla="*/ 160 h 185"/>
                <a:gd name="T68" fmla="*/ 97 w 152"/>
                <a:gd name="T69" fmla="*/ 169 h 185"/>
                <a:gd name="T70" fmla="*/ 97 w 152"/>
                <a:gd name="T71" fmla="*/ 1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85">
                  <a:moveTo>
                    <a:pt x="42" y="93"/>
                  </a:moveTo>
                  <a:cubicBezTo>
                    <a:pt x="37" y="93"/>
                    <a:pt x="34" y="96"/>
                    <a:pt x="34" y="101"/>
                  </a:cubicBezTo>
                  <a:cubicBezTo>
                    <a:pt x="34" y="106"/>
                    <a:pt x="37" y="109"/>
                    <a:pt x="42" y="109"/>
                  </a:cubicBezTo>
                  <a:cubicBezTo>
                    <a:pt x="47" y="109"/>
                    <a:pt x="51" y="106"/>
                    <a:pt x="51" y="101"/>
                  </a:cubicBezTo>
                  <a:cubicBezTo>
                    <a:pt x="51" y="96"/>
                    <a:pt x="47" y="93"/>
                    <a:pt x="42" y="93"/>
                  </a:cubicBezTo>
                  <a:close/>
                  <a:moveTo>
                    <a:pt x="38" y="143"/>
                  </a:moveTo>
                  <a:cubicBezTo>
                    <a:pt x="36" y="143"/>
                    <a:pt x="34" y="145"/>
                    <a:pt x="34" y="147"/>
                  </a:cubicBezTo>
                  <a:cubicBezTo>
                    <a:pt x="34" y="150"/>
                    <a:pt x="36" y="152"/>
                    <a:pt x="38" y="152"/>
                  </a:cubicBezTo>
                  <a:cubicBezTo>
                    <a:pt x="40" y="152"/>
                    <a:pt x="42" y="150"/>
                    <a:pt x="42" y="147"/>
                  </a:cubicBezTo>
                  <a:cubicBezTo>
                    <a:pt x="42" y="145"/>
                    <a:pt x="40" y="143"/>
                    <a:pt x="38" y="143"/>
                  </a:cubicBezTo>
                  <a:close/>
                  <a:moveTo>
                    <a:pt x="118" y="25"/>
                  </a:move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1"/>
                    <a:pt x="21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77"/>
                    <a:pt x="0" y="87"/>
                    <a:pt x="0" y="135"/>
                  </a:cubicBezTo>
                  <a:cubicBezTo>
                    <a:pt x="0" y="163"/>
                    <a:pt x="23" y="185"/>
                    <a:pt x="51" y="185"/>
                  </a:cubicBezTo>
                  <a:cubicBezTo>
                    <a:pt x="101" y="185"/>
                    <a:pt x="101" y="185"/>
                    <a:pt x="101" y="185"/>
                  </a:cubicBezTo>
                  <a:cubicBezTo>
                    <a:pt x="129" y="185"/>
                    <a:pt x="152" y="163"/>
                    <a:pt x="152" y="135"/>
                  </a:cubicBezTo>
                  <a:cubicBezTo>
                    <a:pt x="152" y="87"/>
                    <a:pt x="121" y="77"/>
                    <a:pt x="118" y="25"/>
                  </a:cubicBezTo>
                  <a:close/>
                  <a:moveTo>
                    <a:pt x="25" y="17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25" y="17"/>
                  </a:lnTo>
                  <a:close/>
                  <a:moveTo>
                    <a:pt x="42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1" y="44"/>
                    <a:pt x="115" y="58"/>
                    <a:pt x="121" y="69"/>
                  </a:cubicBezTo>
                  <a:cubicBezTo>
                    <a:pt x="114" y="74"/>
                    <a:pt x="95" y="88"/>
                    <a:pt x="73" y="75"/>
                  </a:cubicBezTo>
                  <a:cubicBezTo>
                    <a:pt x="56" y="65"/>
                    <a:pt x="41" y="66"/>
                    <a:pt x="32" y="68"/>
                  </a:cubicBezTo>
                  <a:cubicBezTo>
                    <a:pt x="37" y="56"/>
                    <a:pt x="41" y="43"/>
                    <a:pt x="42" y="25"/>
                  </a:cubicBezTo>
                  <a:close/>
                  <a:moveTo>
                    <a:pt x="101" y="177"/>
                  </a:moveTo>
                  <a:cubicBezTo>
                    <a:pt x="51" y="177"/>
                    <a:pt x="51" y="177"/>
                    <a:pt x="51" y="177"/>
                  </a:cubicBezTo>
                  <a:cubicBezTo>
                    <a:pt x="27" y="177"/>
                    <a:pt x="8" y="158"/>
                    <a:pt x="8" y="135"/>
                  </a:cubicBezTo>
                  <a:cubicBezTo>
                    <a:pt x="8" y="113"/>
                    <a:pt x="15" y="100"/>
                    <a:pt x="23" y="85"/>
                  </a:cubicBezTo>
                  <a:cubicBezTo>
                    <a:pt x="24" y="83"/>
                    <a:pt x="25" y="80"/>
                    <a:pt x="27" y="78"/>
                  </a:cubicBezTo>
                  <a:cubicBezTo>
                    <a:pt x="27" y="78"/>
                    <a:pt x="45" y="69"/>
                    <a:pt x="69" y="82"/>
                  </a:cubicBezTo>
                  <a:cubicBezTo>
                    <a:pt x="77" y="87"/>
                    <a:pt x="85" y="89"/>
                    <a:pt x="92" y="89"/>
                  </a:cubicBezTo>
                  <a:cubicBezTo>
                    <a:pt x="106" y="89"/>
                    <a:pt x="118" y="82"/>
                    <a:pt x="124" y="77"/>
                  </a:cubicBezTo>
                  <a:cubicBezTo>
                    <a:pt x="126" y="80"/>
                    <a:pt x="127" y="82"/>
                    <a:pt x="128" y="85"/>
                  </a:cubicBezTo>
                  <a:cubicBezTo>
                    <a:pt x="136" y="100"/>
                    <a:pt x="143" y="113"/>
                    <a:pt x="143" y="135"/>
                  </a:cubicBezTo>
                  <a:cubicBezTo>
                    <a:pt x="143" y="158"/>
                    <a:pt x="124" y="177"/>
                    <a:pt x="101" y="177"/>
                  </a:cubicBezTo>
                  <a:close/>
                  <a:moveTo>
                    <a:pt x="72" y="118"/>
                  </a:moveTo>
                  <a:cubicBezTo>
                    <a:pt x="65" y="118"/>
                    <a:pt x="59" y="124"/>
                    <a:pt x="59" y="131"/>
                  </a:cubicBezTo>
                  <a:cubicBezTo>
                    <a:pt x="59" y="138"/>
                    <a:pt x="65" y="143"/>
                    <a:pt x="72" y="143"/>
                  </a:cubicBezTo>
                  <a:cubicBezTo>
                    <a:pt x="79" y="143"/>
                    <a:pt x="84" y="138"/>
                    <a:pt x="84" y="131"/>
                  </a:cubicBezTo>
                  <a:cubicBezTo>
                    <a:pt x="84" y="124"/>
                    <a:pt x="79" y="118"/>
                    <a:pt x="72" y="118"/>
                  </a:cubicBezTo>
                  <a:close/>
                  <a:moveTo>
                    <a:pt x="72" y="135"/>
                  </a:moveTo>
                  <a:cubicBezTo>
                    <a:pt x="69" y="135"/>
                    <a:pt x="67" y="133"/>
                    <a:pt x="67" y="131"/>
                  </a:cubicBezTo>
                  <a:cubicBezTo>
                    <a:pt x="67" y="128"/>
                    <a:pt x="69" y="126"/>
                    <a:pt x="72" y="126"/>
                  </a:cubicBezTo>
                  <a:cubicBezTo>
                    <a:pt x="74" y="126"/>
                    <a:pt x="76" y="128"/>
                    <a:pt x="76" y="131"/>
                  </a:cubicBezTo>
                  <a:cubicBezTo>
                    <a:pt x="76" y="133"/>
                    <a:pt x="74" y="135"/>
                    <a:pt x="72" y="135"/>
                  </a:cubicBezTo>
                  <a:close/>
                  <a:moveTo>
                    <a:pt x="110" y="118"/>
                  </a:moveTo>
                  <a:cubicBezTo>
                    <a:pt x="105" y="118"/>
                    <a:pt x="101" y="122"/>
                    <a:pt x="101" y="126"/>
                  </a:cubicBezTo>
                  <a:cubicBezTo>
                    <a:pt x="101" y="131"/>
                    <a:pt x="105" y="135"/>
                    <a:pt x="110" y="135"/>
                  </a:cubicBezTo>
                  <a:cubicBezTo>
                    <a:pt x="114" y="135"/>
                    <a:pt x="118" y="131"/>
                    <a:pt x="118" y="126"/>
                  </a:cubicBezTo>
                  <a:cubicBezTo>
                    <a:pt x="118" y="122"/>
                    <a:pt x="114" y="118"/>
                    <a:pt x="110" y="118"/>
                  </a:cubicBezTo>
                  <a:close/>
                  <a:moveTo>
                    <a:pt x="122" y="101"/>
                  </a:moveTo>
                  <a:cubicBezTo>
                    <a:pt x="120" y="101"/>
                    <a:pt x="118" y="103"/>
                    <a:pt x="118" y="105"/>
                  </a:cubicBezTo>
                  <a:cubicBezTo>
                    <a:pt x="118" y="108"/>
                    <a:pt x="120" y="109"/>
                    <a:pt x="122" y="109"/>
                  </a:cubicBezTo>
                  <a:cubicBezTo>
                    <a:pt x="125" y="109"/>
                    <a:pt x="126" y="108"/>
                    <a:pt x="126" y="105"/>
                  </a:cubicBezTo>
                  <a:cubicBezTo>
                    <a:pt x="126" y="103"/>
                    <a:pt x="125" y="101"/>
                    <a:pt x="122" y="101"/>
                  </a:cubicBezTo>
                  <a:close/>
                  <a:moveTo>
                    <a:pt x="97" y="160"/>
                  </a:moveTo>
                  <a:cubicBezTo>
                    <a:pt x="95" y="160"/>
                    <a:pt x="93" y="162"/>
                    <a:pt x="93" y="164"/>
                  </a:cubicBezTo>
                  <a:cubicBezTo>
                    <a:pt x="93" y="167"/>
                    <a:pt x="95" y="169"/>
                    <a:pt x="97" y="169"/>
                  </a:cubicBezTo>
                  <a:cubicBezTo>
                    <a:pt x="99" y="169"/>
                    <a:pt x="101" y="167"/>
                    <a:pt x="101" y="164"/>
                  </a:cubicBezTo>
                  <a:cubicBezTo>
                    <a:pt x="101" y="162"/>
                    <a:pt x="99" y="160"/>
                    <a:pt x="97" y="160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8" name="Freeform: Shape 104"/>
            <p:cNvSpPr>
              <a:spLocks/>
            </p:cNvSpPr>
            <p:nvPr/>
          </p:nvSpPr>
          <p:spPr bwMode="auto">
            <a:xfrm rot="20513194">
              <a:off x="7509483" y="3713775"/>
              <a:ext cx="335205" cy="335205"/>
            </a:xfrm>
            <a:custGeom>
              <a:avLst/>
              <a:gdLst>
                <a:gd name="T0" fmla="*/ 152 w 186"/>
                <a:gd name="T1" fmla="*/ 55 h 186"/>
                <a:gd name="T2" fmla="*/ 127 w 186"/>
                <a:gd name="T3" fmla="*/ 55 h 186"/>
                <a:gd name="T4" fmla="*/ 140 w 186"/>
                <a:gd name="T5" fmla="*/ 51 h 186"/>
                <a:gd name="T6" fmla="*/ 140 w 186"/>
                <a:gd name="T7" fmla="*/ 60 h 186"/>
                <a:gd name="T8" fmla="*/ 140 w 186"/>
                <a:gd name="T9" fmla="*/ 51 h 186"/>
                <a:gd name="T10" fmla="*/ 102 w 186"/>
                <a:gd name="T11" fmla="*/ 9 h 186"/>
                <a:gd name="T12" fmla="*/ 85 w 186"/>
                <a:gd name="T13" fmla="*/ 9 h 186"/>
                <a:gd name="T14" fmla="*/ 0 w 186"/>
                <a:gd name="T15" fmla="*/ 17 h 186"/>
                <a:gd name="T16" fmla="*/ 9 w 186"/>
                <a:gd name="T17" fmla="*/ 34 h 186"/>
                <a:gd name="T18" fmla="*/ 17 w 186"/>
                <a:gd name="T19" fmla="*/ 144 h 186"/>
                <a:gd name="T20" fmla="*/ 89 w 186"/>
                <a:gd name="T21" fmla="*/ 155 h 186"/>
                <a:gd name="T22" fmla="*/ 64 w 186"/>
                <a:gd name="T23" fmla="*/ 182 h 186"/>
                <a:gd name="T24" fmla="*/ 71 w 186"/>
                <a:gd name="T25" fmla="*/ 185 h 186"/>
                <a:gd name="T26" fmla="*/ 116 w 186"/>
                <a:gd name="T27" fmla="*/ 185 h 186"/>
                <a:gd name="T28" fmla="*/ 123 w 186"/>
                <a:gd name="T29" fmla="*/ 182 h 186"/>
                <a:gd name="T30" fmla="*/ 97 w 186"/>
                <a:gd name="T31" fmla="*/ 155 h 186"/>
                <a:gd name="T32" fmla="*/ 169 w 186"/>
                <a:gd name="T33" fmla="*/ 144 h 186"/>
                <a:gd name="T34" fmla="*/ 178 w 186"/>
                <a:gd name="T35" fmla="*/ 34 h 186"/>
                <a:gd name="T36" fmla="*/ 186 w 186"/>
                <a:gd name="T37" fmla="*/ 17 h 186"/>
                <a:gd name="T38" fmla="*/ 169 w 186"/>
                <a:gd name="T39" fmla="*/ 135 h 186"/>
                <a:gd name="T40" fmla="*/ 17 w 186"/>
                <a:gd name="T41" fmla="*/ 34 h 186"/>
                <a:gd name="T42" fmla="*/ 169 w 186"/>
                <a:gd name="T43" fmla="*/ 135 h 186"/>
                <a:gd name="T44" fmla="*/ 9 w 186"/>
                <a:gd name="T45" fmla="*/ 26 h 186"/>
                <a:gd name="T46" fmla="*/ 178 w 186"/>
                <a:gd name="T47" fmla="*/ 17 h 186"/>
                <a:gd name="T48" fmla="*/ 38 w 186"/>
                <a:gd name="T49" fmla="*/ 119 h 186"/>
                <a:gd name="T50" fmla="*/ 152 w 186"/>
                <a:gd name="T51" fmla="*/ 114 h 186"/>
                <a:gd name="T52" fmla="*/ 151 w 186"/>
                <a:gd name="T53" fmla="*/ 112 h 186"/>
                <a:gd name="T54" fmla="*/ 126 w 186"/>
                <a:gd name="T55" fmla="*/ 78 h 186"/>
                <a:gd name="T56" fmla="*/ 120 w 186"/>
                <a:gd name="T57" fmla="*/ 78 h 186"/>
                <a:gd name="T58" fmla="*/ 75 w 186"/>
                <a:gd name="T59" fmla="*/ 61 h 186"/>
                <a:gd name="T60" fmla="*/ 69 w 186"/>
                <a:gd name="T61" fmla="*/ 61 h 186"/>
                <a:gd name="T62" fmla="*/ 35 w 186"/>
                <a:gd name="T63" fmla="*/ 112 h 186"/>
                <a:gd name="T64" fmla="*/ 34 w 186"/>
                <a:gd name="T65" fmla="*/ 114 h 186"/>
                <a:gd name="T66" fmla="*/ 73 w 186"/>
                <a:gd name="T67" fmla="*/ 70 h 186"/>
                <a:gd name="T68" fmla="*/ 106 w 186"/>
                <a:gd name="T69" fmla="*/ 102 h 186"/>
                <a:gd name="T70" fmla="*/ 122 w 186"/>
                <a:gd name="T71" fmla="*/ 87 h 186"/>
                <a:gd name="T72" fmla="*/ 46 w 186"/>
                <a:gd name="T73" fmla="*/ 11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86">
                  <a:moveTo>
                    <a:pt x="140" y="68"/>
                  </a:moveTo>
                  <a:cubicBezTo>
                    <a:pt x="147" y="68"/>
                    <a:pt x="152" y="62"/>
                    <a:pt x="152" y="55"/>
                  </a:cubicBezTo>
                  <a:cubicBezTo>
                    <a:pt x="152" y="48"/>
                    <a:pt x="147" y="43"/>
                    <a:pt x="140" y="43"/>
                  </a:cubicBezTo>
                  <a:cubicBezTo>
                    <a:pt x="133" y="43"/>
                    <a:pt x="127" y="48"/>
                    <a:pt x="127" y="55"/>
                  </a:cubicBezTo>
                  <a:cubicBezTo>
                    <a:pt x="127" y="62"/>
                    <a:pt x="133" y="68"/>
                    <a:pt x="140" y="68"/>
                  </a:cubicBezTo>
                  <a:close/>
                  <a:moveTo>
                    <a:pt x="140" y="51"/>
                  </a:moveTo>
                  <a:cubicBezTo>
                    <a:pt x="142" y="51"/>
                    <a:pt x="144" y="53"/>
                    <a:pt x="144" y="55"/>
                  </a:cubicBezTo>
                  <a:cubicBezTo>
                    <a:pt x="144" y="58"/>
                    <a:pt x="142" y="60"/>
                    <a:pt x="140" y="60"/>
                  </a:cubicBezTo>
                  <a:cubicBezTo>
                    <a:pt x="137" y="60"/>
                    <a:pt x="135" y="58"/>
                    <a:pt x="135" y="55"/>
                  </a:cubicBezTo>
                  <a:cubicBezTo>
                    <a:pt x="135" y="53"/>
                    <a:pt x="137" y="51"/>
                    <a:pt x="140" y="51"/>
                  </a:cubicBezTo>
                  <a:close/>
                  <a:moveTo>
                    <a:pt x="178" y="9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102" y="4"/>
                    <a:pt x="98" y="0"/>
                    <a:pt x="93" y="0"/>
                  </a:cubicBezTo>
                  <a:cubicBezTo>
                    <a:pt x="89" y="0"/>
                    <a:pt x="85" y="4"/>
                    <a:pt x="8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40"/>
                    <a:pt x="13" y="144"/>
                    <a:pt x="1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4" y="180"/>
                    <a:pt x="64" y="181"/>
                    <a:pt x="64" y="182"/>
                  </a:cubicBezTo>
                  <a:cubicBezTo>
                    <a:pt x="64" y="184"/>
                    <a:pt x="66" y="186"/>
                    <a:pt x="68" y="186"/>
                  </a:cubicBezTo>
                  <a:cubicBezTo>
                    <a:pt x="69" y="186"/>
                    <a:pt x="70" y="186"/>
                    <a:pt x="71" y="185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6"/>
                    <a:pt x="117" y="186"/>
                    <a:pt x="119" y="186"/>
                  </a:cubicBezTo>
                  <a:cubicBezTo>
                    <a:pt x="121" y="186"/>
                    <a:pt x="123" y="184"/>
                    <a:pt x="123" y="182"/>
                  </a:cubicBezTo>
                  <a:cubicBezTo>
                    <a:pt x="123" y="181"/>
                    <a:pt x="122" y="180"/>
                    <a:pt x="122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74" y="144"/>
                    <a:pt x="178" y="140"/>
                    <a:pt x="178" y="135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2" y="34"/>
                    <a:pt x="186" y="30"/>
                    <a:pt x="186" y="2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3"/>
                    <a:pt x="182" y="9"/>
                    <a:pt x="178" y="9"/>
                  </a:cubicBezTo>
                  <a:close/>
                  <a:moveTo>
                    <a:pt x="169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9" y="34"/>
                    <a:pt x="169" y="34"/>
                    <a:pt x="169" y="34"/>
                  </a:cubicBezTo>
                  <a:lnTo>
                    <a:pt x="169" y="135"/>
                  </a:lnTo>
                  <a:close/>
                  <a:moveTo>
                    <a:pt x="17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8" y="17"/>
                    <a:pt x="178" y="17"/>
                    <a:pt x="178" y="17"/>
                  </a:cubicBezTo>
                  <a:lnTo>
                    <a:pt x="178" y="26"/>
                  </a:lnTo>
                  <a:close/>
                  <a:moveTo>
                    <a:pt x="38" y="119"/>
                  </a:moveTo>
                  <a:cubicBezTo>
                    <a:pt x="148" y="119"/>
                    <a:pt x="148" y="119"/>
                    <a:pt x="148" y="119"/>
                  </a:cubicBezTo>
                  <a:cubicBezTo>
                    <a:pt x="150" y="119"/>
                    <a:pt x="152" y="117"/>
                    <a:pt x="152" y="114"/>
                  </a:cubicBezTo>
                  <a:cubicBezTo>
                    <a:pt x="152" y="113"/>
                    <a:pt x="152" y="113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5" y="77"/>
                    <a:pt x="124" y="76"/>
                    <a:pt x="123" y="76"/>
                  </a:cubicBezTo>
                  <a:cubicBezTo>
                    <a:pt x="122" y="76"/>
                    <a:pt x="121" y="77"/>
                    <a:pt x="120" y="78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0"/>
                    <a:pt x="69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3"/>
                    <a:pt x="34" y="114"/>
                    <a:pt x="34" y="114"/>
                  </a:cubicBezTo>
                  <a:cubicBezTo>
                    <a:pt x="34" y="117"/>
                    <a:pt x="36" y="119"/>
                    <a:pt x="38" y="119"/>
                  </a:cubicBezTo>
                  <a:close/>
                  <a:moveTo>
                    <a:pt x="73" y="70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2"/>
                    <a:pt x="106" y="102"/>
                  </a:cubicBezTo>
                  <a:cubicBezTo>
                    <a:pt x="107" y="102"/>
                    <a:pt x="108" y="101"/>
                    <a:pt x="109" y="101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46" y="110"/>
                    <a:pt x="46" y="110"/>
                    <a:pt x="46" y="110"/>
                  </a:cubicBezTo>
                  <a:lnTo>
                    <a:pt x="73" y="70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9" name="Freeform: Shape 105"/>
            <p:cNvSpPr>
              <a:spLocks/>
            </p:cNvSpPr>
            <p:nvPr/>
          </p:nvSpPr>
          <p:spPr bwMode="auto">
            <a:xfrm>
              <a:off x="8143399" y="5242453"/>
              <a:ext cx="342127" cy="333228"/>
            </a:xfrm>
            <a:custGeom>
              <a:avLst/>
              <a:gdLst>
                <a:gd name="T0" fmla="*/ 0 w 190"/>
                <a:gd name="T1" fmla="*/ 185 h 185"/>
                <a:gd name="T2" fmla="*/ 77 w 190"/>
                <a:gd name="T3" fmla="*/ 153 h 185"/>
                <a:gd name="T4" fmla="*/ 15 w 190"/>
                <a:gd name="T5" fmla="*/ 170 h 185"/>
                <a:gd name="T6" fmla="*/ 38 w 190"/>
                <a:gd name="T7" fmla="*/ 143 h 185"/>
                <a:gd name="T8" fmla="*/ 15 w 190"/>
                <a:gd name="T9" fmla="*/ 170 h 185"/>
                <a:gd name="T10" fmla="*/ 118 w 190"/>
                <a:gd name="T11" fmla="*/ 97 h 185"/>
                <a:gd name="T12" fmla="*/ 109 w 190"/>
                <a:gd name="T13" fmla="*/ 97 h 185"/>
                <a:gd name="T14" fmla="*/ 184 w 190"/>
                <a:gd name="T15" fmla="*/ 1 h 185"/>
                <a:gd name="T16" fmla="*/ 88 w 190"/>
                <a:gd name="T17" fmla="*/ 38 h 185"/>
                <a:gd name="T18" fmla="*/ 10 w 190"/>
                <a:gd name="T19" fmla="*/ 91 h 185"/>
                <a:gd name="T20" fmla="*/ 52 w 190"/>
                <a:gd name="T21" fmla="*/ 133 h 185"/>
                <a:gd name="T22" fmla="*/ 82 w 190"/>
                <a:gd name="T23" fmla="*/ 143 h 185"/>
                <a:gd name="T24" fmla="*/ 117 w 190"/>
                <a:gd name="T25" fmla="*/ 127 h 185"/>
                <a:gd name="T26" fmla="*/ 184 w 190"/>
                <a:gd name="T27" fmla="*/ 1 h 185"/>
                <a:gd name="T28" fmla="*/ 98 w 190"/>
                <a:gd name="T29" fmla="*/ 155 h 185"/>
                <a:gd name="T30" fmla="*/ 82 w 190"/>
                <a:gd name="T31" fmla="*/ 134 h 185"/>
                <a:gd name="T32" fmla="*/ 75 w 190"/>
                <a:gd name="T33" fmla="*/ 135 h 185"/>
                <a:gd name="T34" fmla="*/ 50 w 190"/>
                <a:gd name="T35" fmla="*/ 105 h 185"/>
                <a:gd name="T36" fmla="*/ 30 w 190"/>
                <a:gd name="T37" fmla="*/ 87 h 185"/>
                <a:gd name="T38" fmla="*/ 61 w 190"/>
                <a:gd name="T39" fmla="*/ 75 h 185"/>
                <a:gd name="T40" fmla="*/ 109 w 190"/>
                <a:gd name="T41" fmla="*/ 125 h 185"/>
                <a:gd name="T42" fmla="*/ 134 w 190"/>
                <a:gd name="T43" fmla="*/ 99 h 185"/>
                <a:gd name="T44" fmla="*/ 67 w 190"/>
                <a:gd name="T45" fmla="*/ 70 h 185"/>
                <a:gd name="T46" fmla="*/ 94 w 190"/>
                <a:gd name="T47" fmla="*/ 44 h 185"/>
                <a:gd name="T48" fmla="*/ 141 w 190"/>
                <a:gd name="T49" fmla="*/ 91 h 185"/>
                <a:gd name="T50" fmla="*/ 84 w 190"/>
                <a:gd name="T51" fmla="*/ 72 h 185"/>
                <a:gd name="T52" fmla="*/ 92 w 190"/>
                <a:gd name="T53" fmla="*/ 72 h 185"/>
                <a:gd name="T54" fmla="*/ 139 w 190"/>
                <a:gd name="T55" fmla="*/ 59 h 185"/>
                <a:gd name="T56" fmla="*/ 139 w 190"/>
                <a:gd name="T57" fmla="*/ 34 h 185"/>
                <a:gd name="T58" fmla="*/ 139 w 190"/>
                <a:gd name="T59" fmla="*/ 59 h 185"/>
                <a:gd name="T60" fmla="*/ 143 w 190"/>
                <a:gd name="T61" fmla="*/ 46 h 185"/>
                <a:gd name="T62" fmla="*/ 135 w 190"/>
                <a:gd name="T63" fmla="*/ 46 h 185"/>
                <a:gd name="T64" fmla="*/ 101 w 190"/>
                <a:gd name="T65" fmla="*/ 88 h 185"/>
                <a:gd name="T66" fmla="*/ 101 w 190"/>
                <a:gd name="T67" fmla="*/ 80 h 185"/>
                <a:gd name="T68" fmla="*/ 101 w 190"/>
                <a:gd name="T69" fmla="*/ 8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" h="185">
                  <a:moveTo>
                    <a:pt x="32" y="104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0" y="153"/>
                    <a:pt x="79" y="153"/>
                    <a:pt x="77" y="153"/>
                  </a:cubicBezTo>
                  <a:cubicBezTo>
                    <a:pt x="52" y="153"/>
                    <a:pt x="29" y="129"/>
                    <a:pt x="32" y="104"/>
                  </a:cubicBezTo>
                  <a:close/>
                  <a:moveTo>
                    <a:pt x="15" y="170"/>
                  </a:moveTo>
                  <a:cubicBezTo>
                    <a:pt x="30" y="132"/>
                    <a:pt x="30" y="132"/>
                    <a:pt x="30" y="132"/>
                  </a:cubicBezTo>
                  <a:cubicBezTo>
                    <a:pt x="32" y="136"/>
                    <a:pt x="35" y="140"/>
                    <a:pt x="38" y="143"/>
                  </a:cubicBezTo>
                  <a:cubicBezTo>
                    <a:pt x="42" y="148"/>
                    <a:pt x="47" y="152"/>
                    <a:pt x="53" y="155"/>
                  </a:cubicBezTo>
                  <a:lnTo>
                    <a:pt x="15" y="170"/>
                  </a:lnTo>
                  <a:close/>
                  <a:moveTo>
                    <a:pt x="113" y="101"/>
                  </a:moveTo>
                  <a:cubicBezTo>
                    <a:pt x="116" y="101"/>
                    <a:pt x="118" y="99"/>
                    <a:pt x="118" y="97"/>
                  </a:cubicBezTo>
                  <a:cubicBezTo>
                    <a:pt x="118" y="95"/>
                    <a:pt x="116" y="93"/>
                    <a:pt x="113" y="93"/>
                  </a:cubicBezTo>
                  <a:cubicBezTo>
                    <a:pt x="111" y="93"/>
                    <a:pt x="109" y="95"/>
                    <a:pt x="109" y="97"/>
                  </a:cubicBezTo>
                  <a:cubicBezTo>
                    <a:pt x="109" y="99"/>
                    <a:pt x="111" y="101"/>
                    <a:pt x="113" y="101"/>
                  </a:cubicBezTo>
                  <a:close/>
                  <a:moveTo>
                    <a:pt x="184" y="1"/>
                  </a:moveTo>
                  <a:cubicBezTo>
                    <a:pt x="183" y="0"/>
                    <a:pt x="180" y="0"/>
                    <a:pt x="177" y="0"/>
                  </a:cubicBezTo>
                  <a:cubicBezTo>
                    <a:pt x="159" y="0"/>
                    <a:pt x="113" y="13"/>
                    <a:pt x="88" y="38"/>
                  </a:cubicBezTo>
                  <a:cubicBezTo>
                    <a:pt x="82" y="44"/>
                    <a:pt x="62" y="62"/>
                    <a:pt x="58" y="68"/>
                  </a:cubicBezTo>
                  <a:cubicBezTo>
                    <a:pt x="43" y="72"/>
                    <a:pt x="22" y="80"/>
                    <a:pt x="10" y="91"/>
                  </a:cubicBezTo>
                  <a:cubicBezTo>
                    <a:pt x="10" y="91"/>
                    <a:pt x="25" y="91"/>
                    <a:pt x="42" y="103"/>
                  </a:cubicBezTo>
                  <a:cubicBezTo>
                    <a:pt x="40" y="113"/>
                    <a:pt x="43" y="124"/>
                    <a:pt x="52" y="133"/>
                  </a:cubicBezTo>
                  <a:cubicBezTo>
                    <a:pt x="59" y="140"/>
                    <a:pt x="67" y="144"/>
                    <a:pt x="75" y="144"/>
                  </a:cubicBezTo>
                  <a:cubicBezTo>
                    <a:pt x="78" y="144"/>
                    <a:pt x="80" y="143"/>
                    <a:pt x="82" y="143"/>
                  </a:cubicBezTo>
                  <a:cubicBezTo>
                    <a:pt x="94" y="160"/>
                    <a:pt x="94" y="175"/>
                    <a:pt x="94" y="175"/>
                  </a:cubicBezTo>
                  <a:cubicBezTo>
                    <a:pt x="105" y="163"/>
                    <a:pt x="113" y="142"/>
                    <a:pt x="117" y="127"/>
                  </a:cubicBezTo>
                  <a:cubicBezTo>
                    <a:pt x="124" y="123"/>
                    <a:pt x="141" y="103"/>
                    <a:pt x="147" y="97"/>
                  </a:cubicBezTo>
                  <a:cubicBezTo>
                    <a:pt x="177" y="68"/>
                    <a:pt x="190" y="7"/>
                    <a:pt x="184" y="1"/>
                  </a:cubicBezTo>
                  <a:close/>
                  <a:moveTo>
                    <a:pt x="109" y="125"/>
                  </a:moveTo>
                  <a:cubicBezTo>
                    <a:pt x="106" y="136"/>
                    <a:pt x="102" y="147"/>
                    <a:pt x="98" y="155"/>
                  </a:cubicBezTo>
                  <a:cubicBezTo>
                    <a:pt x="96" y="150"/>
                    <a:pt x="93" y="144"/>
                    <a:pt x="89" y="138"/>
                  </a:cubicBezTo>
                  <a:cubicBezTo>
                    <a:pt x="88" y="136"/>
                    <a:pt x="85" y="134"/>
                    <a:pt x="82" y="134"/>
                  </a:cubicBezTo>
                  <a:cubicBezTo>
                    <a:pt x="82" y="134"/>
                    <a:pt x="81" y="134"/>
                    <a:pt x="80" y="135"/>
                  </a:cubicBezTo>
                  <a:cubicBezTo>
                    <a:pt x="79" y="135"/>
                    <a:pt x="77" y="135"/>
                    <a:pt x="75" y="135"/>
                  </a:cubicBezTo>
                  <a:cubicBezTo>
                    <a:pt x="69" y="135"/>
                    <a:pt x="63" y="132"/>
                    <a:pt x="58" y="127"/>
                  </a:cubicBezTo>
                  <a:cubicBezTo>
                    <a:pt x="51" y="121"/>
                    <a:pt x="48" y="113"/>
                    <a:pt x="50" y="105"/>
                  </a:cubicBezTo>
                  <a:cubicBezTo>
                    <a:pt x="51" y="101"/>
                    <a:pt x="50" y="98"/>
                    <a:pt x="47" y="96"/>
                  </a:cubicBezTo>
                  <a:cubicBezTo>
                    <a:pt x="41" y="92"/>
                    <a:pt x="35" y="89"/>
                    <a:pt x="30" y="87"/>
                  </a:cubicBezTo>
                  <a:cubicBezTo>
                    <a:pt x="38" y="83"/>
                    <a:pt x="49" y="79"/>
                    <a:pt x="60" y="76"/>
                  </a:cubicBezTo>
                  <a:cubicBezTo>
                    <a:pt x="60" y="76"/>
                    <a:pt x="60" y="76"/>
                    <a:pt x="61" y="75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110" y="125"/>
                    <a:pt x="109" y="125"/>
                    <a:pt x="109" y="125"/>
                  </a:cubicBezTo>
                  <a:close/>
                  <a:moveTo>
                    <a:pt x="141" y="91"/>
                  </a:moveTo>
                  <a:cubicBezTo>
                    <a:pt x="140" y="93"/>
                    <a:pt x="137" y="96"/>
                    <a:pt x="134" y="99"/>
                  </a:cubicBezTo>
                  <a:cubicBezTo>
                    <a:pt x="129" y="105"/>
                    <a:pt x="120" y="113"/>
                    <a:pt x="115" y="118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72" y="65"/>
                    <a:pt x="80" y="56"/>
                    <a:pt x="86" y="51"/>
                  </a:cubicBezTo>
                  <a:cubicBezTo>
                    <a:pt x="89" y="48"/>
                    <a:pt x="92" y="45"/>
                    <a:pt x="94" y="44"/>
                  </a:cubicBezTo>
                  <a:cubicBezTo>
                    <a:pt x="116" y="21"/>
                    <a:pt x="160" y="8"/>
                    <a:pt x="177" y="8"/>
                  </a:cubicBezTo>
                  <a:cubicBezTo>
                    <a:pt x="177" y="22"/>
                    <a:pt x="165" y="68"/>
                    <a:pt x="141" y="91"/>
                  </a:cubicBezTo>
                  <a:close/>
                  <a:moveTo>
                    <a:pt x="88" y="67"/>
                  </a:moveTo>
                  <a:cubicBezTo>
                    <a:pt x="86" y="67"/>
                    <a:pt x="84" y="69"/>
                    <a:pt x="84" y="72"/>
                  </a:cubicBezTo>
                  <a:cubicBezTo>
                    <a:pt x="84" y="74"/>
                    <a:pt x="86" y="76"/>
                    <a:pt x="88" y="76"/>
                  </a:cubicBezTo>
                  <a:cubicBezTo>
                    <a:pt x="90" y="76"/>
                    <a:pt x="92" y="74"/>
                    <a:pt x="92" y="72"/>
                  </a:cubicBezTo>
                  <a:cubicBezTo>
                    <a:pt x="92" y="69"/>
                    <a:pt x="90" y="67"/>
                    <a:pt x="88" y="67"/>
                  </a:cubicBezTo>
                  <a:close/>
                  <a:moveTo>
                    <a:pt x="139" y="59"/>
                  </a:moveTo>
                  <a:cubicBezTo>
                    <a:pt x="146" y="59"/>
                    <a:pt x="151" y="53"/>
                    <a:pt x="151" y="46"/>
                  </a:cubicBezTo>
                  <a:cubicBezTo>
                    <a:pt x="151" y="39"/>
                    <a:pt x="146" y="34"/>
                    <a:pt x="139" y="34"/>
                  </a:cubicBezTo>
                  <a:cubicBezTo>
                    <a:pt x="132" y="34"/>
                    <a:pt x="126" y="39"/>
                    <a:pt x="126" y="46"/>
                  </a:cubicBezTo>
                  <a:cubicBezTo>
                    <a:pt x="126" y="53"/>
                    <a:pt x="132" y="59"/>
                    <a:pt x="139" y="59"/>
                  </a:cubicBezTo>
                  <a:close/>
                  <a:moveTo>
                    <a:pt x="139" y="42"/>
                  </a:moveTo>
                  <a:cubicBezTo>
                    <a:pt x="141" y="42"/>
                    <a:pt x="143" y="44"/>
                    <a:pt x="143" y="46"/>
                  </a:cubicBezTo>
                  <a:cubicBezTo>
                    <a:pt x="143" y="49"/>
                    <a:pt x="141" y="50"/>
                    <a:pt x="139" y="50"/>
                  </a:cubicBezTo>
                  <a:cubicBezTo>
                    <a:pt x="136" y="50"/>
                    <a:pt x="135" y="49"/>
                    <a:pt x="135" y="46"/>
                  </a:cubicBezTo>
                  <a:cubicBezTo>
                    <a:pt x="135" y="44"/>
                    <a:pt x="136" y="42"/>
                    <a:pt x="139" y="42"/>
                  </a:cubicBezTo>
                  <a:close/>
                  <a:moveTo>
                    <a:pt x="101" y="88"/>
                  </a:moveTo>
                  <a:cubicBezTo>
                    <a:pt x="103" y="88"/>
                    <a:pt x="105" y="87"/>
                    <a:pt x="105" y="84"/>
                  </a:cubicBezTo>
                  <a:cubicBezTo>
                    <a:pt x="105" y="82"/>
                    <a:pt x="103" y="80"/>
                    <a:pt x="101" y="80"/>
                  </a:cubicBezTo>
                  <a:cubicBezTo>
                    <a:pt x="98" y="80"/>
                    <a:pt x="97" y="82"/>
                    <a:pt x="97" y="84"/>
                  </a:cubicBezTo>
                  <a:cubicBezTo>
                    <a:pt x="97" y="87"/>
                    <a:pt x="98" y="88"/>
                    <a:pt x="101" y="88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0" name="Freeform: Shape 106"/>
            <p:cNvSpPr>
              <a:spLocks/>
            </p:cNvSpPr>
            <p:nvPr/>
          </p:nvSpPr>
          <p:spPr bwMode="auto">
            <a:xfrm>
              <a:off x="8179985" y="4281864"/>
              <a:ext cx="338093" cy="339093"/>
            </a:xfrm>
            <a:custGeom>
              <a:avLst/>
              <a:gdLst>
                <a:gd name="T0" fmla="*/ 25 w 186"/>
                <a:gd name="T1" fmla="*/ 76 h 186"/>
                <a:gd name="T2" fmla="*/ 118 w 186"/>
                <a:gd name="T3" fmla="*/ 160 h 186"/>
                <a:gd name="T4" fmla="*/ 110 w 186"/>
                <a:gd name="T5" fmla="*/ 152 h 186"/>
                <a:gd name="T6" fmla="*/ 34 w 186"/>
                <a:gd name="T7" fmla="*/ 84 h 186"/>
                <a:gd name="T8" fmla="*/ 110 w 186"/>
                <a:gd name="T9" fmla="*/ 152 h 186"/>
                <a:gd name="T10" fmla="*/ 152 w 186"/>
                <a:gd name="T11" fmla="*/ 84 h 186"/>
                <a:gd name="T12" fmla="*/ 169 w 186"/>
                <a:gd name="T13" fmla="*/ 84 h 186"/>
                <a:gd name="T14" fmla="*/ 160 w 186"/>
                <a:gd name="T15" fmla="*/ 118 h 186"/>
                <a:gd name="T16" fmla="*/ 160 w 186"/>
                <a:gd name="T17" fmla="*/ 127 h 186"/>
                <a:gd name="T18" fmla="*/ 160 w 186"/>
                <a:gd name="T19" fmla="*/ 118 h 186"/>
                <a:gd name="T20" fmla="*/ 114 w 186"/>
                <a:gd name="T21" fmla="*/ 51 h 186"/>
                <a:gd name="T22" fmla="*/ 124 w 186"/>
                <a:gd name="T23" fmla="*/ 17 h 186"/>
                <a:gd name="T24" fmla="*/ 135 w 186"/>
                <a:gd name="T25" fmla="*/ 8 h 186"/>
                <a:gd name="T26" fmla="*/ 118 w 186"/>
                <a:gd name="T27" fmla="*/ 8 h 186"/>
                <a:gd name="T28" fmla="*/ 95 w 186"/>
                <a:gd name="T29" fmla="*/ 34 h 186"/>
                <a:gd name="T30" fmla="*/ 91 w 186"/>
                <a:gd name="T31" fmla="*/ 34 h 186"/>
                <a:gd name="T32" fmla="*/ 68 w 186"/>
                <a:gd name="T33" fmla="*/ 8 h 186"/>
                <a:gd name="T34" fmla="*/ 51 w 186"/>
                <a:gd name="T35" fmla="*/ 8 h 186"/>
                <a:gd name="T36" fmla="*/ 61 w 186"/>
                <a:gd name="T37" fmla="*/ 17 h 186"/>
                <a:gd name="T38" fmla="*/ 72 w 186"/>
                <a:gd name="T39" fmla="*/ 51 h 186"/>
                <a:gd name="T40" fmla="*/ 0 w 186"/>
                <a:gd name="T41" fmla="*/ 68 h 186"/>
                <a:gd name="T42" fmla="*/ 17 w 186"/>
                <a:gd name="T43" fmla="*/ 186 h 186"/>
                <a:gd name="T44" fmla="*/ 186 w 186"/>
                <a:gd name="T45" fmla="*/ 169 h 186"/>
                <a:gd name="T46" fmla="*/ 169 w 186"/>
                <a:gd name="T47" fmla="*/ 51 h 186"/>
                <a:gd name="T48" fmla="*/ 17 w 186"/>
                <a:gd name="T49" fmla="*/ 177 h 186"/>
                <a:gd name="T50" fmla="*/ 8 w 186"/>
                <a:gd name="T51" fmla="*/ 68 h 186"/>
                <a:gd name="T52" fmla="*/ 135 w 186"/>
                <a:gd name="T53" fmla="*/ 59 h 186"/>
                <a:gd name="T54" fmla="*/ 177 w 186"/>
                <a:gd name="T55" fmla="*/ 169 h 186"/>
                <a:gd name="T56" fmla="*/ 143 w 186"/>
                <a:gd name="T57" fmla="*/ 177 h 186"/>
                <a:gd name="T58" fmla="*/ 169 w 186"/>
                <a:gd name="T59" fmla="*/ 59 h 186"/>
                <a:gd name="T60" fmla="*/ 177 w 186"/>
                <a:gd name="T61" fmla="*/ 169 h 186"/>
                <a:gd name="T62" fmla="*/ 156 w 186"/>
                <a:gd name="T63" fmla="*/ 106 h 186"/>
                <a:gd name="T64" fmla="*/ 165 w 186"/>
                <a:gd name="T65" fmla="*/ 10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186">
                  <a:moveTo>
                    <a:pt x="118" y="76"/>
                  </a:moveTo>
                  <a:cubicBezTo>
                    <a:pt x="25" y="76"/>
                    <a:pt x="25" y="76"/>
                    <a:pt x="25" y="76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118" y="160"/>
                    <a:pt x="118" y="160"/>
                    <a:pt x="118" y="160"/>
                  </a:cubicBezTo>
                  <a:lnTo>
                    <a:pt x="118" y="76"/>
                  </a:lnTo>
                  <a:close/>
                  <a:moveTo>
                    <a:pt x="110" y="152"/>
                  </a:moveTo>
                  <a:cubicBezTo>
                    <a:pt x="34" y="152"/>
                    <a:pt x="34" y="152"/>
                    <a:pt x="34" y="15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10" y="84"/>
                    <a:pt x="110" y="84"/>
                    <a:pt x="110" y="84"/>
                  </a:cubicBezTo>
                  <a:lnTo>
                    <a:pt x="110" y="152"/>
                  </a:lnTo>
                  <a:close/>
                  <a:moveTo>
                    <a:pt x="160" y="76"/>
                  </a:moveTo>
                  <a:cubicBezTo>
                    <a:pt x="156" y="76"/>
                    <a:pt x="152" y="80"/>
                    <a:pt x="152" y="84"/>
                  </a:cubicBezTo>
                  <a:cubicBezTo>
                    <a:pt x="152" y="89"/>
                    <a:pt x="156" y="93"/>
                    <a:pt x="160" y="93"/>
                  </a:cubicBezTo>
                  <a:cubicBezTo>
                    <a:pt x="165" y="93"/>
                    <a:pt x="169" y="89"/>
                    <a:pt x="169" y="84"/>
                  </a:cubicBezTo>
                  <a:cubicBezTo>
                    <a:pt x="169" y="80"/>
                    <a:pt x="165" y="76"/>
                    <a:pt x="160" y="76"/>
                  </a:cubicBezTo>
                  <a:close/>
                  <a:moveTo>
                    <a:pt x="160" y="118"/>
                  </a:moveTo>
                  <a:cubicBezTo>
                    <a:pt x="158" y="118"/>
                    <a:pt x="156" y="120"/>
                    <a:pt x="156" y="122"/>
                  </a:cubicBezTo>
                  <a:cubicBezTo>
                    <a:pt x="156" y="125"/>
                    <a:pt x="158" y="127"/>
                    <a:pt x="160" y="127"/>
                  </a:cubicBezTo>
                  <a:cubicBezTo>
                    <a:pt x="163" y="127"/>
                    <a:pt x="165" y="125"/>
                    <a:pt x="165" y="122"/>
                  </a:cubicBezTo>
                  <a:cubicBezTo>
                    <a:pt x="165" y="120"/>
                    <a:pt x="163" y="118"/>
                    <a:pt x="160" y="118"/>
                  </a:cubicBezTo>
                  <a:close/>
                  <a:moveTo>
                    <a:pt x="169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2" y="45"/>
                    <a:pt x="109" y="40"/>
                    <a:pt x="104" y="3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5" y="17"/>
                    <a:pt x="126" y="17"/>
                    <a:pt x="127" y="17"/>
                  </a:cubicBezTo>
                  <a:cubicBezTo>
                    <a:pt x="131" y="17"/>
                    <a:pt x="135" y="13"/>
                    <a:pt x="135" y="8"/>
                  </a:cubicBezTo>
                  <a:cubicBezTo>
                    <a:pt x="135" y="4"/>
                    <a:pt x="131" y="0"/>
                    <a:pt x="127" y="0"/>
                  </a:cubicBezTo>
                  <a:cubicBezTo>
                    <a:pt x="122" y="0"/>
                    <a:pt x="118" y="4"/>
                    <a:pt x="118" y="8"/>
                  </a:cubicBezTo>
                  <a:cubicBezTo>
                    <a:pt x="118" y="9"/>
                    <a:pt x="118" y="10"/>
                    <a:pt x="118" y="11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4" y="34"/>
                    <a:pt x="94" y="34"/>
                    <a:pt x="93" y="34"/>
                  </a:cubicBezTo>
                  <a:cubicBezTo>
                    <a:pt x="92" y="34"/>
                    <a:pt x="91" y="34"/>
                    <a:pt x="91" y="34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0"/>
                    <a:pt x="68" y="9"/>
                    <a:pt x="68" y="8"/>
                  </a:cubicBezTo>
                  <a:cubicBezTo>
                    <a:pt x="68" y="4"/>
                    <a:pt x="64" y="0"/>
                    <a:pt x="59" y="0"/>
                  </a:cubicBezTo>
                  <a:cubicBezTo>
                    <a:pt x="54" y="0"/>
                    <a:pt x="51" y="4"/>
                    <a:pt x="51" y="8"/>
                  </a:cubicBezTo>
                  <a:cubicBezTo>
                    <a:pt x="51" y="13"/>
                    <a:pt x="54" y="17"/>
                    <a:pt x="59" y="17"/>
                  </a:cubicBezTo>
                  <a:cubicBezTo>
                    <a:pt x="60" y="17"/>
                    <a:pt x="61" y="17"/>
                    <a:pt x="61" y="1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77" y="40"/>
                    <a:pt x="73" y="45"/>
                    <a:pt x="72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8" y="51"/>
                    <a:pt x="0" y="58"/>
                    <a:pt x="0" y="6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8" y="186"/>
                    <a:pt x="17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8" y="186"/>
                    <a:pt x="186" y="178"/>
                    <a:pt x="186" y="169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58"/>
                    <a:pt x="178" y="51"/>
                    <a:pt x="169" y="51"/>
                  </a:cubicBezTo>
                  <a:close/>
                  <a:moveTo>
                    <a:pt x="135" y="177"/>
                  </a:move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3"/>
                    <a:pt x="12" y="59"/>
                    <a:pt x="17" y="59"/>
                  </a:cubicBezTo>
                  <a:cubicBezTo>
                    <a:pt x="135" y="59"/>
                    <a:pt x="135" y="59"/>
                    <a:pt x="135" y="59"/>
                  </a:cubicBezTo>
                  <a:lnTo>
                    <a:pt x="135" y="177"/>
                  </a:lnTo>
                  <a:close/>
                  <a:moveTo>
                    <a:pt x="177" y="169"/>
                  </a:moveTo>
                  <a:cubicBezTo>
                    <a:pt x="177" y="173"/>
                    <a:pt x="173" y="177"/>
                    <a:pt x="169" y="177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73" y="59"/>
                    <a:pt x="177" y="63"/>
                    <a:pt x="177" y="68"/>
                  </a:cubicBezTo>
                  <a:lnTo>
                    <a:pt x="177" y="169"/>
                  </a:lnTo>
                  <a:close/>
                  <a:moveTo>
                    <a:pt x="160" y="101"/>
                  </a:moveTo>
                  <a:cubicBezTo>
                    <a:pt x="158" y="101"/>
                    <a:pt x="156" y="103"/>
                    <a:pt x="156" y="106"/>
                  </a:cubicBezTo>
                  <a:cubicBezTo>
                    <a:pt x="156" y="108"/>
                    <a:pt x="158" y="110"/>
                    <a:pt x="160" y="110"/>
                  </a:cubicBezTo>
                  <a:cubicBezTo>
                    <a:pt x="163" y="110"/>
                    <a:pt x="165" y="108"/>
                    <a:pt x="165" y="106"/>
                  </a:cubicBezTo>
                  <a:cubicBezTo>
                    <a:pt x="165" y="103"/>
                    <a:pt x="163" y="101"/>
                    <a:pt x="160" y="101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1" name="Freeform: Shape 107"/>
            <p:cNvSpPr>
              <a:spLocks/>
            </p:cNvSpPr>
            <p:nvPr/>
          </p:nvSpPr>
          <p:spPr bwMode="auto">
            <a:xfrm rot="17236993">
              <a:off x="7948696" y="4766840"/>
              <a:ext cx="338093" cy="338093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2" name="Freeform: Shape 108"/>
            <p:cNvSpPr>
              <a:spLocks/>
            </p:cNvSpPr>
            <p:nvPr/>
          </p:nvSpPr>
          <p:spPr bwMode="auto">
            <a:xfrm>
              <a:off x="7337393" y="3148148"/>
              <a:ext cx="339093" cy="306084"/>
            </a:xfrm>
            <a:custGeom>
              <a:avLst/>
              <a:gdLst>
                <a:gd name="T0" fmla="*/ 169 w 186"/>
                <a:gd name="T1" fmla="*/ 59 h 168"/>
                <a:gd name="T2" fmla="*/ 169 w 186"/>
                <a:gd name="T3" fmla="*/ 12 h 168"/>
                <a:gd name="T4" fmla="*/ 156 w 186"/>
                <a:gd name="T5" fmla="*/ 0 h 168"/>
                <a:gd name="T6" fmla="*/ 144 w 186"/>
                <a:gd name="T7" fmla="*/ 12 h 168"/>
                <a:gd name="T8" fmla="*/ 144 w 186"/>
                <a:gd name="T9" fmla="*/ 16 h 168"/>
                <a:gd name="T10" fmla="*/ 21 w 186"/>
                <a:gd name="T11" fmla="*/ 55 h 168"/>
                <a:gd name="T12" fmla="*/ 17 w 186"/>
                <a:gd name="T13" fmla="*/ 54 h 168"/>
                <a:gd name="T14" fmla="*/ 9 w 186"/>
                <a:gd name="T15" fmla="*/ 54 h 168"/>
                <a:gd name="T16" fmla="*/ 0 w 186"/>
                <a:gd name="T17" fmla="*/ 63 h 168"/>
                <a:gd name="T18" fmla="*/ 0 w 186"/>
                <a:gd name="T19" fmla="*/ 105 h 168"/>
                <a:gd name="T20" fmla="*/ 9 w 186"/>
                <a:gd name="T21" fmla="*/ 113 h 168"/>
                <a:gd name="T22" fmla="*/ 17 w 186"/>
                <a:gd name="T23" fmla="*/ 113 h 168"/>
                <a:gd name="T24" fmla="*/ 21 w 186"/>
                <a:gd name="T25" fmla="*/ 113 h 168"/>
                <a:gd name="T26" fmla="*/ 41 w 186"/>
                <a:gd name="T27" fmla="*/ 119 h 168"/>
                <a:gd name="T28" fmla="*/ 39 w 186"/>
                <a:gd name="T29" fmla="*/ 124 h 168"/>
                <a:gd name="T30" fmla="*/ 50 w 186"/>
                <a:gd name="T31" fmla="*/ 145 h 168"/>
                <a:gd name="T32" fmla="*/ 94 w 186"/>
                <a:gd name="T33" fmla="*/ 159 h 168"/>
                <a:gd name="T34" fmla="*/ 116 w 186"/>
                <a:gd name="T35" fmla="*/ 148 h 168"/>
                <a:gd name="T36" fmla="*/ 117 w 186"/>
                <a:gd name="T37" fmla="*/ 144 h 168"/>
                <a:gd name="T38" fmla="*/ 144 w 186"/>
                <a:gd name="T39" fmla="*/ 152 h 168"/>
                <a:gd name="T40" fmla="*/ 144 w 186"/>
                <a:gd name="T41" fmla="*/ 156 h 168"/>
                <a:gd name="T42" fmla="*/ 156 w 186"/>
                <a:gd name="T43" fmla="*/ 168 h 168"/>
                <a:gd name="T44" fmla="*/ 169 w 186"/>
                <a:gd name="T45" fmla="*/ 156 h 168"/>
                <a:gd name="T46" fmla="*/ 169 w 186"/>
                <a:gd name="T47" fmla="*/ 109 h 168"/>
                <a:gd name="T48" fmla="*/ 186 w 186"/>
                <a:gd name="T49" fmla="*/ 92 h 168"/>
                <a:gd name="T50" fmla="*/ 186 w 186"/>
                <a:gd name="T51" fmla="*/ 76 h 168"/>
                <a:gd name="T52" fmla="*/ 169 w 186"/>
                <a:gd name="T53" fmla="*/ 59 h 168"/>
                <a:gd name="T54" fmla="*/ 17 w 186"/>
                <a:gd name="T55" fmla="*/ 105 h 168"/>
                <a:gd name="T56" fmla="*/ 9 w 186"/>
                <a:gd name="T57" fmla="*/ 105 h 168"/>
                <a:gd name="T58" fmla="*/ 9 w 186"/>
                <a:gd name="T59" fmla="*/ 63 h 168"/>
                <a:gd name="T60" fmla="*/ 17 w 186"/>
                <a:gd name="T61" fmla="*/ 63 h 168"/>
                <a:gd name="T62" fmla="*/ 17 w 186"/>
                <a:gd name="T63" fmla="*/ 105 h 168"/>
                <a:gd name="T64" fmla="*/ 108 w 186"/>
                <a:gd name="T65" fmla="*/ 146 h 168"/>
                <a:gd name="T66" fmla="*/ 97 w 186"/>
                <a:gd name="T67" fmla="*/ 151 h 168"/>
                <a:gd name="T68" fmla="*/ 53 w 186"/>
                <a:gd name="T69" fmla="*/ 137 h 168"/>
                <a:gd name="T70" fmla="*/ 47 w 186"/>
                <a:gd name="T71" fmla="*/ 127 h 168"/>
                <a:gd name="T72" fmla="*/ 49 w 186"/>
                <a:gd name="T73" fmla="*/ 122 h 168"/>
                <a:gd name="T74" fmla="*/ 109 w 186"/>
                <a:gd name="T75" fmla="*/ 141 h 168"/>
                <a:gd name="T76" fmla="*/ 108 w 186"/>
                <a:gd name="T77" fmla="*/ 146 h 168"/>
                <a:gd name="T78" fmla="*/ 144 w 186"/>
                <a:gd name="T79" fmla="*/ 143 h 168"/>
                <a:gd name="T80" fmla="*/ 26 w 186"/>
                <a:gd name="T81" fmla="*/ 105 h 168"/>
                <a:gd name="T82" fmla="*/ 26 w 186"/>
                <a:gd name="T83" fmla="*/ 105 h 168"/>
                <a:gd name="T84" fmla="*/ 26 w 186"/>
                <a:gd name="T85" fmla="*/ 63 h 168"/>
                <a:gd name="T86" fmla="*/ 26 w 186"/>
                <a:gd name="T87" fmla="*/ 63 h 168"/>
                <a:gd name="T88" fmla="*/ 144 w 186"/>
                <a:gd name="T89" fmla="*/ 25 h 168"/>
                <a:gd name="T90" fmla="*/ 144 w 186"/>
                <a:gd name="T91" fmla="*/ 143 h 168"/>
                <a:gd name="T92" fmla="*/ 161 w 186"/>
                <a:gd name="T93" fmla="*/ 156 h 168"/>
                <a:gd name="T94" fmla="*/ 156 w 186"/>
                <a:gd name="T95" fmla="*/ 160 h 168"/>
                <a:gd name="T96" fmla="*/ 152 w 186"/>
                <a:gd name="T97" fmla="*/ 156 h 168"/>
                <a:gd name="T98" fmla="*/ 152 w 186"/>
                <a:gd name="T99" fmla="*/ 12 h 168"/>
                <a:gd name="T100" fmla="*/ 156 w 186"/>
                <a:gd name="T101" fmla="*/ 8 h 168"/>
                <a:gd name="T102" fmla="*/ 161 w 186"/>
                <a:gd name="T103" fmla="*/ 12 h 168"/>
                <a:gd name="T104" fmla="*/ 161 w 186"/>
                <a:gd name="T105" fmla="*/ 156 h 168"/>
                <a:gd name="T106" fmla="*/ 177 w 186"/>
                <a:gd name="T107" fmla="*/ 92 h 168"/>
                <a:gd name="T108" fmla="*/ 169 w 186"/>
                <a:gd name="T109" fmla="*/ 101 h 168"/>
                <a:gd name="T110" fmla="*/ 169 w 186"/>
                <a:gd name="T111" fmla="*/ 67 h 168"/>
                <a:gd name="T112" fmla="*/ 177 w 186"/>
                <a:gd name="T113" fmla="*/ 76 h 168"/>
                <a:gd name="T114" fmla="*/ 177 w 186"/>
                <a:gd name="T115" fmla="*/ 9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168">
                  <a:moveTo>
                    <a:pt x="169" y="59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9" y="5"/>
                    <a:pt x="163" y="0"/>
                    <a:pt x="156" y="0"/>
                  </a:cubicBezTo>
                  <a:cubicBezTo>
                    <a:pt x="149" y="0"/>
                    <a:pt x="144" y="5"/>
                    <a:pt x="144" y="12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5"/>
                    <a:pt x="19" y="54"/>
                    <a:pt x="1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4" y="54"/>
                    <a:pt x="0" y="58"/>
                    <a:pt x="0" y="6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0"/>
                    <a:pt x="4" y="113"/>
                    <a:pt x="9" y="11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9" y="113"/>
                    <a:pt x="20" y="113"/>
                    <a:pt x="21" y="113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6" y="133"/>
                    <a:pt x="41" y="142"/>
                    <a:pt x="50" y="145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103" y="162"/>
                    <a:pt x="113" y="157"/>
                    <a:pt x="116" y="148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44" y="152"/>
                    <a:pt x="144" y="152"/>
                    <a:pt x="144" y="152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63"/>
                    <a:pt x="149" y="168"/>
                    <a:pt x="156" y="168"/>
                  </a:cubicBezTo>
                  <a:cubicBezTo>
                    <a:pt x="163" y="168"/>
                    <a:pt x="169" y="163"/>
                    <a:pt x="169" y="156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8" y="109"/>
                    <a:pt x="186" y="102"/>
                    <a:pt x="186" y="92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6"/>
                    <a:pt x="178" y="59"/>
                    <a:pt x="169" y="59"/>
                  </a:cubicBezTo>
                  <a:close/>
                  <a:moveTo>
                    <a:pt x="17" y="105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7" y="63"/>
                    <a:pt x="17" y="63"/>
                    <a:pt x="17" y="63"/>
                  </a:cubicBezTo>
                  <a:lnTo>
                    <a:pt x="17" y="105"/>
                  </a:lnTo>
                  <a:close/>
                  <a:moveTo>
                    <a:pt x="108" y="146"/>
                  </a:moveTo>
                  <a:cubicBezTo>
                    <a:pt x="106" y="150"/>
                    <a:pt x="101" y="153"/>
                    <a:pt x="97" y="151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48" y="136"/>
                    <a:pt x="46" y="131"/>
                    <a:pt x="47" y="127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109" y="141"/>
                    <a:pt x="109" y="141"/>
                    <a:pt x="109" y="141"/>
                  </a:cubicBezTo>
                  <a:lnTo>
                    <a:pt x="108" y="146"/>
                  </a:lnTo>
                  <a:close/>
                  <a:moveTo>
                    <a:pt x="144" y="143"/>
                  </a:moveTo>
                  <a:cubicBezTo>
                    <a:pt x="26" y="105"/>
                    <a:pt x="26" y="105"/>
                    <a:pt x="26" y="105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144" y="25"/>
                    <a:pt x="144" y="25"/>
                    <a:pt x="144" y="25"/>
                  </a:cubicBezTo>
                  <a:lnTo>
                    <a:pt x="144" y="143"/>
                  </a:lnTo>
                  <a:close/>
                  <a:moveTo>
                    <a:pt x="161" y="156"/>
                  </a:moveTo>
                  <a:cubicBezTo>
                    <a:pt x="161" y="158"/>
                    <a:pt x="159" y="160"/>
                    <a:pt x="156" y="160"/>
                  </a:cubicBezTo>
                  <a:cubicBezTo>
                    <a:pt x="154" y="160"/>
                    <a:pt x="152" y="158"/>
                    <a:pt x="152" y="156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10"/>
                    <a:pt x="154" y="8"/>
                    <a:pt x="156" y="8"/>
                  </a:cubicBezTo>
                  <a:cubicBezTo>
                    <a:pt x="159" y="8"/>
                    <a:pt x="161" y="10"/>
                    <a:pt x="161" y="12"/>
                  </a:cubicBezTo>
                  <a:lnTo>
                    <a:pt x="161" y="156"/>
                  </a:lnTo>
                  <a:close/>
                  <a:moveTo>
                    <a:pt x="177" y="92"/>
                  </a:moveTo>
                  <a:cubicBezTo>
                    <a:pt x="177" y="97"/>
                    <a:pt x="174" y="101"/>
                    <a:pt x="169" y="101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74" y="67"/>
                    <a:pt x="177" y="71"/>
                    <a:pt x="177" y="76"/>
                  </a:cubicBezTo>
                  <a:lnTo>
                    <a:pt x="177" y="9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3" name="Freeform: Shape 109"/>
            <p:cNvSpPr>
              <a:spLocks/>
            </p:cNvSpPr>
            <p:nvPr/>
          </p:nvSpPr>
          <p:spPr bwMode="auto">
            <a:xfrm>
              <a:off x="8976726" y="5105380"/>
              <a:ext cx="333117" cy="333117"/>
            </a:xfrm>
            <a:custGeom>
              <a:avLst/>
              <a:gdLst>
                <a:gd name="T0" fmla="*/ 34 w 185"/>
                <a:gd name="T1" fmla="*/ 59 h 185"/>
                <a:gd name="T2" fmla="*/ 41 w 185"/>
                <a:gd name="T3" fmla="*/ 63 h 185"/>
                <a:gd name="T4" fmla="*/ 63 w 185"/>
                <a:gd name="T5" fmla="*/ 143 h 185"/>
                <a:gd name="T6" fmla="*/ 59 w 185"/>
                <a:gd name="T7" fmla="*/ 151 h 185"/>
                <a:gd name="T8" fmla="*/ 63 w 185"/>
                <a:gd name="T9" fmla="*/ 143 h 185"/>
                <a:gd name="T10" fmla="*/ 57 w 185"/>
                <a:gd name="T11" fmla="*/ 40 h 185"/>
                <a:gd name="T12" fmla="*/ 64 w 185"/>
                <a:gd name="T13" fmla="*/ 35 h 185"/>
                <a:gd name="T14" fmla="*/ 122 w 185"/>
                <a:gd name="T15" fmla="*/ 41 h 185"/>
                <a:gd name="T16" fmla="*/ 126 w 185"/>
                <a:gd name="T17" fmla="*/ 34 h 185"/>
                <a:gd name="T18" fmla="*/ 122 w 185"/>
                <a:gd name="T19" fmla="*/ 41 h 185"/>
                <a:gd name="T20" fmla="*/ 34 w 185"/>
                <a:gd name="T21" fmla="*/ 126 h 185"/>
                <a:gd name="T22" fmla="*/ 41 w 185"/>
                <a:gd name="T23" fmla="*/ 122 h 185"/>
                <a:gd name="T24" fmla="*/ 29 w 185"/>
                <a:gd name="T25" fmla="*/ 88 h 185"/>
                <a:gd name="T26" fmla="*/ 29 w 185"/>
                <a:gd name="T27" fmla="*/ 97 h 185"/>
                <a:gd name="T28" fmla="*/ 29 w 185"/>
                <a:gd name="T29" fmla="*/ 88 h 185"/>
                <a:gd name="T30" fmla="*/ 144 w 185"/>
                <a:gd name="T31" fmla="*/ 122 h 185"/>
                <a:gd name="T32" fmla="*/ 151 w 185"/>
                <a:gd name="T33" fmla="*/ 126 h 185"/>
                <a:gd name="T34" fmla="*/ 145 w 185"/>
                <a:gd name="T35" fmla="*/ 57 h 185"/>
                <a:gd name="T36" fmla="*/ 149 w 185"/>
                <a:gd name="T37" fmla="*/ 64 h 185"/>
                <a:gd name="T38" fmla="*/ 145 w 185"/>
                <a:gd name="T39" fmla="*/ 57 h 185"/>
                <a:gd name="T40" fmla="*/ 151 w 185"/>
                <a:gd name="T41" fmla="*/ 92 h 185"/>
                <a:gd name="T42" fmla="*/ 160 w 185"/>
                <a:gd name="T43" fmla="*/ 92 h 185"/>
                <a:gd name="T44" fmla="*/ 92 w 185"/>
                <a:gd name="T45" fmla="*/ 0 h 185"/>
                <a:gd name="T46" fmla="*/ 92 w 185"/>
                <a:gd name="T47" fmla="*/ 185 h 185"/>
                <a:gd name="T48" fmla="*/ 92 w 185"/>
                <a:gd name="T49" fmla="*/ 0 h 185"/>
                <a:gd name="T50" fmla="*/ 8 w 185"/>
                <a:gd name="T51" fmla="*/ 92 h 185"/>
                <a:gd name="T52" fmla="*/ 177 w 185"/>
                <a:gd name="T53" fmla="*/ 92 h 185"/>
                <a:gd name="T54" fmla="*/ 130 w 185"/>
                <a:gd name="T55" fmla="*/ 88 h 185"/>
                <a:gd name="T56" fmla="*/ 97 w 185"/>
                <a:gd name="T57" fmla="*/ 76 h 185"/>
                <a:gd name="T58" fmla="*/ 92 w 185"/>
                <a:gd name="T59" fmla="*/ 25 h 185"/>
                <a:gd name="T60" fmla="*/ 88 w 185"/>
                <a:gd name="T61" fmla="*/ 76 h 185"/>
                <a:gd name="T62" fmla="*/ 92 w 185"/>
                <a:gd name="T63" fmla="*/ 109 h 185"/>
                <a:gd name="T64" fmla="*/ 130 w 185"/>
                <a:gd name="T65" fmla="*/ 97 h 185"/>
                <a:gd name="T66" fmla="*/ 130 w 185"/>
                <a:gd name="T67" fmla="*/ 88 h 185"/>
                <a:gd name="T68" fmla="*/ 84 w 185"/>
                <a:gd name="T69" fmla="*/ 92 h 185"/>
                <a:gd name="T70" fmla="*/ 101 w 185"/>
                <a:gd name="T71" fmla="*/ 92 h 185"/>
                <a:gd name="T72" fmla="*/ 122 w 185"/>
                <a:gd name="T73" fmla="*/ 143 h 185"/>
                <a:gd name="T74" fmla="*/ 126 w 185"/>
                <a:gd name="T75" fmla="*/ 151 h 185"/>
                <a:gd name="T76" fmla="*/ 122 w 185"/>
                <a:gd name="T77" fmla="*/ 143 h 185"/>
                <a:gd name="T78" fmla="*/ 88 w 185"/>
                <a:gd name="T79" fmla="*/ 156 h 185"/>
                <a:gd name="T80" fmla="*/ 97 w 185"/>
                <a:gd name="T81" fmla="*/ 15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185">
                  <a:moveTo>
                    <a:pt x="40" y="57"/>
                  </a:moveTo>
                  <a:cubicBezTo>
                    <a:pt x="38" y="56"/>
                    <a:pt x="35" y="57"/>
                    <a:pt x="34" y="59"/>
                  </a:cubicBezTo>
                  <a:cubicBezTo>
                    <a:pt x="33" y="61"/>
                    <a:pt x="33" y="63"/>
                    <a:pt x="35" y="64"/>
                  </a:cubicBezTo>
                  <a:cubicBezTo>
                    <a:pt x="37" y="66"/>
                    <a:pt x="40" y="65"/>
                    <a:pt x="41" y="63"/>
                  </a:cubicBezTo>
                  <a:cubicBezTo>
                    <a:pt x="42" y="61"/>
                    <a:pt x="42" y="58"/>
                    <a:pt x="40" y="57"/>
                  </a:cubicBezTo>
                  <a:close/>
                  <a:moveTo>
                    <a:pt x="63" y="143"/>
                  </a:moveTo>
                  <a:cubicBezTo>
                    <a:pt x="61" y="142"/>
                    <a:pt x="58" y="143"/>
                    <a:pt x="57" y="145"/>
                  </a:cubicBezTo>
                  <a:cubicBezTo>
                    <a:pt x="56" y="147"/>
                    <a:pt x="57" y="150"/>
                    <a:pt x="59" y="151"/>
                  </a:cubicBezTo>
                  <a:cubicBezTo>
                    <a:pt x="61" y="152"/>
                    <a:pt x="63" y="151"/>
                    <a:pt x="64" y="149"/>
                  </a:cubicBezTo>
                  <a:cubicBezTo>
                    <a:pt x="66" y="147"/>
                    <a:pt x="65" y="145"/>
                    <a:pt x="63" y="143"/>
                  </a:cubicBezTo>
                  <a:close/>
                  <a:moveTo>
                    <a:pt x="59" y="34"/>
                  </a:moveTo>
                  <a:cubicBezTo>
                    <a:pt x="57" y="35"/>
                    <a:pt x="56" y="38"/>
                    <a:pt x="57" y="40"/>
                  </a:cubicBezTo>
                  <a:cubicBezTo>
                    <a:pt x="58" y="42"/>
                    <a:pt x="61" y="42"/>
                    <a:pt x="63" y="41"/>
                  </a:cubicBezTo>
                  <a:cubicBezTo>
                    <a:pt x="65" y="40"/>
                    <a:pt x="66" y="37"/>
                    <a:pt x="64" y="35"/>
                  </a:cubicBezTo>
                  <a:cubicBezTo>
                    <a:pt x="63" y="33"/>
                    <a:pt x="61" y="33"/>
                    <a:pt x="59" y="34"/>
                  </a:cubicBezTo>
                  <a:close/>
                  <a:moveTo>
                    <a:pt x="122" y="41"/>
                  </a:moveTo>
                  <a:cubicBezTo>
                    <a:pt x="124" y="42"/>
                    <a:pt x="127" y="42"/>
                    <a:pt x="128" y="40"/>
                  </a:cubicBezTo>
                  <a:cubicBezTo>
                    <a:pt x="129" y="38"/>
                    <a:pt x="128" y="35"/>
                    <a:pt x="126" y="34"/>
                  </a:cubicBezTo>
                  <a:cubicBezTo>
                    <a:pt x="124" y="33"/>
                    <a:pt x="122" y="33"/>
                    <a:pt x="120" y="35"/>
                  </a:cubicBezTo>
                  <a:cubicBezTo>
                    <a:pt x="119" y="37"/>
                    <a:pt x="120" y="40"/>
                    <a:pt x="122" y="41"/>
                  </a:cubicBezTo>
                  <a:close/>
                  <a:moveTo>
                    <a:pt x="35" y="120"/>
                  </a:moveTo>
                  <a:cubicBezTo>
                    <a:pt x="33" y="121"/>
                    <a:pt x="33" y="124"/>
                    <a:pt x="34" y="126"/>
                  </a:cubicBezTo>
                  <a:cubicBezTo>
                    <a:pt x="35" y="128"/>
                    <a:pt x="38" y="129"/>
                    <a:pt x="40" y="128"/>
                  </a:cubicBezTo>
                  <a:cubicBezTo>
                    <a:pt x="42" y="126"/>
                    <a:pt x="42" y="124"/>
                    <a:pt x="41" y="122"/>
                  </a:cubicBezTo>
                  <a:cubicBezTo>
                    <a:pt x="40" y="120"/>
                    <a:pt x="37" y="119"/>
                    <a:pt x="35" y="120"/>
                  </a:cubicBezTo>
                  <a:close/>
                  <a:moveTo>
                    <a:pt x="29" y="88"/>
                  </a:moveTo>
                  <a:cubicBezTo>
                    <a:pt x="27" y="88"/>
                    <a:pt x="25" y="90"/>
                    <a:pt x="25" y="92"/>
                  </a:cubicBezTo>
                  <a:cubicBezTo>
                    <a:pt x="25" y="95"/>
                    <a:pt x="27" y="97"/>
                    <a:pt x="29" y="97"/>
                  </a:cubicBezTo>
                  <a:cubicBezTo>
                    <a:pt x="31" y="97"/>
                    <a:pt x="33" y="95"/>
                    <a:pt x="33" y="92"/>
                  </a:cubicBezTo>
                  <a:cubicBezTo>
                    <a:pt x="33" y="90"/>
                    <a:pt x="31" y="88"/>
                    <a:pt x="29" y="88"/>
                  </a:cubicBezTo>
                  <a:close/>
                  <a:moveTo>
                    <a:pt x="149" y="120"/>
                  </a:moveTo>
                  <a:cubicBezTo>
                    <a:pt x="147" y="119"/>
                    <a:pt x="145" y="120"/>
                    <a:pt x="144" y="122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7" y="129"/>
                    <a:pt x="150" y="128"/>
                    <a:pt x="151" y="126"/>
                  </a:cubicBezTo>
                  <a:cubicBezTo>
                    <a:pt x="152" y="124"/>
                    <a:pt x="151" y="121"/>
                    <a:pt x="149" y="120"/>
                  </a:cubicBezTo>
                  <a:close/>
                  <a:moveTo>
                    <a:pt x="145" y="57"/>
                  </a:moveTo>
                  <a:cubicBezTo>
                    <a:pt x="143" y="58"/>
                    <a:pt x="142" y="61"/>
                    <a:pt x="144" y="63"/>
                  </a:cubicBezTo>
                  <a:cubicBezTo>
                    <a:pt x="145" y="65"/>
                    <a:pt x="147" y="66"/>
                    <a:pt x="149" y="64"/>
                  </a:cubicBezTo>
                  <a:cubicBezTo>
                    <a:pt x="151" y="63"/>
                    <a:pt x="152" y="61"/>
                    <a:pt x="151" y="59"/>
                  </a:cubicBezTo>
                  <a:cubicBezTo>
                    <a:pt x="150" y="57"/>
                    <a:pt x="147" y="56"/>
                    <a:pt x="145" y="57"/>
                  </a:cubicBezTo>
                  <a:close/>
                  <a:moveTo>
                    <a:pt x="156" y="88"/>
                  </a:moveTo>
                  <a:cubicBezTo>
                    <a:pt x="153" y="88"/>
                    <a:pt x="151" y="90"/>
                    <a:pt x="151" y="92"/>
                  </a:cubicBezTo>
                  <a:cubicBezTo>
                    <a:pt x="151" y="95"/>
                    <a:pt x="153" y="97"/>
                    <a:pt x="156" y="97"/>
                  </a:cubicBezTo>
                  <a:cubicBezTo>
                    <a:pt x="158" y="97"/>
                    <a:pt x="160" y="95"/>
                    <a:pt x="160" y="92"/>
                  </a:cubicBezTo>
                  <a:cubicBezTo>
                    <a:pt x="160" y="90"/>
                    <a:pt x="158" y="88"/>
                    <a:pt x="156" y="88"/>
                  </a:cubicBez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44" y="185"/>
                    <a:pt x="185" y="144"/>
                    <a:pt x="185" y="92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2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2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  <a:moveTo>
                    <a:pt x="130" y="88"/>
                  </a:moveTo>
                  <a:cubicBezTo>
                    <a:pt x="109" y="88"/>
                    <a:pt x="109" y="88"/>
                    <a:pt x="109" y="88"/>
                  </a:cubicBezTo>
                  <a:cubicBezTo>
                    <a:pt x="107" y="82"/>
                    <a:pt x="103" y="78"/>
                    <a:pt x="97" y="76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27"/>
                    <a:pt x="95" y="25"/>
                    <a:pt x="92" y="25"/>
                  </a:cubicBezTo>
                  <a:cubicBezTo>
                    <a:pt x="90" y="25"/>
                    <a:pt x="88" y="27"/>
                    <a:pt x="88" y="29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1" y="78"/>
                    <a:pt x="76" y="84"/>
                    <a:pt x="76" y="92"/>
                  </a:cubicBezTo>
                  <a:cubicBezTo>
                    <a:pt x="76" y="102"/>
                    <a:pt x="83" y="109"/>
                    <a:pt x="92" y="109"/>
                  </a:cubicBezTo>
                  <a:cubicBezTo>
                    <a:pt x="100" y="109"/>
                    <a:pt x="107" y="104"/>
                    <a:pt x="109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3" y="97"/>
                    <a:pt x="135" y="95"/>
                    <a:pt x="135" y="92"/>
                  </a:cubicBezTo>
                  <a:cubicBezTo>
                    <a:pt x="135" y="90"/>
                    <a:pt x="133" y="88"/>
                    <a:pt x="130" y="88"/>
                  </a:cubicBezTo>
                  <a:close/>
                  <a:moveTo>
                    <a:pt x="92" y="101"/>
                  </a:moveTo>
                  <a:cubicBezTo>
                    <a:pt x="88" y="101"/>
                    <a:pt x="84" y="97"/>
                    <a:pt x="84" y="92"/>
                  </a:cubicBezTo>
                  <a:cubicBezTo>
                    <a:pt x="84" y="88"/>
                    <a:pt x="88" y="84"/>
                    <a:pt x="92" y="84"/>
                  </a:cubicBezTo>
                  <a:cubicBezTo>
                    <a:pt x="97" y="84"/>
                    <a:pt x="101" y="88"/>
                    <a:pt x="101" y="92"/>
                  </a:cubicBezTo>
                  <a:cubicBezTo>
                    <a:pt x="101" y="97"/>
                    <a:pt x="97" y="101"/>
                    <a:pt x="92" y="101"/>
                  </a:cubicBezTo>
                  <a:close/>
                  <a:moveTo>
                    <a:pt x="122" y="143"/>
                  </a:moveTo>
                  <a:cubicBezTo>
                    <a:pt x="120" y="145"/>
                    <a:pt x="119" y="147"/>
                    <a:pt x="120" y="149"/>
                  </a:cubicBezTo>
                  <a:cubicBezTo>
                    <a:pt x="122" y="151"/>
                    <a:pt x="124" y="152"/>
                    <a:pt x="126" y="151"/>
                  </a:cubicBezTo>
                  <a:cubicBezTo>
                    <a:pt x="128" y="150"/>
                    <a:pt x="129" y="147"/>
                    <a:pt x="128" y="145"/>
                  </a:cubicBezTo>
                  <a:cubicBezTo>
                    <a:pt x="127" y="143"/>
                    <a:pt x="124" y="142"/>
                    <a:pt x="122" y="143"/>
                  </a:cubicBezTo>
                  <a:close/>
                  <a:moveTo>
                    <a:pt x="92" y="151"/>
                  </a:moveTo>
                  <a:cubicBezTo>
                    <a:pt x="90" y="151"/>
                    <a:pt x="88" y="153"/>
                    <a:pt x="88" y="156"/>
                  </a:cubicBezTo>
                  <a:cubicBezTo>
                    <a:pt x="88" y="158"/>
                    <a:pt x="90" y="160"/>
                    <a:pt x="92" y="160"/>
                  </a:cubicBezTo>
                  <a:cubicBezTo>
                    <a:pt x="95" y="160"/>
                    <a:pt x="97" y="158"/>
                    <a:pt x="97" y="156"/>
                  </a:cubicBezTo>
                  <a:cubicBezTo>
                    <a:pt x="97" y="153"/>
                    <a:pt x="95" y="151"/>
                    <a:pt x="92" y="151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4" name="Freeform: Shape 110"/>
            <p:cNvSpPr>
              <a:spLocks/>
            </p:cNvSpPr>
            <p:nvPr/>
          </p:nvSpPr>
          <p:spPr bwMode="auto">
            <a:xfrm rot="1539904">
              <a:off x="7959793" y="3185690"/>
              <a:ext cx="273808" cy="335094"/>
            </a:xfrm>
            <a:custGeom>
              <a:avLst/>
              <a:gdLst>
                <a:gd name="T0" fmla="*/ 144 w 152"/>
                <a:gd name="T1" fmla="*/ 25 h 186"/>
                <a:gd name="T2" fmla="*/ 110 w 152"/>
                <a:gd name="T3" fmla="*/ 25 h 186"/>
                <a:gd name="T4" fmla="*/ 110 w 152"/>
                <a:gd name="T5" fmla="*/ 17 h 186"/>
                <a:gd name="T6" fmla="*/ 101 w 152"/>
                <a:gd name="T7" fmla="*/ 8 h 186"/>
                <a:gd name="T8" fmla="*/ 85 w 152"/>
                <a:gd name="T9" fmla="*/ 8 h 186"/>
                <a:gd name="T10" fmla="*/ 76 w 152"/>
                <a:gd name="T11" fmla="*/ 0 h 186"/>
                <a:gd name="T12" fmla="*/ 68 w 152"/>
                <a:gd name="T13" fmla="*/ 8 h 186"/>
                <a:gd name="T14" fmla="*/ 51 w 152"/>
                <a:gd name="T15" fmla="*/ 8 h 186"/>
                <a:gd name="T16" fmla="*/ 42 w 152"/>
                <a:gd name="T17" fmla="*/ 17 h 186"/>
                <a:gd name="T18" fmla="*/ 42 w 152"/>
                <a:gd name="T19" fmla="*/ 25 h 186"/>
                <a:gd name="T20" fmla="*/ 9 w 152"/>
                <a:gd name="T21" fmla="*/ 25 h 186"/>
                <a:gd name="T22" fmla="*/ 0 w 152"/>
                <a:gd name="T23" fmla="*/ 34 h 186"/>
                <a:gd name="T24" fmla="*/ 0 w 152"/>
                <a:gd name="T25" fmla="*/ 177 h 186"/>
                <a:gd name="T26" fmla="*/ 9 w 152"/>
                <a:gd name="T27" fmla="*/ 186 h 186"/>
                <a:gd name="T28" fmla="*/ 144 w 152"/>
                <a:gd name="T29" fmla="*/ 186 h 186"/>
                <a:gd name="T30" fmla="*/ 152 w 152"/>
                <a:gd name="T31" fmla="*/ 177 h 186"/>
                <a:gd name="T32" fmla="*/ 152 w 152"/>
                <a:gd name="T33" fmla="*/ 34 h 186"/>
                <a:gd name="T34" fmla="*/ 144 w 152"/>
                <a:gd name="T35" fmla="*/ 25 h 186"/>
                <a:gd name="T36" fmla="*/ 51 w 152"/>
                <a:gd name="T37" fmla="*/ 17 h 186"/>
                <a:gd name="T38" fmla="*/ 101 w 152"/>
                <a:gd name="T39" fmla="*/ 17 h 186"/>
                <a:gd name="T40" fmla="*/ 101 w 152"/>
                <a:gd name="T41" fmla="*/ 34 h 186"/>
                <a:gd name="T42" fmla="*/ 51 w 152"/>
                <a:gd name="T43" fmla="*/ 34 h 186"/>
                <a:gd name="T44" fmla="*/ 51 w 152"/>
                <a:gd name="T45" fmla="*/ 17 h 186"/>
                <a:gd name="T46" fmla="*/ 144 w 152"/>
                <a:gd name="T47" fmla="*/ 177 h 186"/>
                <a:gd name="T48" fmla="*/ 9 w 152"/>
                <a:gd name="T49" fmla="*/ 177 h 186"/>
                <a:gd name="T50" fmla="*/ 9 w 152"/>
                <a:gd name="T51" fmla="*/ 59 h 186"/>
                <a:gd name="T52" fmla="*/ 144 w 152"/>
                <a:gd name="T53" fmla="*/ 59 h 186"/>
                <a:gd name="T54" fmla="*/ 144 w 152"/>
                <a:gd name="T55" fmla="*/ 177 h 186"/>
                <a:gd name="T56" fmla="*/ 144 w 152"/>
                <a:gd name="T57" fmla="*/ 51 h 186"/>
                <a:gd name="T58" fmla="*/ 9 w 152"/>
                <a:gd name="T59" fmla="*/ 51 h 186"/>
                <a:gd name="T60" fmla="*/ 9 w 152"/>
                <a:gd name="T61" fmla="*/ 34 h 186"/>
                <a:gd name="T62" fmla="*/ 42 w 152"/>
                <a:gd name="T63" fmla="*/ 34 h 186"/>
                <a:gd name="T64" fmla="*/ 51 w 152"/>
                <a:gd name="T65" fmla="*/ 42 h 186"/>
                <a:gd name="T66" fmla="*/ 101 w 152"/>
                <a:gd name="T67" fmla="*/ 42 h 186"/>
                <a:gd name="T68" fmla="*/ 110 w 152"/>
                <a:gd name="T69" fmla="*/ 34 h 186"/>
                <a:gd name="T70" fmla="*/ 144 w 152"/>
                <a:gd name="T71" fmla="*/ 34 h 186"/>
                <a:gd name="T72" fmla="*/ 144 w 152"/>
                <a:gd name="T73" fmla="*/ 51 h 186"/>
                <a:gd name="T74" fmla="*/ 30 w 152"/>
                <a:gd name="T75" fmla="*/ 93 h 186"/>
                <a:gd name="T76" fmla="*/ 80 w 152"/>
                <a:gd name="T77" fmla="*/ 93 h 186"/>
                <a:gd name="T78" fmla="*/ 85 w 152"/>
                <a:gd name="T79" fmla="*/ 88 h 186"/>
                <a:gd name="T80" fmla="*/ 80 w 152"/>
                <a:gd name="T81" fmla="*/ 84 h 186"/>
                <a:gd name="T82" fmla="*/ 30 w 152"/>
                <a:gd name="T83" fmla="*/ 84 h 186"/>
                <a:gd name="T84" fmla="*/ 25 w 152"/>
                <a:gd name="T85" fmla="*/ 88 h 186"/>
                <a:gd name="T86" fmla="*/ 30 w 152"/>
                <a:gd name="T87" fmla="*/ 93 h 186"/>
                <a:gd name="T88" fmla="*/ 30 w 152"/>
                <a:gd name="T89" fmla="*/ 143 h 186"/>
                <a:gd name="T90" fmla="*/ 106 w 152"/>
                <a:gd name="T91" fmla="*/ 143 h 186"/>
                <a:gd name="T92" fmla="*/ 110 w 152"/>
                <a:gd name="T93" fmla="*/ 139 h 186"/>
                <a:gd name="T94" fmla="*/ 106 w 152"/>
                <a:gd name="T95" fmla="*/ 135 h 186"/>
                <a:gd name="T96" fmla="*/ 30 w 152"/>
                <a:gd name="T97" fmla="*/ 135 h 186"/>
                <a:gd name="T98" fmla="*/ 25 w 152"/>
                <a:gd name="T99" fmla="*/ 139 h 186"/>
                <a:gd name="T100" fmla="*/ 30 w 152"/>
                <a:gd name="T101" fmla="*/ 143 h 186"/>
                <a:gd name="T102" fmla="*/ 30 w 152"/>
                <a:gd name="T103" fmla="*/ 118 h 186"/>
                <a:gd name="T104" fmla="*/ 123 w 152"/>
                <a:gd name="T105" fmla="*/ 118 h 186"/>
                <a:gd name="T106" fmla="*/ 127 w 152"/>
                <a:gd name="T107" fmla="*/ 114 h 186"/>
                <a:gd name="T108" fmla="*/ 123 w 152"/>
                <a:gd name="T109" fmla="*/ 110 h 186"/>
                <a:gd name="T110" fmla="*/ 30 w 152"/>
                <a:gd name="T111" fmla="*/ 110 h 186"/>
                <a:gd name="T112" fmla="*/ 25 w 152"/>
                <a:gd name="T113" fmla="*/ 114 h 186"/>
                <a:gd name="T114" fmla="*/ 30 w 152"/>
                <a:gd name="T115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186">
                  <a:moveTo>
                    <a:pt x="144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2"/>
                    <a:pt x="106" y="8"/>
                    <a:pt x="101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4"/>
                    <a:pt x="81" y="0"/>
                    <a:pt x="76" y="0"/>
                  </a:cubicBezTo>
                  <a:cubicBezTo>
                    <a:pt x="71" y="0"/>
                    <a:pt x="68" y="4"/>
                    <a:pt x="68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6" y="8"/>
                    <a:pt x="42" y="12"/>
                    <a:pt x="42" y="17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9"/>
                    <a:pt x="0" y="3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2"/>
                    <a:pt x="4" y="186"/>
                    <a:pt x="9" y="186"/>
                  </a:cubicBezTo>
                  <a:cubicBezTo>
                    <a:pt x="144" y="186"/>
                    <a:pt x="144" y="186"/>
                    <a:pt x="144" y="186"/>
                  </a:cubicBezTo>
                  <a:cubicBezTo>
                    <a:pt x="148" y="186"/>
                    <a:pt x="152" y="182"/>
                    <a:pt x="152" y="17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29"/>
                    <a:pt x="148" y="25"/>
                    <a:pt x="144" y="25"/>
                  </a:cubicBezTo>
                  <a:close/>
                  <a:moveTo>
                    <a:pt x="51" y="17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51" y="34"/>
                    <a:pt x="51" y="34"/>
                    <a:pt x="51" y="34"/>
                  </a:cubicBezTo>
                  <a:lnTo>
                    <a:pt x="51" y="17"/>
                  </a:lnTo>
                  <a:close/>
                  <a:moveTo>
                    <a:pt x="144" y="177"/>
                  </a:moveTo>
                  <a:cubicBezTo>
                    <a:pt x="9" y="177"/>
                    <a:pt x="9" y="177"/>
                    <a:pt x="9" y="17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44" y="59"/>
                    <a:pt x="144" y="59"/>
                    <a:pt x="144" y="59"/>
                  </a:cubicBezTo>
                  <a:lnTo>
                    <a:pt x="144" y="177"/>
                  </a:lnTo>
                  <a:close/>
                  <a:moveTo>
                    <a:pt x="144" y="51"/>
                  </a:moveTo>
                  <a:cubicBezTo>
                    <a:pt x="9" y="51"/>
                    <a:pt x="9" y="51"/>
                    <a:pt x="9" y="51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8"/>
                    <a:pt x="46" y="42"/>
                    <a:pt x="5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6" y="42"/>
                    <a:pt x="110" y="38"/>
                    <a:pt x="110" y="34"/>
                  </a:cubicBezTo>
                  <a:cubicBezTo>
                    <a:pt x="144" y="34"/>
                    <a:pt x="144" y="34"/>
                    <a:pt x="144" y="34"/>
                  </a:cubicBezTo>
                  <a:lnTo>
                    <a:pt x="144" y="51"/>
                  </a:lnTo>
                  <a:close/>
                  <a:moveTo>
                    <a:pt x="30" y="93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83" y="93"/>
                    <a:pt x="85" y="91"/>
                    <a:pt x="85" y="88"/>
                  </a:cubicBezTo>
                  <a:cubicBezTo>
                    <a:pt x="85" y="86"/>
                    <a:pt x="83" y="84"/>
                    <a:pt x="8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1"/>
                    <a:pt x="27" y="93"/>
                    <a:pt x="30" y="93"/>
                  </a:cubicBezTo>
                  <a:close/>
                  <a:moveTo>
                    <a:pt x="30" y="143"/>
                  </a:moveTo>
                  <a:cubicBezTo>
                    <a:pt x="106" y="143"/>
                    <a:pt x="106" y="143"/>
                    <a:pt x="106" y="143"/>
                  </a:cubicBezTo>
                  <a:cubicBezTo>
                    <a:pt x="108" y="143"/>
                    <a:pt x="110" y="141"/>
                    <a:pt x="110" y="139"/>
                  </a:cubicBezTo>
                  <a:cubicBezTo>
                    <a:pt x="110" y="137"/>
                    <a:pt x="108" y="135"/>
                    <a:pt x="106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27" y="135"/>
                    <a:pt x="25" y="137"/>
                    <a:pt x="25" y="139"/>
                  </a:cubicBezTo>
                  <a:cubicBezTo>
                    <a:pt x="25" y="141"/>
                    <a:pt x="27" y="143"/>
                    <a:pt x="30" y="143"/>
                  </a:cubicBezTo>
                  <a:close/>
                  <a:moveTo>
                    <a:pt x="30" y="118"/>
                  </a:moveTo>
                  <a:cubicBezTo>
                    <a:pt x="123" y="118"/>
                    <a:pt x="123" y="118"/>
                    <a:pt x="123" y="118"/>
                  </a:cubicBezTo>
                  <a:cubicBezTo>
                    <a:pt x="125" y="118"/>
                    <a:pt x="127" y="116"/>
                    <a:pt x="127" y="114"/>
                  </a:cubicBezTo>
                  <a:cubicBezTo>
                    <a:pt x="127" y="111"/>
                    <a:pt x="125" y="110"/>
                    <a:pt x="123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7" y="110"/>
                    <a:pt x="25" y="111"/>
                    <a:pt x="25" y="114"/>
                  </a:cubicBezTo>
                  <a:cubicBezTo>
                    <a:pt x="25" y="116"/>
                    <a:pt x="27" y="118"/>
                    <a:pt x="30" y="118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5" name="Freeform: Shape 111"/>
            <p:cNvSpPr>
              <a:spLocks/>
            </p:cNvSpPr>
            <p:nvPr/>
          </p:nvSpPr>
          <p:spPr bwMode="auto">
            <a:xfrm>
              <a:off x="8205956" y="2673401"/>
              <a:ext cx="333117" cy="334106"/>
            </a:xfrm>
            <a:custGeom>
              <a:avLst/>
              <a:gdLst>
                <a:gd name="T0" fmla="*/ 92 w 185"/>
                <a:gd name="T1" fmla="*/ 0 h 186"/>
                <a:gd name="T2" fmla="*/ 0 w 185"/>
                <a:gd name="T3" fmla="*/ 93 h 186"/>
                <a:gd name="T4" fmla="*/ 92 w 185"/>
                <a:gd name="T5" fmla="*/ 186 h 186"/>
                <a:gd name="T6" fmla="*/ 185 w 185"/>
                <a:gd name="T7" fmla="*/ 93 h 186"/>
                <a:gd name="T8" fmla="*/ 92 w 185"/>
                <a:gd name="T9" fmla="*/ 0 h 186"/>
                <a:gd name="T10" fmla="*/ 92 w 185"/>
                <a:gd name="T11" fmla="*/ 178 h 186"/>
                <a:gd name="T12" fmla="*/ 37 w 185"/>
                <a:gd name="T13" fmla="*/ 157 h 186"/>
                <a:gd name="T14" fmla="*/ 67 w 185"/>
                <a:gd name="T15" fmla="*/ 139 h 186"/>
                <a:gd name="T16" fmla="*/ 80 w 185"/>
                <a:gd name="T17" fmla="*/ 108 h 186"/>
                <a:gd name="T18" fmla="*/ 77 w 185"/>
                <a:gd name="T19" fmla="*/ 101 h 186"/>
                <a:gd name="T20" fmla="*/ 67 w 185"/>
                <a:gd name="T21" fmla="*/ 63 h 186"/>
                <a:gd name="T22" fmla="*/ 88 w 185"/>
                <a:gd name="T23" fmla="*/ 37 h 186"/>
                <a:gd name="T24" fmla="*/ 101 w 185"/>
                <a:gd name="T25" fmla="*/ 35 h 186"/>
                <a:gd name="T26" fmla="*/ 105 w 185"/>
                <a:gd name="T27" fmla="*/ 34 h 186"/>
                <a:gd name="T28" fmla="*/ 122 w 185"/>
                <a:gd name="T29" fmla="*/ 64 h 186"/>
                <a:gd name="T30" fmla="*/ 113 w 185"/>
                <a:gd name="T31" fmla="*/ 100 h 186"/>
                <a:gd name="T32" fmla="*/ 109 w 185"/>
                <a:gd name="T33" fmla="*/ 108 h 186"/>
                <a:gd name="T34" fmla="*/ 107 w 185"/>
                <a:gd name="T35" fmla="*/ 124 h 186"/>
                <a:gd name="T36" fmla="*/ 126 w 185"/>
                <a:gd name="T37" fmla="*/ 141 h 186"/>
                <a:gd name="T38" fmla="*/ 148 w 185"/>
                <a:gd name="T39" fmla="*/ 157 h 186"/>
                <a:gd name="T40" fmla="*/ 92 w 185"/>
                <a:gd name="T41" fmla="*/ 178 h 186"/>
                <a:gd name="T42" fmla="*/ 154 w 185"/>
                <a:gd name="T43" fmla="*/ 151 h 186"/>
                <a:gd name="T44" fmla="*/ 129 w 185"/>
                <a:gd name="T45" fmla="*/ 133 h 186"/>
                <a:gd name="T46" fmla="*/ 115 w 185"/>
                <a:gd name="T47" fmla="*/ 121 h 186"/>
                <a:gd name="T48" fmla="*/ 117 w 185"/>
                <a:gd name="T49" fmla="*/ 111 h 186"/>
                <a:gd name="T50" fmla="*/ 121 w 185"/>
                <a:gd name="T51" fmla="*/ 104 h 186"/>
                <a:gd name="T52" fmla="*/ 130 w 185"/>
                <a:gd name="T53" fmla="*/ 64 h 186"/>
                <a:gd name="T54" fmla="*/ 105 w 185"/>
                <a:gd name="T55" fmla="*/ 26 h 186"/>
                <a:gd name="T56" fmla="*/ 98 w 185"/>
                <a:gd name="T57" fmla="*/ 27 h 186"/>
                <a:gd name="T58" fmla="*/ 88 w 185"/>
                <a:gd name="T59" fmla="*/ 29 h 186"/>
                <a:gd name="T60" fmla="*/ 59 w 185"/>
                <a:gd name="T61" fmla="*/ 63 h 186"/>
                <a:gd name="T62" fmla="*/ 69 w 185"/>
                <a:gd name="T63" fmla="*/ 105 h 186"/>
                <a:gd name="T64" fmla="*/ 73 w 185"/>
                <a:gd name="T65" fmla="*/ 111 h 186"/>
                <a:gd name="T66" fmla="*/ 63 w 185"/>
                <a:gd name="T67" fmla="*/ 131 h 186"/>
                <a:gd name="T68" fmla="*/ 31 w 185"/>
                <a:gd name="T69" fmla="*/ 151 h 186"/>
                <a:gd name="T70" fmla="*/ 8 w 185"/>
                <a:gd name="T71" fmla="*/ 93 h 186"/>
                <a:gd name="T72" fmla="*/ 92 w 185"/>
                <a:gd name="T73" fmla="*/ 9 h 186"/>
                <a:gd name="T74" fmla="*/ 177 w 185"/>
                <a:gd name="T75" fmla="*/ 93 h 186"/>
                <a:gd name="T76" fmla="*/ 154 w 185"/>
                <a:gd name="T77" fmla="*/ 1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86">
                  <a:moveTo>
                    <a:pt x="92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145"/>
                    <a:pt x="41" y="186"/>
                    <a:pt x="92" y="186"/>
                  </a:cubicBezTo>
                  <a:cubicBezTo>
                    <a:pt x="144" y="186"/>
                    <a:pt x="185" y="145"/>
                    <a:pt x="185" y="93"/>
                  </a:cubicBezTo>
                  <a:cubicBezTo>
                    <a:pt x="185" y="42"/>
                    <a:pt x="144" y="0"/>
                    <a:pt x="92" y="0"/>
                  </a:cubicBezTo>
                  <a:close/>
                  <a:moveTo>
                    <a:pt x="92" y="178"/>
                  </a:moveTo>
                  <a:cubicBezTo>
                    <a:pt x="71" y="178"/>
                    <a:pt x="52" y="170"/>
                    <a:pt x="37" y="157"/>
                  </a:cubicBezTo>
                  <a:cubicBezTo>
                    <a:pt x="49" y="147"/>
                    <a:pt x="54" y="145"/>
                    <a:pt x="67" y="139"/>
                  </a:cubicBezTo>
                  <a:cubicBezTo>
                    <a:pt x="81" y="133"/>
                    <a:pt x="86" y="121"/>
                    <a:pt x="80" y="108"/>
                  </a:cubicBezTo>
                  <a:cubicBezTo>
                    <a:pt x="79" y="105"/>
                    <a:pt x="78" y="103"/>
                    <a:pt x="77" y="101"/>
                  </a:cubicBezTo>
                  <a:cubicBezTo>
                    <a:pt x="72" y="93"/>
                    <a:pt x="67" y="84"/>
                    <a:pt x="67" y="63"/>
                  </a:cubicBezTo>
                  <a:cubicBezTo>
                    <a:pt x="67" y="38"/>
                    <a:pt x="79" y="38"/>
                    <a:pt x="88" y="37"/>
                  </a:cubicBezTo>
                  <a:cubicBezTo>
                    <a:pt x="95" y="37"/>
                    <a:pt x="98" y="36"/>
                    <a:pt x="101" y="35"/>
                  </a:cubicBezTo>
                  <a:cubicBezTo>
                    <a:pt x="102" y="35"/>
                    <a:pt x="103" y="34"/>
                    <a:pt x="105" y="34"/>
                  </a:cubicBezTo>
                  <a:cubicBezTo>
                    <a:pt x="113" y="34"/>
                    <a:pt x="122" y="42"/>
                    <a:pt x="122" y="64"/>
                  </a:cubicBezTo>
                  <a:cubicBezTo>
                    <a:pt x="122" y="85"/>
                    <a:pt x="118" y="91"/>
                    <a:pt x="113" y="100"/>
                  </a:cubicBezTo>
                  <a:cubicBezTo>
                    <a:pt x="112" y="102"/>
                    <a:pt x="111" y="105"/>
                    <a:pt x="109" y="108"/>
                  </a:cubicBezTo>
                  <a:cubicBezTo>
                    <a:pt x="106" y="114"/>
                    <a:pt x="106" y="119"/>
                    <a:pt x="107" y="124"/>
                  </a:cubicBezTo>
                  <a:cubicBezTo>
                    <a:pt x="110" y="130"/>
                    <a:pt x="116" y="136"/>
                    <a:pt x="126" y="141"/>
                  </a:cubicBezTo>
                  <a:cubicBezTo>
                    <a:pt x="134" y="145"/>
                    <a:pt x="143" y="152"/>
                    <a:pt x="148" y="157"/>
                  </a:cubicBezTo>
                  <a:cubicBezTo>
                    <a:pt x="133" y="170"/>
                    <a:pt x="114" y="178"/>
                    <a:pt x="92" y="178"/>
                  </a:cubicBezTo>
                  <a:close/>
                  <a:moveTo>
                    <a:pt x="154" y="151"/>
                  </a:moveTo>
                  <a:cubicBezTo>
                    <a:pt x="149" y="146"/>
                    <a:pt x="139" y="137"/>
                    <a:pt x="129" y="133"/>
                  </a:cubicBezTo>
                  <a:cubicBezTo>
                    <a:pt x="121" y="129"/>
                    <a:pt x="117" y="125"/>
                    <a:pt x="115" y="121"/>
                  </a:cubicBezTo>
                  <a:cubicBezTo>
                    <a:pt x="114" y="118"/>
                    <a:pt x="115" y="115"/>
                    <a:pt x="117" y="111"/>
                  </a:cubicBezTo>
                  <a:cubicBezTo>
                    <a:pt x="118" y="108"/>
                    <a:pt x="120" y="106"/>
                    <a:pt x="121" y="104"/>
                  </a:cubicBezTo>
                  <a:cubicBezTo>
                    <a:pt x="126" y="94"/>
                    <a:pt x="130" y="88"/>
                    <a:pt x="130" y="64"/>
                  </a:cubicBezTo>
                  <a:cubicBezTo>
                    <a:pt x="130" y="28"/>
                    <a:pt x="109" y="26"/>
                    <a:pt x="105" y="26"/>
                  </a:cubicBezTo>
                  <a:cubicBezTo>
                    <a:pt x="102" y="26"/>
                    <a:pt x="100" y="27"/>
                    <a:pt x="98" y="27"/>
                  </a:cubicBezTo>
                  <a:cubicBezTo>
                    <a:pt x="96" y="28"/>
                    <a:pt x="93" y="29"/>
                    <a:pt x="88" y="29"/>
                  </a:cubicBezTo>
                  <a:cubicBezTo>
                    <a:pt x="78" y="29"/>
                    <a:pt x="59" y="29"/>
                    <a:pt x="59" y="63"/>
                  </a:cubicBezTo>
                  <a:cubicBezTo>
                    <a:pt x="59" y="86"/>
                    <a:pt x="65" y="96"/>
                    <a:pt x="69" y="105"/>
                  </a:cubicBezTo>
                  <a:cubicBezTo>
                    <a:pt x="71" y="107"/>
                    <a:pt x="72" y="109"/>
                    <a:pt x="73" y="111"/>
                  </a:cubicBezTo>
                  <a:cubicBezTo>
                    <a:pt x="77" y="120"/>
                    <a:pt x="74" y="127"/>
                    <a:pt x="63" y="131"/>
                  </a:cubicBezTo>
                  <a:cubicBezTo>
                    <a:pt x="50" y="137"/>
                    <a:pt x="44" y="140"/>
                    <a:pt x="31" y="151"/>
                  </a:cubicBezTo>
                  <a:cubicBezTo>
                    <a:pt x="17" y="136"/>
                    <a:pt x="8" y="116"/>
                    <a:pt x="8" y="93"/>
                  </a:cubicBezTo>
                  <a:cubicBezTo>
                    <a:pt x="8" y="47"/>
                    <a:pt x="46" y="9"/>
                    <a:pt x="92" y="9"/>
                  </a:cubicBezTo>
                  <a:cubicBezTo>
                    <a:pt x="139" y="9"/>
                    <a:pt x="177" y="47"/>
                    <a:pt x="177" y="93"/>
                  </a:cubicBezTo>
                  <a:cubicBezTo>
                    <a:pt x="177" y="116"/>
                    <a:pt x="168" y="136"/>
                    <a:pt x="154" y="151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6" name="Freeform: Shape 112"/>
            <p:cNvSpPr>
              <a:spLocks/>
            </p:cNvSpPr>
            <p:nvPr/>
          </p:nvSpPr>
          <p:spPr bwMode="auto">
            <a:xfrm rot="2479839">
              <a:off x="8391232" y="2251705"/>
              <a:ext cx="335696" cy="198051"/>
            </a:xfrm>
            <a:custGeom>
              <a:avLst/>
              <a:gdLst>
                <a:gd name="T0" fmla="*/ 160 w 186"/>
                <a:gd name="T1" fmla="*/ 43 h 110"/>
                <a:gd name="T2" fmla="*/ 161 w 186"/>
                <a:gd name="T3" fmla="*/ 42 h 110"/>
                <a:gd name="T4" fmla="*/ 135 w 186"/>
                <a:gd name="T5" fmla="*/ 17 h 110"/>
                <a:gd name="T6" fmla="*/ 119 w 186"/>
                <a:gd name="T7" fmla="*/ 23 h 110"/>
                <a:gd name="T8" fmla="*/ 76 w 186"/>
                <a:gd name="T9" fmla="*/ 0 h 110"/>
                <a:gd name="T10" fmla="*/ 26 w 186"/>
                <a:gd name="T11" fmla="*/ 43 h 110"/>
                <a:gd name="T12" fmla="*/ 0 w 186"/>
                <a:gd name="T13" fmla="*/ 76 h 110"/>
                <a:gd name="T14" fmla="*/ 34 w 186"/>
                <a:gd name="T15" fmla="*/ 110 h 110"/>
                <a:gd name="T16" fmla="*/ 152 w 186"/>
                <a:gd name="T17" fmla="*/ 110 h 110"/>
                <a:gd name="T18" fmla="*/ 186 w 186"/>
                <a:gd name="T19" fmla="*/ 76 h 110"/>
                <a:gd name="T20" fmla="*/ 160 w 186"/>
                <a:gd name="T21" fmla="*/ 43 h 110"/>
                <a:gd name="T22" fmla="*/ 152 w 186"/>
                <a:gd name="T23" fmla="*/ 101 h 110"/>
                <a:gd name="T24" fmla="*/ 34 w 186"/>
                <a:gd name="T25" fmla="*/ 101 h 110"/>
                <a:gd name="T26" fmla="*/ 9 w 186"/>
                <a:gd name="T27" fmla="*/ 76 h 110"/>
                <a:gd name="T28" fmla="*/ 28 w 186"/>
                <a:gd name="T29" fmla="*/ 51 h 110"/>
                <a:gd name="T30" fmla="*/ 34 w 186"/>
                <a:gd name="T31" fmla="*/ 44 h 110"/>
                <a:gd name="T32" fmla="*/ 76 w 186"/>
                <a:gd name="T33" fmla="*/ 8 h 110"/>
                <a:gd name="T34" fmla="*/ 111 w 186"/>
                <a:gd name="T35" fmla="*/ 28 h 110"/>
                <a:gd name="T36" fmla="*/ 117 w 186"/>
                <a:gd name="T37" fmla="*/ 32 h 110"/>
                <a:gd name="T38" fmla="*/ 119 w 186"/>
                <a:gd name="T39" fmla="*/ 32 h 110"/>
                <a:gd name="T40" fmla="*/ 124 w 186"/>
                <a:gd name="T41" fmla="*/ 29 h 110"/>
                <a:gd name="T42" fmla="*/ 135 w 186"/>
                <a:gd name="T43" fmla="*/ 25 h 110"/>
                <a:gd name="T44" fmla="*/ 152 w 186"/>
                <a:gd name="T45" fmla="*/ 42 h 110"/>
                <a:gd name="T46" fmla="*/ 152 w 186"/>
                <a:gd name="T47" fmla="*/ 43 h 110"/>
                <a:gd name="T48" fmla="*/ 158 w 186"/>
                <a:gd name="T49" fmla="*/ 51 h 110"/>
                <a:gd name="T50" fmla="*/ 177 w 186"/>
                <a:gd name="T51" fmla="*/ 76 h 110"/>
                <a:gd name="T52" fmla="*/ 152 w 186"/>
                <a:gd name="T53" fmla="*/ 10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10">
                  <a:moveTo>
                    <a:pt x="160" y="43"/>
                  </a:moveTo>
                  <a:cubicBezTo>
                    <a:pt x="160" y="43"/>
                    <a:pt x="161" y="43"/>
                    <a:pt x="161" y="42"/>
                  </a:cubicBezTo>
                  <a:cubicBezTo>
                    <a:pt x="161" y="28"/>
                    <a:pt x="149" y="17"/>
                    <a:pt x="135" y="17"/>
                  </a:cubicBezTo>
                  <a:cubicBezTo>
                    <a:pt x="129" y="17"/>
                    <a:pt x="123" y="19"/>
                    <a:pt x="119" y="23"/>
                  </a:cubicBezTo>
                  <a:cubicBezTo>
                    <a:pt x="110" y="9"/>
                    <a:pt x="94" y="0"/>
                    <a:pt x="76" y="0"/>
                  </a:cubicBezTo>
                  <a:cubicBezTo>
                    <a:pt x="51" y="0"/>
                    <a:pt x="30" y="19"/>
                    <a:pt x="26" y="43"/>
                  </a:cubicBezTo>
                  <a:cubicBezTo>
                    <a:pt x="11" y="47"/>
                    <a:pt x="0" y="60"/>
                    <a:pt x="0" y="76"/>
                  </a:cubicBezTo>
                  <a:cubicBezTo>
                    <a:pt x="0" y="95"/>
                    <a:pt x="15" y="110"/>
                    <a:pt x="34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71" y="110"/>
                    <a:pt x="186" y="95"/>
                    <a:pt x="186" y="76"/>
                  </a:cubicBezTo>
                  <a:cubicBezTo>
                    <a:pt x="186" y="60"/>
                    <a:pt x="175" y="47"/>
                    <a:pt x="160" y="43"/>
                  </a:cubicBezTo>
                  <a:close/>
                  <a:moveTo>
                    <a:pt x="152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20" y="101"/>
                    <a:pt x="9" y="90"/>
                    <a:pt x="9" y="76"/>
                  </a:cubicBezTo>
                  <a:cubicBezTo>
                    <a:pt x="9" y="64"/>
                    <a:pt x="17" y="54"/>
                    <a:pt x="28" y="51"/>
                  </a:cubicBezTo>
                  <a:cubicBezTo>
                    <a:pt x="31" y="51"/>
                    <a:pt x="34" y="48"/>
                    <a:pt x="34" y="44"/>
                  </a:cubicBezTo>
                  <a:cubicBezTo>
                    <a:pt x="38" y="24"/>
                    <a:pt x="55" y="8"/>
                    <a:pt x="76" y="8"/>
                  </a:cubicBezTo>
                  <a:cubicBezTo>
                    <a:pt x="90" y="8"/>
                    <a:pt x="104" y="16"/>
                    <a:pt x="111" y="28"/>
                  </a:cubicBezTo>
                  <a:cubicBezTo>
                    <a:pt x="113" y="30"/>
                    <a:pt x="115" y="31"/>
                    <a:pt x="117" y="32"/>
                  </a:cubicBezTo>
                  <a:cubicBezTo>
                    <a:pt x="118" y="32"/>
                    <a:pt x="118" y="32"/>
                    <a:pt x="119" y="32"/>
                  </a:cubicBezTo>
                  <a:cubicBezTo>
                    <a:pt x="121" y="32"/>
                    <a:pt x="123" y="31"/>
                    <a:pt x="124" y="29"/>
                  </a:cubicBezTo>
                  <a:cubicBezTo>
                    <a:pt x="127" y="27"/>
                    <a:pt x="131" y="25"/>
                    <a:pt x="135" y="25"/>
                  </a:cubicBezTo>
                  <a:cubicBezTo>
                    <a:pt x="145" y="25"/>
                    <a:pt x="152" y="33"/>
                    <a:pt x="152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7"/>
                    <a:pt x="154" y="50"/>
                    <a:pt x="158" y="51"/>
                  </a:cubicBezTo>
                  <a:cubicBezTo>
                    <a:pt x="170" y="54"/>
                    <a:pt x="177" y="64"/>
                    <a:pt x="177" y="76"/>
                  </a:cubicBezTo>
                  <a:cubicBezTo>
                    <a:pt x="177" y="90"/>
                    <a:pt x="166" y="101"/>
                    <a:pt x="152" y="101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7" name="Freeform: Shape 113"/>
            <p:cNvSpPr>
              <a:spLocks/>
            </p:cNvSpPr>
            <p:nvPr/>
          </p:nvSpPr>
          <p:spPr bwMode="auto">
            <a:xfrm>
              <a:off x="8271831" y="1727304"/>
              <a:ext cx="122612" cy="335205"/>
            </a:xfrm>
            <a:custGeom>
              <a:avLst/>
              <a:gdLst>
                <a:gd name="T0" fmla="*/ 67 w 68"/>
                <a:gd name="T1" fmla="*/ 147 h 186"/>
                <a:gd name="T2" fmla="*/ 68 w 68"/>
                <a:gd name="T3" fmla="*/ 147 h 186"/>
                <a:gd name="T4" fmla="*/ 55 w 68"/>
                <a:gd name="T5" fmla="*/ 84 h 186"/>
                <a:gd name="T6" fmla="*/ 59 w 68"/>
                <a:gd name="T7" fmla="*/ 84 h 186"/>
                <a:gd name="T8" fmla="*/ 63 w 68"/>
                <a:gd name="T9" fmla="*/ 80 h 186"/>
                <a:gd name="T10" fmla="*/ 59 w 68"/>
                <a:gd name="T11" fmla="*/ 76 h 186"/>
                <a:gd name="T12" fmla="*/ 53 w 68"/>
                <a:gd name="T13" fmla="*/ 76 h 186"/>
                <a:gd name="T14" fmla="*/ 46 w 68"/>
                <a:gd name="T15" fmla="*/ 41 h 186"/>
                <a:gd name="T16" fmla="*/ 46 w 68"/>
                <a:gd name="T17" fmla="*/ 41 h 186"/>
                <a:gd name="T18" fmla="*/ 46 w 68"/>
                <a:gd name="T19" fmla="*/ 41 h 186"/>
                <a:gd name="T20" fmla="*/ 65 w 68"/>
                <a:gd name="T21" fmla="*/ 25 h 186"/>
                <a:gd name="T22" fmla="*/ 65 w 68"/>
                <a:gd name="T23" fmla="*/ 25 h 186"/>
                <a:gd name="T24" fmla="*/ 68 w 68"/>
                <a:gd name="T25" fmla="*/ 21 h 186"/>
                <a:gd name="T26" fmla="*/ 34 w 68"/>
                <a:gd name="T27" fmla="*/ 0 h 186"/>
                <a:gd name="T28" fmla="*/ 0 w 68"/>
                <a:gd name="T29" fmla="*/ 21 h 186"/>
                <a:gd name="T30" fmla="*/ 2 w 68"/>
                <a:gd name="T31" fmla="*/ 25 h 186"/>
                <a:gd name="T32" fmla="*/ 2 w 68"/>
                <a:gd name="T33" fmla="*/ 25 h 186"/>
                <a:gd name="T34" fmla="*/ 21 w 68"/>
                <a:gd name="T35" fmla="*/ 41 h 186"/>
                <a:gd name="T36" fmla="*/ 21 w 68"/>
                <a:gd name="T37" fmla="*/ 41 h 186"/>
                <a:gd name="T38" fmla="*/ 21 w 68"/>
                <a:gd name="T39" fmla="*/ 41 h 186"/>
                <a:gd name="T40" fmla="*/ 0 w 68"/>
                <a:gd name="T41" fmla="*/ 147 h 186"/>
                <a:gd name="T42" fmla="*/ 0 w 68"/>
                <a:gd name="T43" fmla="*/ 147 h 186"/>
                <a:gd name="T44" fmla="*/ 0 w 68"/>
                <a:gd name="T45" fmla="*/ 148 h 186"/>
                <a:gd name="T46" fmla="*/ 1 w 68"/>
                <a:gd name="T47" fmla="*/ 150 h 186"/>
                <a:gd name="T48" fmla="*/ 1 w 68"/>
                <a:gd name="T49" fmla="*/ 150 h 186"/>
                <a:gd name="T50" fmla="*/ 31 w 68"/>
                <a:gd name="T51" fmla="*/ 184 h 186"/>
                <a:gd name="T52" fmla="*/ 31 w 68"/>
                <a:gd name="T53" fmla="*/ 184 h 186"/>
                <a:gd name="T54" fmla="*/ 34 w 68"/>
                <a:gd name="T55" fmla="*/ 186 h 186"/>
                <a:gd name="T56" fmla="*/ 37 w 68"/>
                <a:gd name="T57" fmla="*/ 184 h 186"/>
                <a:gd name="T58" fmla="*/ 37 w 68"/>
                <a:gd name="T59" fmla="*/ 184 h 186"/>
                <a:gd name="T60" fmla="*/ 67 w 68"/>
                <a:gd name="T61" fmla="*/ 150 h 186"/>
                <a:gd name="T62" fmla="*/ 67 w 68"/>
                <a:gd name="T63" fmla="*/ 150 h 186"/>
                <a:gd name="T64" fmla="*/ 68 w 68"/>
                <a:gd name="T65" fmla="*/ 148 h 186"/>
                <a:gd name="T66" fmla="*/ 67 w 68"/>
                <a:gd name="T67" fmla="*/ 147 h 186"/>
                <a:gd name="T68" fmla="*/ 9 w 68"/>
                <a:gd name="T69" fmla="*/ 19 h 186"/>
                <a:gd name="T70" fmla="*/ 34 w 68"/>
                <a:gd name="T71" fmla="*/ 8 h 186"/>
                <a:gd name="T72" fmla="*/ 59 w 68"/>
                <a:gd name="T73" fmla="*/ 19 h 186"/>
                <a:gd name="T74" fmla="*/ 34 w 68"/>
                <a:gd name="T75" fmla="*/ 41 h 186"/>
                <a:gd name="T76" fmla="*/ 9 w 68"/>
                <a:gd name="T77" fmla="*/ 19 h 186"/>
                <a:gd name="T78" fmla="*/ 34 w 68"/>
                <a:gd name="T79" fmla="*/ 175 h 186"/>
                <a:gd name="T80" fmla="*/ 9 w 68"/>
                <a:gd name="T81" fmla="*/ 146 h 186"/>
                <a:gd name="T82" fmla="*/ 29 w 68"/>
                <a:gd name="T83" fmla="*/ 47 h 186"/>
                <a:gd name="T84" fmla="*/ 31 w 68"/>
                <a:gd name="T85" fmla="*/ 49 h 186"/>
                <a:gd name="T86" fmla="*/ 31 w 68"/>
                <a:gd name="T87" fmla="*/ 50 h 186"/>
                <a:gd name="T88" fmla="*/ 32 w 68"/>
                <a:gd name="T89" fmla="*/ 50 h 186"/>
                <a:gd name="T90" fmla="*/ 32 w 68"/>
                <a:gd name="T91" fmla="*/ 50 h 186"/>
                <a:gd name="T92" fmla="*/ 34 w 68"/>
                <a:gd name="T93" fmla="*/ 51 h 186"/>
                <a:gd name="T94" fmla="*/ 36 w 68"/>
                <a:gd name="T95" fmla="*/ 50 h 186"/>
                <a:gd name="T96" fmla="*/ 36 w 68"/>
                <a:gd name="T97" fmla="*/ 50 h 186"/>
                <a:gd name="T98" fmla="*/ 36 w 68"/>
                <a:gd name="T99" fmla="*/ 50 h 186"/>
                <a:gd name="T100" fmla="*/ 37 w 68"/>
                <a:gd name="T101" fmla="*/ 49 h 186"/>
                <a:gd name="T102" fmla="*/ 39 w 68"/>
                <a:gd name="T103" fmla="*/ 47 h 186"/>
                <a:gd name="T104" fmla="*/ 45 w 68"/>
                <a:gd name="T105" fmla="*/ 76 h 186"/>
                <a:gd name="T106" fmla="*/ 34 w 68"/>
                <a:gd name="T107" fmla="*/ 76 h 186"/>
                <a:gd name="T108" fmla="*/ 30 w 68"/>
                <a:gd name="T109" fmla="*/ 80 h 186"/>
                <a:gd name="T110" fmla="*/ 34 w 68"/>
                <a:gd name="T111" fmla="*/ 84 h 186"/>
                <a:gd name="T112" fmla="*/ 46 w 68"/>
                <a:gd name="T113" fmla="*/ 84 h 186"/>
                <a:gd name="T114" fmla="*/ 59 w 68"/>
                <a:gd name="T115" fmla="*/ 146 h 186"/>
                <a:gd name="T116" fmla="*/ 34 w 68"/>
                <a:gd name="T117" fmla="*/ 17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86">
                  <a:moveTo>
                    <a:pt x="67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3" y="83"/>
                    <a:pt x="63" y="80"/>
                  </a:cubicBezTo>
                  <a:cubicBezTo>
                    <a:pt x="63" y="78"/>
                    <a:pt x="61" y="76"/>
                    <a:pt x="59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4"/>
                    <a:pt x="68" y="23"/>
                    <a:pt x="68" y="21"/>
                  </a:cubicBezTo>
                  <a:cubicBezTo>
                    <a:pt x="68" y="9"/>
                    <a:pt x="52" y="0"/>
                    <a:pt x="34" y="0"/>
                  </a:cubicBezTo>
                  <a:cubicBezTo>
                    <a:pt x="15" y="0"/>
                    <a:pt x="0" y="9"/>
                    <a:pt x="0" y="21"/>
                  </a:cubicBezTo>
                  <a:cubicBezTo>
                    <a:pt x="0" y="23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5"/>
                    <a:pt x="33" y="186"/>
                    <a:pt x="34" y="186"/>
                  </a:cubicBezTo>
                  <a:cubicBezTo>
                    <a:pt x="35" y="186"/>
                    <a:pt x="36" y="185"/>
                    <a:pt x="37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8" y="149"/>
                    <a:pt x="68" y="148"/>
                  </a:cubicBezTo>
                  <a:cubicBezTo>
                    <a:pt x="68" y="147"/>
                    <a:pt x="67" y="147"/>
                    <a:pt x="67" y="147"/>
                  </a:cubicBezTo>
                  <a:close/>
                  <a:moveTo>
                    <a:pt x="9" y="19"/>
                  </a:moveTo>
                  <a:cubicBezTo>
                    <a:pt x="10" y="13"/>
                    <a:pt x="21" y="8"/>
                    <a:pt x="34" y="8"/>
                  </a:cubicBezTo>
                  <a:cubicBezTo>
                    <a:pt x="47" y="8"/>
                    <a:pt x="57" y="13"/>
                    <a:pt x="59" y="19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9" y="19"/>
                  </a:lnTo>
                  <a:close/>
                  <a:moveTo>
                    <a:pt x="34" y="175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50"/>
                    <a:pt x="31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3" y="51"/>
                    <a:pt x="34" y="51"/>
                  </a:cubicBezTo>
                  <a:cubicBezTo>
                    <a:pt x="35" y="51"/>
                    <a:pt x="35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0"/>
                    <a:pt x="37" y="49"/>
                    <a:pt x="37" y="49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2" y="76"/>
                    <a:pt x="30" y="78"/>
                    <a:pt x="30" y="80"/>
                  </a:cubicBezTo>
                  <a:cubicBezTo>
                    <a:pt x="30" y="83"/>
                    <a:pt x="32" y="84"/>
                    <a:pt x="34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59" y="146"/>
                    <a:pt x="59" y="146"/>
                    <a:pt x="59" y="146"/>
                  </a:cubicBezTo>
                  <a:lnTo>
                    <a:pt x="34" y="175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8" name="Freeform: Shape 114"/>
            <p:cNvSpPr>
              <a:spLocks/>
            </p:cNvSpPr>
            <p:nvPr/>
          </p:nvSpPr>
          <p:spPr bwMode="auto">
            <a:xfrm>
              <a:off x="8685680" y="1793606"/>
              <a:ext cx="335205" cy="332239"/>
            </a:xfrm>
            <a:custGeom>
              <a:avLst/>
              <a:gdLst>
                <a:gd name="T0" fmla="*/ 157 w 186"/>
                <a:gd name="T1" fmla="*/ 159 h 185"/>
                <a:gd name="T2" fmla="*/ 186 w 186"/>
                <a:gd name="T3" fmla="*/ 93 h 185"/>
                <a:gd name="T4" fmla="*/ 93 w 186"/>
                <a:gd name="T5" fmla="*/ 0 h 185"/>
                <a:gd name="T6" fmla="*/ 0 w 186"/>
                <a:gd name="T7" fmla="*/ 93 h 185"/>
                <a:gd name="T8" fmla="*/ 29 w 186"/>
                <a:gd name="T9" fmla="*/ 159 h 185"/>
                <a:gd name="T10" fmla="*/ 18 w 186"/>
                <a:gd name="T11" fmla="*/ 178 h 185"/>
                <a:gd name="T12" fmla="*/ 17 w 186"/>
                <a:gd name="T13" fmla="*/ 181 h 185"/>
                <a:gd name="T14" fmla="*/ 21 w 186"/>
                <a:gd name="T15" fmla="*/ 185 h 185"/>
                <a:gd name="T16" fmla="*/ 24 w 186"/>
                <a:gd name="T17" fmla="*/ 184 h 185"/>
                <a:gd name="T18" fmla="*/ 25 w 186"/>
                <a:gd name="T19" fmla="*/ 182 h 185"/>
                <a:gd name="T20" fmla="*/ 35 w 186"/>
                <a:gd name="T21" fmla="*/ 165 h 185"/>
                <a:gd name="T22" fmla="*/ 93 w 186"/>
                <a:gd name="T23" fmla="*/ 185 h 185"/>
                <a:gd name="T24" fmla="*/ 151 w 186"/>
                <a:gd name="T25" fmla="*/ 165 h 185"/>
                <a:gd name="T26" fmla="*/ 161 w 186"/>
                <a:gd name="T27" fmla="*/ 182 h 185"/>
                <a:gd name="T28" fmla="*/ 165 w 186"/>
                <a:gd name="T29" fmla="*/ 185 h 185"/>
                <a:gd name="T30" fmla="*/ 169 w 186"/>
                <a:gd name="T31" fmla="*/ 181 h 185"/>
                <a:gd name="T32" fmla="*/ 168 w 186"/>
                <a:gd name="T33" fmla="*/ 178 h 185"/>
                <a:gd name="T34" fmla="*/ 157 w 186"/>
                <a:gd name="T35" fmla="*/ 159 h 185"/>
                <a:gd name="T36" fmla="*/ 93 w 186"/>
                <a:gd name="T37" fmla="*/ 177 h 185"/>
                <a:gd name="T38" fmla="*/ 9 w 186"/>
                <a:gd name="T39" fmla="*/ 93 h 185"/>
                <a:gd name="T40" fmla="*/ 93 w 186"/>
                <a:gd name="T41" fmla="*/ 8 h 185"/>
                <a:gd name="T42" fmla="*/ 177 w 186"/>
                <a:gd name="T43" fmla="*/ 93 h 185"/>
                <a:gd name="T44" fmla="*/ 93 w 186"/>
                <a:gd name="T45" fmla="*/ 177 h 185"/>
                <a:gd name="T46" fmla="*/ 93 w 186"/>
                <a:gd name="T47" fmla="*/ 34 h 185"/>
                <a:gd name="T48" fmla="*/ 34 w 186"/>
                <a:gd name="T49" fmla="*/ 93 h 185"/>
                <a:gd name="T50" fmla="*/ 93 w 186"/>
                <a:gd name="T51" fmla="*/ 152 h 185"/>
                <a:gd name="T52" fmla="*/ 152 w 186"/>
                <a:gd name="T53" fmla="*/ 93 h 185"/>
                <a:gd name="T54" fmla="*/ 93 w 186"/>
                <a:gd name="T55" fmla="*/ 34 h 185"/>
                <a:gd name="T56" fmla="*/ 93 w 186"/>
                <a:gd name="T57" fmla="*/ 143 h 185"/>
                <a:gd name="T58" fmla="*/ 42 w 186"/>
                <a:gd name="T59" fmla="*/ 93 h 185"/>
                <a:gd name="T60" fmla="*/ 93 w 186"/>
                <a:gd name="T61" fmla="*/ 42 h 185"/>
                <a:gd name="T62" fmla="*/ 144 w 186"/>
                <a:gd name="T63" fmla="*/ 93 h 185"/>
                <a:gd name="T64" fmla="*/ 93 w 186"/>
                <a:gd name="T65" fmla="*/ 143 h 185"/>
                <a:gd name="T66" fmla="*/ 93 w 186"/>
                <a:gd name="T67" fmla="*/ 67 h 185"/>
                <a:gd name="T68" fmla="*/ 68 w 186"/>
                <a:gd name="T69" fmla="*/ 93 h 185"/>
                <a:gd name="T70" fmla="*/ 93 w 186"/>
                <a:gd name="T71" fmla="*/ 118 h 185"/>
                <a:gd name="T72" fmla="*/ 118 w 186"/>
                <a:gd name="T73" fmla="*/ 93 h 185"/>
                <a:gd name="T74" fmla="*/ 93 w 186"/>
                <a:gd name="T75" fmla="*/ 67 h 185"/>
                <a:gd name="T76" fmla="*/ 93 w 186"/>
                <a:gd name="T77" fmla="*/ 109 h 185"/>
                <a:gd name="T78" fmla="*/ 76 w 186"/>
                <a:gd name="T79" fmla="*/ 93 h 185"/>
                <a:gd name="T80" fmla="*/ 93 w 186"/>
                <a:gd name="T81" fmla="*/ 76 h 185"/>
                <a:gd name="T82" fmla="*/ 110 w 186"/>
                <a:gd name="T83" fmla="*/ 93 h 185"/>
                <a:gd name="T84" fmla="*/ 93 w 186"/>
                <a:gd name="T85" fmla="*/ 10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185">
                  <a:moveTo>
                    <a:pt x="157" y="159"/>
                  </a:moveTo>
                  <a:cubicBezTo>
                    <a:pt x="175" y="143"/>
                    <a:pt x="186" y="119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ubicBezTo>
                    <a:pt x="42" y="0"/>
                    <a:pt x="0" y="41"/>
                    <a:pt x="0" y="93"/>
                  </a:cubicBezTo>
                  <a:cubicBezTo>
                    <a:pt x="0" y="119"/>
                    <a:pt x="11" y="143"/>
                    <a:pt x="29" y="159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8" y="179"/>
                    <a:pt x="17" y="180"/>
                    <a:pt x="17" y="181"/>
                  </a:cubicBezTo>
                  <a:cubicBezTo>
                    <a:pt x="17" y="183"/>
                    <a:pt x="19" y="185"/>
                    <a:pt x="21" y="185"/>
                  </a:cubicBezTo>
                  <a:cubicBezTo>
                    <a:pt x="22" y="185"/>
                    <a:pt x="24" y="185"/>
                    <a:pt x="24" y="184"/>
                  </a:cubicBezTo>
                  <a:cubicBezTo>
                    <a:pt x="25" y="184"/>
                    <a:pt x="25" y="183"/>
                    <a:pt x="25" y="182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51" y="178"/>
                    <a:pt x="71" y="185"/>
                    <a:pt x="93" y="185"/>
                  </a:cubicBezTo>
                  <a:cubicBezTo>
                    <a:pt x="115" y="185"/>
                    <a:pt x="135" y="178"/>
                    <a:pt x="151" y="165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61" y="184"/>
                    <a:pt x="163" y="185"/>
                    <a:pt x="165" y="185"/>
                  </a:cubicBezTo>
                  <a:cubicBezTo>
                    <a:pt x="167" y="185"/>
                    <a:pt x="169" y="183"/>
                    <a:pt x="169" y="181"/>
                  </a:cubicBezTo>
                  <a:cubicBezTo>
                    <a:pt x="169" y="180"/>
                    <a:pt x="168" y="179"/>
                    <a:pt x="168" y="178"/>
                  </a:cubicBezTo>
                  <a:lnTo>
                    <a:pt x="157" y="159"/>
                  </a:ln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93" y="34"/>
                  </a:moveTo>
                  <a:cubicBezTo>
                    <a:pt x="60" y="34"/>
                    <a:pt x="34" y="60"/>
                    <a:pt x="34" y="93"/>
                  </a:cubicBezTo>
                  <a:cubicBezTo>
                    <a:pt x="34" y="125"/>
                    <a:pt x="60" y="152"/>
                    <a:pt x="93" y="152"/>
                  </a:cubicBezTo>
                  <a:cubicBezTo>
                    <a:pt x="126" y="152"/>
                    <a:pt x="152" y="125"/>
                    <a:pt x="152" y="93"/>
                  </a:cubicBezTo>
                  <a:cubicBezTo>
                    <a:pt x="152" y="60"/>
                    <a:pt x="126" y="34"/>
                    <a:pt x="93" y="34"/>
                  </a:cubicBezTo>
                  <a:close/>
                  <a:moveTo>
                    <a:pt x="93" y="143"/>
                  </a:moveTo>
                  <a:cubicBezTo>
                    <a:pt x="65" y="143"/>
                    <a:pt x="42" y="121"/>
                    <a:pt x="42" y="93"/>
                  </a:cubicBezTo>
                  <a:cubicBezTo>
                    <a:pt x="42" y="65"/>
                    <a:pt x="65" y="42"/>
                    <a:pt x="93" y="42"/>
                  </a:cubicBezTo>
                  <a:cubicBezTo>
                    <a:pt x="121" y="42"/>
                    <a:pt x="144" y="65"/>
                    <a:pt x="144" y="93"/>
                  </a:cubicBezTo>
                  <a:cubicBezTo>
                    <a:pt x="144" y="121"/>
                    <a:pt x="121" y="143"/>
                    <a:pt x="93" y="143"/>
                  </a:cubicBezTo>
                  <a:close/>
                  <a:moveTo>
                    <a:pt x="93" y="67"/>
                  </a:moveTo>
                  <a:cubicBezTo>
                    <a:pt x="79" y="67"/>
                    <a:pt x="68" y="79"/>
                    <a:pt x="68" y="93"/>
                  </a:cubicBezTo>
                  <a:cubicBezTo>
                    <a:pt x="68" y="107"/>
                    <a:pt x="79" y="118"/>
                    <a:pt x="93" y="118"/>
                  </a:cubicBezTo>
                  <a:cubicBezTo>
                    <a:pt x="107" y="118"/>
                    <a:pt x="118" y="107"/>
                    <a:pt x="118" y="93"/>
                  </a:cubicBezTo>
                  <a:cubicBezTo>
                    <a:pt x="118" y="79"/>
                    <a:pt x="107" y="67"/>
                    <a:pt x="93" y="67"/>
                  </a:cubicBezTo>
                  <a:close/>
                  <a:moveTo>
                    <a:pt x="93" y="109"/>
                  </a:moveTo>
                  <a:cubicBezTo>
                    <a:pt x="84" y="109"/>
                    <a:pt x="76" y="102"/>
                    <a:pt x="76" y="93"/>
                  </a:cubicBezTo>
                  <a:cubicBezTo>
                    <a:pt x="76" y="83"/>
                    <a:pt x="84" y="76"/>
                    <a:pt x="93" y="76"/>
                  </a:cubicBezTo>
                  <a:cubicBezTo>
                    <a:pt x="102" y="76"/>
                    <a:pt x="110" y="83"/>
                    <a:pt x="110" y="93"/>
                  </a:cubicBezTo>
                  <a:cubicBezTo>
                    <a:pt x="110" y="102"/>
                    <a:pt x="102" y="109"/>
                    <a:pt x="93" y="109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9" name="Freeform: Shape 115"/>
            <p:cNvSpPr>
              <a:spLocks/>
            </p:cNvSpPr>
            <p:nvPr/>
          </p:nvSpPr>
          <p:spPr bwMode="auto">
            <a:xfrm>
              <a:off x="9939218" y="5756971"/>
              <a:ext cx="333228" cy="273899"/>
            </a:xfrm>
            <a:custGeom>
              <a:avLst/>
              <a:gdLst>
                <a:gd name="T0" fmla="*/ 17 w 185"/>
                <a:gd name="T1" fmla="*/ 109 h 152"/>
                <a:gd name="T2" fmla="*/ 25 w 185"/>
                <a:gd name="T3" fmla="*/ 109 h 152"/>
                <a:gd name="T4" fmla="*/ 46 w 185"/>
                <a:gd name="T5" fmla="*/ 88 h 152"/>
                <a:gd name="T6" fmla="*/ 181 w 185"/>
                <a:gd name="T7" fmla="*/ 91 h 152"/>
                <a:gd name="T8" fmla="*/ 150 w 185"/>
                <a:gd name="T9" fmla="*/ 17 h 152"/>
                <a:gd name="T10" fmla="*/ 101 w 185"/>
                <a:gd name="T11" fmla="*/ 25 h 152"/>
                <a:gd name="T12" fmla="*/ 59 w 185"/>
                <a:gd name="T13" fmla="*/ 0 h 152"/>
                <a:gd name="T14" fmla="*/ 35 w 185"/>
                <a:gd name="T15" fmla="*/ 17 h 152"/>
                <a:gd name="T16" fmla="*/ 0 w 185"/>
                <a:gd name="T17" fmla="*/ 109 h 152"/>
                <a:gd name="T18" fmla="*/ 83 w 185"/>
                <a:gd name="T19" fmla="*/ 118 h 152"/>
                <a:gd name="T20" fmla="*/ 143 w 185"/>
                <a:gd name="T21" fmla="*/ 152 h 152"/>
                <a:gd name="T22" fmla="*/ 181 w 185"/>
                <a:gd name="T23" fmla="*/ 91 h 152"/>
                <a:gd name="T24" fmla="*/ 8 w 185"/>
                <a:gd name="T25" fmla="*/ 109 h 152"/>
                <a:gd name="T26" fmla="*/ 76 w 185"/>
                <a:gd name="T27" fmla="*/ 109 h 152"/>
                <a:gd name="T28" fmla="*/ 76 w 185"/>
                <a:gd name="T29" fmla="*/ 84 h 152"/>
                <a:gd name="T30" fmla="*/ 21 w 185"/>
                <a:gd name="T31" fmla="*/ 73 h 152"/>
                <a:gd name="T32" fmla="*/ 44 w 185"/>
                <a:gd name="T33" fmla="*/ 18 h 152"/>
                <a:gd name="T34" fmla="*/ 76 w 185"/>
                <a:gd name="T35" fmla="*/ 24 h 152"/>
                <a:gd name="T36" fmla="*/ 76 w 185"/>
                <a:gd name="T37" fmla="*/ 84 h 152"/>
                <a:gd name="T38" fmla="*/ 84 w 185"/>
                <a:gd name="T39" fmla="*/ 109 h 152"/>
                <a:gd name="T40" fmla="*/ 101 w 185"/>
                <a:gd name="T41" fmla="*/ 101 h 152"/>
                <a:gd name="T42" fmla="*/ 101 w 185"/>
                <a:gd name="T43" fmla="*/ 93 h 152"/>
                <a:gd name="T44" fmla="*/ 84 w 185"/>
                <a:gd name="T45" fmla="*/ 33 h 152"/>
                <a:gd name="T46" fmla="*/ 101 w 185"/>
                <a:gd name="T47" fmla="*/ 93 h 152"/>
                <a:gd name="T48" fmla="*/ 110 w 185"/>
                <a:gd name="T49" fmla="*/ 24 h 152"/>
                <a:gd name="T50" fmla="*/ 142 w 185"/>
                <a:gd name="T51" fmla="*/ 18 h 152"/>
                <a:gd name="T52" fmla="*/ 164 w 185"/>
                <a:gd name="T53" fmla="*/ 73 h 152"/>
                <a:gd name="T54" fmla="*/ 109 w 185"/>
                <a:gd name="T55" fmla="*/ 84 h 152"/>
                <a:gd name="T56" fmla="*/ 143 w 185"/>
                <a:gd name="T57" fmla="*/ 143 h 152"/>
                <a:gd name="T58" fmla="*/ 143 w 185"/>
                <a:gd name="T59" fmla="*/ 76 h 152"/>
                <a:gd name="T60" fmla="*/ 143 w 185"/>
                <a:gd name="T61" fmla="*/ 143 h 152"/>
                <a:gd name="T62" fmla="*/ 118 w 185"/>
                <a:gd name="T63" fmla="*/ 109 h 152"/>
                <a:gd name="T64" fmla="*/ 126 w 185"/>
                <a:gd name="T65" fmla="*/ 109 h 152"/>
                <a:gd name="T66" fmla="*/ 147 w 185"/>
                <a:gd name="T67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5" h="152">
                  <a:moveTo>
                    <a:pt x="42" y="84"/>
                  </a:moveTo>
                  <a:cubicBezTo>
                    <a:pt x="28" y="84"/>
                    <a:pt x="17" y="95"/>
                    <a:pt x="17" y="109"/>
                  </a:cubicBezTo>
                  <a:cubicBezTo>
                    <a:pt x="17" y="112"/>
                    <a:pt x="19" y="114"/>
                    <a:pt x="21" y="114"/>
                  </a:cubicBezTo>
                  <a:cubicBezTo>
                    <a:pt x="23" y="114"/>
                    <a:pt x="25" y="112"/>
                    <a:pt x="25" y="109"/>
                  </a:cubicBezTo>
                  <a:cubicBezTo>
                    <a:pt x="25" y="100"/>
                    <a:pt x="33" y="93"/>
                    <a:pt x="42" y="93"/>
                  </a:cubicBezTo>
                  <a:cubicBezTo>
                    <a:pt x="44" y="93"/>
                    <a:pt x="46" y="91"/>
                    <a:pt x="46" y="88"/>
                  </a:cubicBezTo>
                  <a:cubicBezTo>
                    <a:pt x="46" y="86"/>
                    <a:pt x="44" y="84"/>
                    <a:pt x="42" y="84"/>
                  </a:cubicBezTo>
                  <a:close/>
                  <a:moveTo>
                    <a:pt x="181" y="91"/>
                  </a:move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47" y="7"/>
                    <a:pt x="137" y="0"/>
                    <a:pt x="126" y="0"/>
                  </a:cubicBezTo>
                  <a:cubicBezTo>
                    <a:pt x="112" y="0"/>
                    <a:pt x="101" y="11"/>
                    <a:pt x="101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11"/>
                    <a:pt x="73" y="0"/>
                    <a:pt x="59" y="0"/>
                  </a:cubicBezTo>
                  <a:cubicBezTo>
                    <a:pt x="48" y="0"/>
                    <a:pt x="39" y="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1" y="97"/>
                    <a:pt x="0" y="103"/>
                    <a:pt x="0" y="109"/>
                  </a:cubicBezTo>
                  <a:cubicBezTo>
                    <a:pt x="0" y="133"/>
                    <a:pt x="19" y="152"/>
                    <a:pt x="42" y="152"/>
                  </a:cubicBezTo>
                  <a:cubicBezTo>
                    <a:pt x="62" y="152"/>
                    <a:pt x="79" y="137"/>
                    <a:pt x="83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6" y="137"/>
                    <a:pt x="123" y="152"/>
                    <a:pt x="143" y="152"/>
                  </a:cubicBezTo>
                  <a:cubicBezTo>
                    <a:pt x="167" y="152"/>
                    <a:pt x="185" y="133"/>
                    <a:pt x="185" y="109"/>
                  </a:cubicBezTo>
                  <a:cubicBezTo>
                    <a:pt x="185" y="103"/>
                    <a:pt x="184" y="97"/>
                    <a:pt x="181" y="91"/>
                  </a:cubicBezTo>
                  <a:close/>
                  <a:moveTo>
                    <a:pt x="42" y="143"/>
                  </a:moveTo>
                  <a:cubicBezTo>
                    <a:pt x="23" y="143"/>
                    <a:pt x="8" y="128"/>
                    <a:pt x="8" y="109"/>
                  </a:cubicBezTo>
                  <a:cubicBezTo>
                    <a:pt x="8" y="91"/>
                    <a:pt x="23" y="76"/>
                    <a:pt x="42" y="76"/>
                  </a:cubicBezTo>
                  <a:cubicBezTo>
                    <a:pt x="61" y="76"/>
                    <a:pt x="76" y="91"/>
                    <a:pt x="76" y="109"/>
                  </a:cubicBezTo>
                  <a:cubicBezTo>
                    <a:pt x="76" y="128"/>
                    <a:pt x="61" y="143"/>
                    <a:pt x="42" y="143"/>
                  </a:cubicBezTo>
                  <a:close/>
                  <a:moveTo>
                    <a:pt x="76" y="84"/>
                  </a:moveTo>
                  <a:cubicBezTo>
                    <a:pt x="68" y="74"/>
                    <a:pt x="56" y="67"/>
                    <a:pt x="42" y="67"/>
                  </a:cubicBezTo>
                  <a:cubicBezTo>
                    <a:pt x="34" y="67"/>
                    <a:pt x="27" y="69"/>
                    <a:pt x="21" y="7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2"/>
                    <a:pt x="52" y="8"/>
                    <a:pt x="59" y="8"/>
                  </a:cubicBezTo>
                  <a:cubicBezTo>
                    <a:pt x="68" y="8"/>
                    <a:pt x="75" y="15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lnTo>
                    <a:pt x="76" y="84"/>
                  </a:lnTo>
                  <a:close/>
                  <a:moveTo>
                    <a:pt x="101" y="109"/>
                  </a:moveTo>
                  <a:cubicBezTo>
                    <a:pt x="84" y="109"/>
                    <a:pt x="84" y="109"/>
                    <a:pt x="84" y="109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101" y="109"/>
                  </a:lnTo>
                  <a:close/>
                  <a:moveTo>
                    <a:pt x="101" y="93"/>
                  </a:moveTo>
                  <a:cubicBezTo>
                    <a:pt x="84" y="93"/>
                    <a:pt x="84" y="93"/>
                    <a:pt x="84" y="9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101" y="33"/>
                    <a:pt x="101" y="33"/>
                    <a:pt x="101" y="33"/>
                  </a:cubicBezTo>
                  <a:lnTo>
                    <a:pt x="101" y="93"/>
                  </a:lnTo>
                  <a:close/>
                  <a:moveTo>
                    <a:pt x="109" y="24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110" y="15"/>
                    <a:pt x="118" y="8"/>
                    <a:pt x="126" y="8"/>
                  </a:cubicBezTo>
                  <a:cubicBezTo>
                    <a:pt x="133" y="8"/>
                    <a:pt x="139" y="12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8" y="69"/>
                    <a:pt x="151" y="67"/>
                    <a:pt x="143" y="67"/>
                  </a:cubicBezTo>
                  <a:cubicBezTo>
                    <a:pt x="129" y="67"/>
                    <a:pt x="117" y="74"/>
                    <a:pt x="109" y="84"/>
                  </a:cubicBezTo>
                  <a:lnTo>
                    <a:pt x="109" y="24"/>
                  </a:lnTo>
                  <a:close/>
                  <a:moveTo>
                    <a:pt x="143" y="143"/>
                  </a:moveTo>
                  <a:cubicBezTo>
                    <a:pt x="125" y="143"/>
                    <a:pt x="109" y="128"/>
                    <a:pt x="109" y="109"/>
                  </a:cubicBezTo>
                  <a:cubicBezTo>
                    <a:pt x="109" y="91"/>
                    <a:pt x="125" y="76"/>
                    <a:pt x="143" y="76"/>
                  </a:cubicBezTo>
                  <a:cubicBezTo>
                    <a:pt x="162" y="76"/>
                    <a:pt x="177" y="91"/>
                    <a:pt x="177" y="109"/>
                  </a:cubicBezTo>
                  <a:cubicBezTo>
                    <a:pt x="177" y="128"/>
                    <a:pt x="162" y="143"/>
                    <a:pt x="143" y="143"/>
                  </a:cubicBezTo>
                  <a:close/>
                  <a:moveTo>
                    <a:pt x="143" y="84"/>
                  </a:moveTo>
                  <a:cubicBezTo>
                    <a:pt x="129" y="84"/>
                    <a:pt x="118" y="95"/>
                    <a:pt x="118" y="109"/>
                  </a:cubicBezTo>
                  <a:cubicBezTo>
                    <a:pt x="118" y="112"/>
                    <a:pt x="120" y="114"/>
                    <a:pt x="122" y="114"/>
                  </a:cubicBezTo>
                  <a:cubicBezTo>
                    <a:pt x="124" y="114"/>
                    <a:pt x="126" y="112"/>
                    <a:pt x="126" y="109"/>
                  </a:cubicBezTo>
                  <a:cubicBezTo>
                    <a:pt x="126" y="100"/>
                    <a:pt x="134" y="93"/>
                    <a:pt x="143" y="93"/>
                  </a:cubicBezTo>
                  <a:cubicBezTo>
                    <a:pt x="146" y="93"/>
                    <a:pt x="147" y="91"/>
                    <a:pt x="147" y="88"/>
                  </a:cubicBezTo>
                  <a:cubicBezTo>
                    <a:pt x="147" y="86"/>
                    <a:pt x="146" y="84"/>
                    <a:pt x="143" y="84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0" name="Freeform: Shape 116"/>
            <p:cNvSpPr>
              <a:spLocks/>
            </p:cNvSpPr>
            <p:nvPr/>
          </p:nvSpPr>
          <p:spPr bwMode="auto">
            <a:xfrm>
              <a:off x="8518078" y="3104695"/>
              <a:ext cx="335205" cy="333228"/>
            </a:xfrm>
            <a:custGeom>
              <a:avLst/>
              <a:gdLst>
                <a:gd name="T0" fmla="*/ 106 w 186"/>
                <a:gd name="T1" fmla="*/ 46 h 185"/>
                <a:gd name="T2" fmla="*/ 102 w 186"/>
                <a:gd name="T3" fmla="*/ 17 h 185"/>
                <a:gd name="T4" fmla="*/ 97 w 186"/>
                <a:gd name="T5" fmla="*/ 46 h 185"/>
                <a:gd name="T6" fmla="*/ 161 w 186"/>
                <a:gd name="T7" fmla="*/ 88 h 185"/>
                <a:gd name="T8" fmla="*/ 152 w 186"/>
                <a:gd name="T9" fmla="*/ 76 h 185"/>
                <a:gd name="T10" fmla="*/ 9 w 186"/>
                <a:gd name="T11" fmla="*/ 67 h 185"/>
                <a:gd name="T12" fmla="*/ 0 w 186"/>
                <a:gd name="T13" fmla="*/ 126 h 185"/>
                <a:gd name="T14" fmla="*/ 5 w 186"/>
                <a:gd name="T15" fmla="*/ 177 h 185"/>
                <a:gd name="T16" fmla="*/ 5 w 186"/>
                <a:gd name="T17" fmla="*/ 185 h 185"/>
                <a:gd name="T18" fmla="*/ 152 w 186"/>
                <a:gd name="T19" fmla="*/ 181 h 185"/>
                <a:gd name="T20" fmla="*/ 123 w 186"/>
                <a:gd name="T21" fmla="*/ 177 h 185"/>
                <a:gd name="T22" fmla="*/ 161 w 186"/>
                <a:gd name="T23" fmla="*/ 139 h 185"/>
                <a:gd name="T24" fmla="*/ 161 w 186"/>
                <a:gd name="T25" fmla="*/ 88 h 185"/>
                <a:gd name="T26" fmla="*/ 59 w 186"/>
                <a:gd name="T27" fmla="*/ 177 h 185"/>
                <a:gd name="T28" fmla="*/ 131 w 186"/>
                <a:gd name="T29" fmla="*/ 160 h 185"/>
                <a:gd name="T30" fmla="*/ 144 w 186"/>
                <a:gd name="T31" fmla="*/ 126 h 185"/>
                <a:gd name="T32" fmla="*/ 16 w 186"/>
                <a:gd name="T33" fmla="*/ 152 h 185"/>
                <a:gd name="T34" fmla="*/ 9 w 186"/>
                <a:gd name="T35" fmla="*/ 76 h 185"/>
                <a:gd name="T36" fmla="*/ 144 w 186"/>
                <a:gd name="T37" fmla="*/ 126 h 185"/>
                <a:gd name="T38" fmla="*/ 152 w 186"/>
                <a:gd name="T39" fmla="*/ 131 h 185"/>
                <a:gd name="T40" fmla="*/ 152 w 186"/>
                <a:gd name="T41" fmla="*/ 97 h 185"/>
                <a:gd name="T42" fmla="*/ 177 w 186"/>
                <a:gd name="T43" fmla="*/ 114 h 185"/>
                <a:gd name="T44" fmla="*/ 76 w 186"/>
                <a:gd name="T45" fmla="*/ 50 h 185"/>
                <a:gd name="T46" fmla="*/ 80 w 186"/>
                <a:gd name="T47" fmla="*/ 4 h 185"/>
                <a:gd name="T48" fmla="*/ 72 w 186"/>
                <a:gd name="T49" fmla="*/ 4 h 185"/>
                <a:gd name="T50" fmla="*/ 76 w 186"/>
                <a:gd name="T51" fmla="*/ 50 h 185"/>
                <a:gd name="T52" fmla="*/ 131 w 186"/>
                <a:gd name="T53" fmla="*/ 55 h 185"/>
                <a:gd name="T54" fmla="*/ 127 w 186"/>
                <a:gd name="T55" fmla="*/ 8 h 185"/>
                <a:gd name="T56" fmla="*/ 123 w 186"/>
                <a:gd name="T57" fmla="*/ 55 h 185"/>
                <a:gd name="T58" fmla="*/ 51 w 186"/>
                <a:gd name="T59" fmla="*/ 59 h 185"/>
                <a:gd name="T60" fmla="*/ 55 w 186"/>
                <a:gd name="T61" fmla="*/ 13 h 185"/>
                <a:gd name="T62" fmla="*/ 47 w 186"/>
                <a:gd name="T63" fmla="*/ 13 h 185"/>
                <a:gd name="T64" fmla="*/ 51 w 186"/>
                <a:gd name="T65" fmla="*/ 59 h 185"/>
                <a:gd name="T66" fmla="*/ 30 w 186"/>
                <a:gd name="T67" fmla="*/ 46 h 185"/>
                <a:gd name="T68" fmla="*/ 26 w 186"/>
                <a:gd name="T69" fmla="*/ 17 h 185"/>
                <a:gd name="T70" fmla="*/ 21 w 186"/>
                <a:gd name="T71" fmla="*/ 4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185">
                  <a:moveTo>
                    <a:pt x="102" y="50"/>
                  </a:moveTo>
                  <a:cubicBezTo>
                    <a:pt x="104" y="50"/>
                    <a:pt x="106" y="49"/>
                    <a:pt x="106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19"/>
                    <a:pt x="104" y="17"/>
                    <a:pt x="102" y="17"/>
                  </a:cubicBezTo>
                  <a:cubicBezTo>
                    <a:pt x="99" y="17"/>
                    <a:pt x="97" y="19"/>
                    <a:pt x="97" y="21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9"/>
                    <a:pt x="99" y="50"/>
                    <a:pt x="102" y="50"/>
                  </a:cubicBezTo>
                  <a:close/>
                  <a:moveTo>
                    <a:pt x="161" y="88"/>
                  </a:moveTo>
                  <a:cubicBezTo>
                    <a:pt x="152" y="88"/>
                    <a:pt x="152" y="88"/>
                    <a:pt x="152" y="88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71"/>
                    <a:pt x="148" y="67"/>
                    <a:pt x="144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4" y="67"/>
                    <a:pt x="0" y="71"/>
                    <a:pt x="0" y="7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8"/>
                    <a:pt x="12" y="167"/>
                    <a:pt x="29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2" y="177"/>
                    <a:pt x="0" y="179"/>
                    <a:pt x="0" y="181"/>
                  </a:cubicBezTo>
                  <a:cubicBezTo>
                    <a:pt x="0" y="184"/>
                    <a:pt x="2" y="185"/>
                    <a:pt x="5" y="185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50" y="185"/>
                    <a:pt x="152" y="184"/>
                    <a:pt x="152" y="181"/>
                  </a:cubicBezTo>
                  <a:cubicBezTo>
                    <a:pt x="152" y="179"/>
                    <a:pt x="150" y="177"/>
                    <a:pt x="148" y="177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37" y="169"/>
                    <a:pt x="147" y="155"/>
                    <a:pt x="15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75" y="139"/>
                    <a:pt x="186" y="128"/>
                    <a:pt x="186" y="114"/>
                  </a:cubicBezTo>
                  <a:cubicBezTo>
                    <a:pt x="186" y="100"/>
                    <a:pt x="175" y="88"/>
                    <a:pt x="161" y="88"/>
                  </a:cubicBezTo>
                  <a:close/>
                  <a:moveTo>
                    <a:pt x="9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44" y="177"/>
                    <a:pt x="31" y="171"/>
                    <a:pt x="22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22" y="171"/>
                    <a:pt x="108" y="177"/>
                    <a:pt x="93" y="177"/>
                  </a:cubicBezTo>
                  <a:close/>
                  <a:moveTo>
                    <a:pt x="144" y="126"/>
                  </a:moveTo>
                  <a:cubicBezTo>
                    <a:pt x="144" y="136"/>
                    <a:pt x="141" y="144"/>
                    <a:pt x="137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" y="144"/>
                    <a:pt x="9" y="136"/>
                    <a:pt x="9" y="12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44" y="76"/>
                    <a:pt x="144" y="76"/>
                    <a:pt x="144" y="76"/>
                  </a:cubicBezTo>
                  <a:lnTo>
                    <a:pt x="144" y="126"/>
                  </a:lnTo>
                  <a:close/>
                  <a:moveTo>
                    <a:pt x="161" y="131"/>
                  </a:moveTo>
                  <a:cubicBezTo>
                    <a:pt x="152" y="131"/>
                    <a:pt x="152" y="131"/>
                    <a:pt x="152" y="131"/>
                  </a:cubicBezTo>
                  <a:cubicBezTo>
                    <a:pt x="152" y="129"/>
                    <a:pt x="152" y="128"/>
                    <a:pt x="152" y="126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70" y="97"/>
                    <a:pt x="177" y="104"/>
                    <a:pt x="177" y="114"/>
                  </a:cubicBezTo>
                  <a:cubicBezTo>
                    <a:pt x="177" y="123"/>
                    <a:pt x="170" y="131"/>
                    <a:pt x="161" y="131"/>
                  </a:cubicBezTo>
                  <a:close/>
                  <a:moveTo>
                    <a:pt x="76" y="50"/>
                  </a:moveTo>
                  <a:cubicBezTo>
                    <a:pt x="79" y="50"/>
                    <a:pt x="80" y="49"/>
                    <a:pt x="80" y="4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2"/>
                    <a:pt x="79" y="0"/>
                    <a:pt x="76" y="0"/>
                  </a:cubicBezTo>
                  <a:cubicBezTo>
                    <a:pt x="74" y="0"/>
                    <a:pt x="72" y="2"/>
                    <a:pt x="72" y="4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9"/>
                    <a:pt x="74" y="50"/>
                    <a:pt x="76" y="50"/>
                  </a:cubicBezTo>
                  <a:close/>
                  <a:moveTo>
                    <a:pt x="127" y="59"/>
                  </a:moveTo>
                  <a:cubicBezTo>
                    <a:pt x="129" y="59"/>
                    <a:pt x="131" y="57"/>
                    <a:pt x="131" y="55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0"/>
                    <a:pt x="129" y="8"/>
                    <a:pt x="127" y="8"/>
                  </a:cubicBezTo>
                  <a:cubicBezTo>
                    <a:pt x="125" y="8"/>
                    <a:pt x="123" y="10"/>
                    <a:pt x="123" y="13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7"/>
                    <a:pt x="125" y="59"/>
                    <a:pt x="127" y="59"/>
                  </a:cubicBezTo>
                  <a:close/>
                  <a:moveTo>
                    <a:pt x="51" y="59"/>
                  </a:moveTo>
                  <a:cubicBezTo>
                    <a:pt x="53" y="59"/>
                    <a:pt x="55" y="57"/>
                    <a:pt x="55" y="55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0"/>
                    <a:pt x="53" y="8"/>
                    <a:pt x="51" y="8"/>
                  </a:cubicBezTo>
                  <a:cubicBezTo>
                    <a:pt x="49" y="8"/>
                    <a:pt x="47" y="10"/>
                    <a:pt x="47" y="13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7"/>
                    <a:pt x="49" y="59"/>
                    <a:pt x="51" y="59"/>
                  </a:cubicBezTo>
                  <a:close/>
                  <a:moveTo>
                    <a:pt x="26" y="50"/>
                  </a:moveTo>
                  <a:cubicBezTo>
                    <a:pt x="28" y="50"/>
                    <a:pt x="30" y="49"/>
                    <a:pt x="30" y="4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28" y="17"/>
                    <a:pt x="26" y="17"/>
                  </a:cubicBezTo>
                  <a:cubicBezTo>
                    <a:pt x="23" y="17"/>
                    <a:pt x="21" y="19"/>
                    <a:pt x="21" y="2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9"/>
                    <a:pt x="23" y="50"/>
                    <a:pt x="26" y="50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1" name="Freeform: Shape 117"/>
            <p:cNvSpPr>
              <a:spLocks/>
            </p:cNvSpPr>
            <p:nvPr/>
          </p:nvSpPr>
          <p:spPr bwMode="auto">
            <a:xfrm rot="710743">
              <a:off x="8980073" y="3859201"/>
              <a:ext cx="338093" cy="338093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2" name="Freeform: Shape 118"/>
            <p:cNvSpPr>
              <a:spLocks/>
            </p:cNvSpPr>
            <p:nvPr/>
          </p:nvSpPr>
          <p:spPr bwMode="auto">
            <a:xfrm rot="20513194">
              <a:off x="8807787" y="2591351"/>
              <a:ext cx="335205" cy="335205"/>
            </a:xfrm>
            <a:custGeom>
              <a:avLst/>
              <a:gdLst>
                <a:gd name="T0" fmla="*/ 152 w 186"/>
                <a:gd name="T1" fmla="*/ 55 h 186"/>
                <a:gd name="T2" fmla="*/ 127 w 186"/>
                <a:gd name="T3" fmla="*/ 55 h 186"/>
                <a:gd name="T4" fmla="*/ 140 w 186"/>
                <a:gd name="T5" fmla="*/ 51 h 186"/>
                <a:gd name="T6" fmla="*/ 140 w 186"/>
                <a:gd name="T7" fmla="*/ 60 h 186"/>
                <a:gd name="T8" fmla="*/ 140 w 186"/>
                <a:gd name="T9" fmla="*/ 51 h 186"/>
                <a:gd name="T10" fmla="*/ 102 w 186"/>
                <a:gd name="T11" fmla="*/ 9 h 186"/>
                <a:gd name="T12" fmla="*/ 85 w 186"/>
                <a:gd name="T13" fmla="*/ 9 h 186"/>
                <a:gd name="T14" fmla="*/ 0 w 186"/>
                <a:gd name="T15" fmla="*/ 17 h 186"/>
                <a:gd name="T16" fmla="*/ 9 w 186"/>
                <a:gd name="T17" fmla="*/ 34 h 186"/>
                <a:gd name="T18" fmla="*/ 17 w 186"/>
                <a:gd name="T19" fmla="*/ 144 h 186"/>
                <a:gd name="T20" fmla="*/ 89 w 186"/>
                <a:gd name="T21" fmla="*/ 155 h 186"/>
                <a:gd name="T22" fmla="*/ 64 w 186"/>
                <a:gd name="T23" fmla="*/ 182 h 186"/>
                <a:gd name="T24" fmla="*/ 71 w 186"/>
                <a:gd name="T25" fmla="*/ 185 h 186"/>
                <a:gd name="T26" fmla="*/ 116 w 186"/>
                <a:gd name="T27" fmla="*/ 185 h 186"/>
                <a:gd name="T28" fmla="*/ 123 w 186"/>
                <a:gd name="T29" fmla="*/ 182 h 186"/>
                <a:gd name="T30" fmla="*/ 97 w 186"/>
                <a:gd name="T31" fmla="*/ 155 h 186"/>
                <a:gd name="T32" fmla="*/ 169 w 186"/>
                <a:gd name="T33" fmla="*/ 144 h 186"/>
                <a:gd name="T34" fmla="*/ 178 w 186"/>
                <a:gd name="T35" fmla="*/ 34 h 186"/>
                <a:gd name="T36" fmla="*/ 186 w 186"/>
                <a:gd name="T37" fmla="*/ 17 h 186"/>
                <a:gd name="T38" fmla="*/ 169 w 186"/>
                <a:gd name="T39" fmla="*/ 135 h 186"/>
                <a:gd name="T40" fmla="*/ 17 w 186"/>
                <a:gd name="T41" fmla="*/ 34 h 186"/>
                <a:gd name="T42" fmla="*/ 169 w 186"/>
                <a:gd name="T43" fmla="*/ 135 h 186"/>
                <a:gd name="T44" fmla="*/ 9 w 186"/>
                <a:gd name="T45" fmla="*/ 26 h 186"/>
                <a:gd name="T46" fmla="*/ 178 w 186"/>
                <a:gd name="T47" fmla="*/ 17 h 186"/>
                <a:gd name="T48" fmla="*/ 38 w 186"/>
                <a:gd name="T49" fmla="*/ 119 h 186"/>
                <a:gd name="T50" fmla="*/ 152 w 186"/>
                <a:gd name="T51" fmla="*/ 114 h 186"/>
                <a:gd name="T52" fmla="*/ 151 w 186"/>
                <a:gd name="T53" fmla="*/ 112 h 186"/>
                <a:gd name="T54" fmla="*/ 126 w 186"/>
                <a:gd name="T55" fmla="*/ 78 h 186"/>
                <a:gd name="T56" fmla="*/ 120 w 186"/>
                <a:gd name="T57" fmla="*/ 78 h 186"/>
                <a:gd name="T58" fmla="*/ 75 w 186"/>
                <a:gd name="T59" fmla="*/ 61 h 186"/>
                <a:gd name="T60" fmla="*/ 69 w 186"/>
                <a:gd name="T61" fmla="*/ 61 h 186"/>
                <a:gd name="T62" fmla="*/ 35 w 186"/>
                <a:gd name="T63" fmla="*/ 112 h 186"/>
                <a:gd name="T64" fmla="*/ 34 w 186"/>
                <a:gd name="T65" fmla="*/ 114 h 186"/>
                <a:gd name="T66" fmla="*/ 73 w 186"/>
                <a:gd name="T67" fmla="*/ 70 h 186"/>
                <a:gd name="T68" fmla="*/ 106 w 186"/>
                <a:gd name="T69" fmla="*/ 102 h 186"/>
                <a:gd name="T70" fmla="*/ 122 w 186"/>
                <a:gd name="T71" fmla="*/ 87 h 186"/>
                <a:gd name="T72" fmla="*/ 46 w 186"/>
                <a:gd name="T73" fmla="*/ 11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86">
                  <a:moveTo>
                    <a:pt x="140" y="68"/>
                  </a:moveTo>
                  <a:cubicBezTo>
                    <a:pt x="147" y="68"/>
                    <a:pt x="152" y="62"/>
                    <a:pt x="152" y="55"/>
                  </a:cubicBezTo>
                  <a:cubicBezTo>
                    <a:pt x="152" y="48"/>
                    <a:pt x="147" y="43"/>
                    <a:pt x="140" y="43"/>
                  </a:cubicBezTo>
                  <a:cubicBezTo>
                    <a:pt x="133" y="43"/>
                    <a:pt x="127" y="48"/>
                    <a:pt x="127" y="55"/>
                  </a:cubicBezTo>
                  <a:cubicBezTo>
                    <a:pt x="127" y="62"/>
                    <a:pt x="133" y="68"/>
                    <a:pt x="140" y="68"/>
                  </a:cubicBezTo>
                  <a:close/>
                  <a:moveTo>
                    <a:pt x="140" y="51"/>
                  </a:moveTo>
                  <a:cubicBezTo>
                    <a:pt x="142" y="51"/>
                    <a:pt x="144" y="53"/>
                    <a:pt x="144" y="55"/>
                  </a:cubicBezTo>
                  <a:cubicBezTo>
                    <a:pt x="144" y="58"/>
                    <a:pt x="142" y="60"/>
                    <a:pt x="140" y="60"/>
                  </a:cubicBezTo>
                  <a:cubicBezTo>
                    <a:pt x="137" y="60"/>
                    <a:pt x="135" y="58"/>
                    <a:pt x="135" y="55"/>
                  </a:cubicBezTo>
                  <a:cubicBezTo>
                    <a:pt x="135" y="53"/>
                    <a:pt x="137" y="51"/>
                    <a:pt x="140" y="51"/>
                  </a:cubicBezTo>
                  <a:close/>
                  <a:moveTo>
                    <a:pt x="178" y="9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102" y="4"/>
                    <a:pt x="98" y="0"/>
                    <a:pt x="93" y="0"/>
                  </a:cubicBezTo>
                  <a:cubicBezTo>
                    <a:pt x="89" y="0"/>
                    <a:pt x="85" y="4"/>
                    <a:pt x="8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40"/>
                    <a:pt x="13" y="144"/>
                    <a:pt x="1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4" y="180"/>
                    <a:pt x="64" y="181"/>
                    <a:pt x="64" y="182"/>
                  </a:cubicBezTo>
                  <a:cubicBezTo>
                    <a:pt x="64" y="184"/>
                    <a:pt x="66" y="186"/>
                    <a:pt x="68" y="186"/>
                  </a:cubicBezTo>
                  <a:cubicBezTo>
                    <a:pt x="69" y="186"/>
                    <a:pt x="70" y="186"/>
                    <a:pt x="71" y="185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6"/>
                    <a:pt x="117" y="186"/>
                    <a:pt x="119" y="186"/>
                  </a:cubicBezTo>
                  <a:cubicBezTo>
                    <a:pt x="121" y="186"/>
                    <a:pt x="123" y="184"/>
                    <a:pt x="123" y="182"/>
                  </a:cubicBezTo>
                  <a:cubicBezTo>
                    <a:pt x="123" y="181"/>
                    <a:pt x="122" y="180"/>
                    <a:pt x="122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74" y="144"/>
                    <a:pt x="178" y="140"/>
                    <a:pt x="178" y="135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2" y="34"/>
                    <a:pt x="186" y="30"/>
                    <a:pt x="186" y="2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3"/>
                    <a:pt x="182" y="9"/>
                    <a:pt x="178" y="9"/>
                  </a:cubicBezTo>
                  <a:close/>
                  <a:moveTo>
                    <a:pt x="169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9" y="34"/>
                    <a:pt x="169" y="34"/>
                    <a:pt x="169" y="34"/>
                  </a:cubicBezTo>
                  <a:lnTo>
                    <a:pt x="169" y="135"/>
                  </a:lnTo>
                  <a:close/>
                  <a:moveTo>
                    <a:pt x="17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8" y="17"/>
                    <a:pt x="178" y="17"/>
                    <a:pt x="178" y="17"/>
                  </a:cubicBezTo>
                  <a:lnTo>
                    <a:pt x="178" y="26"/>
                  </a:lnTo>
                  <a:close/>
                  <a:moveTo>
                    <a:pt x="38" y="119"/>
                  </a:moveTo>
                  <a:cubicBezTo>
                    <a:pt x="148" y="119"/>
                    <a:pt x="148" y="119"/>
                    <a:pt x="148" y="119"/>
                  </a:cubicBezTo>
                  <a:cubicBezTo>
                    <a:pt x="150" y="119"/>
                    <a:pt x="152" y="117"/>
                    <a:pt x="152" y="114"/>
                  </a:cubicBezTo>
                  <a:cubicBezTo>
                    <a:pt x="152" y="113"/>
                    <a:pt x="152" y="113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5" y="77"/>
                    <a:pt x="124" y="76"/>
                    <a:pt x="123" y="76"/>
                  </a:cubicBezTo>
                  <a:cubicBezTo>
                    <a:pt x="122" y="76"/>
                    <a:pt x="121" y="77"/>
                    <a:pt x="120" y="78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0"/>
                    <a:pt x="69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3"/>
                    <a:pt x="34" y="114"/>
                    <a:pt x="34" y="114"/>
                  </a:cubicBezTo>
                  <a:cubicBezTo>
                    <a:pt x="34" y="117"/>
                    <a:pt x="36" y="119"/>
                    <a:pt x="38" y="119"/>
                  </a:cubicBezTo>
                  <a:close/>
                  <a:moveTo>
                    <a:pt x="73" y="70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2"/>
                    <a:pt x="106" y="102"/>
                  </a:cubicBezTo>
                  <a:cubicBezTo>
                    <a:pt x="107" y="102"/>
                    <a:pt x="108" y="101"/>
                    <a:pt x="109" y="101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46" y="110"/>
                    <a:pt x="46" y="110"/>
                    <a:pt x="46" y="110"/>
                  </a:cubicBezTo>
                  <a:lnTo>
                    <a:pt x="73" y="70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3" name="Freeform: Shape 119"/>
            <p:cNvSpPr>
              <a:spLocks/>
            </p:cNvSpPr>
            <p:nvPr/>
          </p:nvSpPr>
          <p:spPr bwMode="auto">
            <a:xfrm rot="2177439">
              <a:off x="9555425" y="5187185"/>
              <a:ext cx="338093" cy="339093"/>
            </a:xfrm>
            <a:custGeom>
              <a:avLst/>
              <a:gdLst>
                <a:gd name="T0" fmla="*/ 25 w 186"/>
                <a:gd name="T1" fmla="*/ 76 h 186"/>
                <a:gd name="T2" fmla="*/ 118 w 186"/>
                <a:gd name="T3" fmla="*/ 160 h 186"/>
                <a:gd name="T4" fmla="*/ 110 w 186"/>
                <a:gd name="T5" fmla="*/ 152 h 186"/>
                <a:gd name="T6" fmla="*/ 34 w 186"/>
                <a:gd name="T7" fmla="*/ 84 h 186"/>
                <a:gd name="T8" fmla="*/ 110 w 186"/>
                <a:gd name="T9" fmla="*/ 152 h 186"/>
                <a:gd name="T10" fmla="*/ 152 w 186"/>
                <a:gd name="T11" fmla="*/ 84 h 186"/>
                <a:gd name="T12" fmla="*/ 169 w 186"/>
                <a:gd name="T13" fmla="*/ 84 h 186"/>
                <a:gd name="T14" fmla="*/ 160 w 186"/>
                <a:gd name="T15" fmla="*/ 118 h 186"/>
                <a:gd name="T16" fmla="*/ 160 w 186"/>
                <a:gd name="T17" fmla="*/ 127 h 186"/>
                <a:gd name="T18" fmla="*/ 160 w 186"/>
                <a:gd name="T19" fmla="*/ 118 h 186"/>
                <a:gd name="T20" fmla="*/ 114 w 186"/>
                <a:gd name="T21" fmla="*/ 51 h 186"/>
                <a:gd name="T22" fmla="*/ 124 w 186"/>
                <a:gd name="T23" fmla="*/ 17 h 186"/>
                <a:gd name="T24" fmla="*/ 135 w 186"/>
                <a:gd name="T25" fmla="*/ 8 h 186"/>
                <a:gd name="T26" fmla="*/ 118 w 186"/>
                <a:gd name="T27" fmla="*/ 8 h 186"/>
                <a:gd name="T28" fmla="*/ 95 w 186"/>
                <a:gd name="T29" fmla="*/ 34 h 186"/>
                <a:gd name="T30" fmla="*/ 91 w 186"/>
                <a:gd name="T31" fmla="*/ 34 h 186"/>
                <a:gd name="T32" fmla="*/ 68 w 186"/>
                <a:gd name="T33" fmla="*/ 8 h 186"/>
                <a:gd name="T34" fmla="*/ 51 w 186"/>
                <a:gd name="T35" fmla="*/ 8 h 186"/>
                <a:gd name="T36" fmla="*/ 61 w 186"/>
                <a:gd name="T37" fmla="*/ 17 h 186"/>
                <a:gd name="T38" fmla="*/ 72 w 186"/>
                <a:gd name="T39" fmla="*/ 51 h 186"/>
                <a:gd name="T40" fmla="*/ 0 w 186"/>
                <a:gd name="T41" fmla="*/ 68 h 186"/>
                <a:gd name="T42" fmla="*/ 17 w 186"/>
                <a:gd name="T43" fmla="*/ 186 h 186"/>
                <a:gd name="T44" fmla="*/ 186 w 186"/>
                <a:gd name="T45" fmla="*/ 169 h 186"/>
                <a:gd name="T46" fmla="*/ 169 w 186"/>
                <a:gd name="T47" fmla="*/ 51 h 186"/>
                <a:gd name="T48" fmla="*/ 17 w 186"/>
                <a:gd name="T49" fmla="*/ 177 h 186"/>
                <a:gd name="T50" fmla="*/ 8 w 186"/>
                <a:gd name="T51" fmla="*/ 68 h 186"/>
                <a:gd name="T52" fmla="*/ 135 w 186"/>
                <a:gd name="T53" fmla="*/ 59 h 186"/>
                <a:gd name="T54" fmla="*/ 177 w 186"/>
                <a:gd name="T55" fmla="*/ 169 h 186"/>
                <a:gd name="T56" fmla="*/ 143 w 186"/>
                <a:gd name="T57" fmla="*/ 177 h 186"/>
                <a:gd name="T58" fmla="*/ 169 w 186"/>
                <a:gd name="T59" fmla="*/ 59 h 186"/>
                <a:gd name="T60" fmla="*/ 177 w 186"/>
                <a:gd name="T61" fmla="*/ 169 h 186"/>
                <a:gd name="T62" fmla="*/ 156 w 186"/>
                <a:gd name="T63" fmla="*/ 106 h 186"/>
                <a:gd name="T64" fmla="*/ 165 w 186"/>
                <a:gd name="T65" fmla="*/ 10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186">
                  <a:moveTo>
                    <a:pt x="118" y="76"/>
                  </a:moveTo>
                  <a:cubicBezTo>
                    <a:pt x="25" y="76"/>
                    <a:pt x="25" y="76"/>
                    <a:pt x="25" y="76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118" y="160"/>
                    <a:pt x="118" y="160"/>
                    <a:pt x="118" y="160"/>
                  </a:cubicBezTo>
                  <a:lnTo>
                    <a:pt x="118" y="76"/>
                  </a:lnTo>
                  <a:close/>
                  <a:moveTo>
                    <a:pt x="110" y="152"/>
                  </a:moveTo>
                  <a:cubicBezTo>
                    <a:pt x="34" y="152"/>
                    <a:pt x="34" y="152"/>
                    <a:pt x="34" y="15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10" y="84"/>
                    <a:pt x="110" y="84"/>
                    <a:pt x="110" y="84"/>
                  </a:cubicBezTo>
                  <a:lnTo>
                    <a:pt x="110" y="152"/>
                  </a:lnTo>
                  <a:close/>
                  <a:moveTo>
                    <a:pt x="160" y="76"/>
                  </a:moveTo>
                  <a:cubicBezTo>
                    <a:pt x="156" y="76"/>
                    <a:pt x="152" y="80"/>
                    <a:pt x="152" y="84"/>
                  </a:cubicBezTo>
                  <a:cubicBezTo>
                    <a:pt x="152" y="89"/>
                    <a:pt x="156" y="93"/>
                    <a:pt x="160" y="93"/>
                  </a:cubicBezTo>
                  <a:cubicBezTo>
                    <a:pt x="165" y="93"/>
                    <a:pt x="169" y="89"/>
                    <a:pt x="169" y="84"/>
                  </a:cubicBezTo>
                  <a:cubicBezTo>
                    <a:pt x="169" y="80"/>
                    <a:pt x="165" y="76"/>
                    <a:pt x="160" y="76"/>
                  </a:cubicBezTo>
                  <a:close/>
                  <a:moveTo>
                    <a:pt x="160" y="118"/>
                  </a:moveTo>
                  <a:cubicBezTo>
                    <a:pt x="158" y="118"/>
                    <a:pt x="156" y="120"/>
                    <a:pt x="156" y="122"/>
                  </a:cubicBezTo>
                  <a:cubicBezTo>
                    <a:pt x="156" y="125"/>
                    <a:pt x="158" y="127"/>
                    <a:pt x="160" y="127"/>
                  </a:cubicBezTo>
                  <a:cubicBezTo>
                    <a:pt x="163" y="127"/>
                    <a:pt x="165" y="125"/>
                    <a:pt x="165" y="122"/>
                  </a:cubicBezTo>
                  <a:cubicBezTo>
                    <a:pt x="165" y="120"/>
                    <a:pt x="163" y="118"/>
                    <a:pt x="160" y="118"/>
                  </a:cubicBezTo>
                  <a:close/>
                  <a:moveTo>
                    <a:pt x="169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2" y="45"/>
                    <a:pt x="109" y="40"/>
                    <a:pt x="104" y="3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5" y="17"/>
                    <a:pt x="126" y="17"/>
                    <a:pt x="127" y="17"/>
                  </a:cubicBezTo>
                  <a:cubicBezTo>
                    <a:pt x="131" y="17"/>
                    <a:pt x="135" y="13"/>
                    <a:pt x="135" y="8"/>
                  </a:cubicBezTo>
                  <a:cubicBezTo>
                    <a:pt x="135" y="4"/>
                    <a:pt x="131" y="0"/>
                    <a:pt x="127" y="0"/>
                  </a:cubicBezTo>
                  <a:cubicBezTo>
                    <a:pt x="122" y="0"/>
                    <a:pt x="118" y="4"/>
                    <a:pt x="118" y="8"/>
                  </a:cubicBezTo>
                  <a:cubicBezTo>
                    <a:pt x="118" y="9"/>
                    <a:pt x="118" y="10"/>
                    <a:pt x="118" y="11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4" y="34"/>
                    <a:pt x="94" y="34"/>
                    <a:pt x="93" y="34"/>
                  </a:cubicBezTo>
                  <a:cubicBezTo>
                    <a:pt x="92" y="34"/>
                    <a:pt x="91" y="34"/>
                    <a:pt x="91" y="34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0"/>
                    <a:pt x="68" y="9"/>
                    <a:pt x="68" y="8"/>
                  </a:cubicBezTo>
                  <a:cubicBezTo>
                    <a:pt x="68" y="4"/>
                    <a:pt x="64" y="0"/>
                    <a:pt x="59" y="0"/>
                  </a:cubicBezTo>
                  <a:cubicBezTo>
                    <a:pt x="54" y="0"/>
                    <a:pt x="51" y="4"/>
                    <a:pt x="51" y="8"/>
                  </a:cubicBezTo>
                  <a:cubicBezTo>
                    <a:pt x="51" y="13"/>
                    <a:pt x="54" y="17"/>
                    <a:pt x="59" y="17"/>
                  </a:cubicBezTo>
                  <a:cubicBezTo>
                    <a:pt x="60" y="17"/>
                    <a:pt x="61" y="17"/>
                    <a:pt x="61" y="1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77" y="40"/>
                    <a:pt x="73" y="45"/>
                    <a:pt x="72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8" y="51"/>
                    <a:pt x="0" y="58"/>
                    <a:pt x="0" y="6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8" y="186"/>
                    <a:pt x="17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8" y="186"/>
                    <a:pt x="186" y="178"/>
                    <a:pt x="186" y="169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58"/>
                    <a:pt x="178" y="51"/>
                    <a:pt x="169" y="51"/>
                  </a:cubicBezTo>
                  <a:close/>
                  <a:moveTo>
                    <a:pt x="135" y="177"/>
                  </a:move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3"/>
                    <a:pt x="12" y="59"/>
                    <a:pt x="17" y="59"/>
                  </a:cubicBezTo>
                  <a:cubicBezTo>
                    <a:pt x="135" y="59"/>
                    <a:pt x="135" y="59"/>
                    <a:pt x="135" y="59"/>
                  </a:cubicBezTo>
                  <a:lnTo>
                    <a:pt x="135" y="177"/>
                  </a:lnTo>
                  <a:close/>
                  <a:moveTo>
                    <a:pt x="177" y="169"/>
                  </a:moveTo>
                  <a:cubicBezTo>
                    <a:pt x="177" y="173"/>
                    <a:pt x="173" y="177"/>
                    <a:pt x="169" y="177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73" y="59"/>
                    <a:pt x="177" y="63"/>
                    <a:pt x="177" y="68"/>
                  </a:cubicBezTo>
                  <a:lnTo>
                    <a:pt x="177" y="169"/>
                  </a:lnTo>
                  <a:close/>
                  <a:moveTo>
                    <a:pt x="160" y="101"/>
                  </a:moveTo>
                  <a:cubicBezTo>
                    <a:pt x="158" y="101"/>
                    <a:pt x="156" y="103"/>
                    <a:pt x="156" y="106"/>
                  </a:cubicBezTo>
                  <a:cubicBezTo>
                    <a:pt x="156" y="108"/>
                    <a:pt x="158" y="110"/>
                    <a:pt x="160" y="110"/>
                  </a:cubicBezTo>
                  <a:cubicBezTo>
                    <a:pt x="163" y="110"/>
                    <a:pt x="165" y="108"/>
                    <a:pt x="165" y="106"/>
                  </a:cubicBezTo>
                  <a:cubicBezTo>
                    <a:pt x="165" y="103"/>
                    <a:pt x="163" y="101"/>
                    <a:pt x="160" y="101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4" name="Freeform: Shape 120"/>
            <p:cNvSpPr>
              <a:spLocks/>
            </p:cNvSpPr>
            <p:nvPr/>
          </p:nvSpPr>
          <p:spPr bwMode="auto">
            <a:xfrm rot="3670637">
              <a:off x="9140213" y="4605279"/>
              <a:ext cx="272470" cy="332690"/>
            </a:xfrm>
            <a:custGeom>
              <a:avLst/>
              <a:gdLst>
                <a:gd name="T0" fmla="*/ 76 w 152"/>
                <a:gd name="T1" fmla="*/ 101 h 185"/>
                <a:gd name="T2" fmla="*/ 50 w 152"/>
                <a:gd name="T3" fmla="*/ 126 h 185"/>
                <a:gd name="T4" fmla="*/ 59 w 152"/>
                <a:gd name="T5" fmla="*/ 177 h 185"/>
                <a:gd name="T6" fmla="*/ 67 w 152"/>
                <a:gd name="T7" fmla="*/ 185 h 185"/>
                <a:gd name="T8" fmla="*/ 84 w 152"/>
                <a:gd name="T9" fmla="*/ 185 h 185"/>
                <a:gd name="T10" fmla="*/ 93 w 152"/>
                <a:gd name="T11" fmla="*/ 177 h 185"/>
                <a:gd name="T12" fmla="*/ 101 w 152"/>
                <a:gd name="T13" fmla="*/ 126 h 185"/>
                <a:gd name="T14" fmla="*/ 76 w 152"/>
                <a:gd name="T15" fmla="*/ 101 h 185"/>
                <a:gd name="T16" fmla="*/ 85 w 152"/>
                <a:gd name="T17" fmla="*/ 173 h 185"/>
                <a:gd name="T18" fmla="*/ 83 w 152"/>
                <a:gd name="T19" fmla="*/ 177 h 185"/>
                <a:gd name="T20" fmla="*/ 69 w 152"/>
                <a:gd name="T21" fmla="*/ 177 h 185"/>
                <a:gd name="T22" fmla="*/ 66 w 152"/>
                <a:gd name="T23" fmla="*/ 173 h 185"/>
                <a:gd name="T24" fmla="*/ 59 w 152"/>
                <a:gd name="T25" fmla="*/ 126 h 185"/>
                <a:gd name="T26" fmla="*/ 76 w 152"/>
                <a:gd name="T27" fmla="*/ 109 h 185"/>
                <a:gd name="T28" fmla="*/ 93 w 152"/>
                <a:gd name="T29" fmla="*/ 126 h 185"/>
                <a:gd name="T30" fmla="*/ 85 w 152"/>
                <a:gd name="T31" fmla="*/ 173 h 185"/>
                <a:gd name="T32" fmla="*/ 76 w 152"/>
                <a:gd name="T33" fmla="*/ 0 h 185"/>
                <a:gd name="T34" fmla="*/ 0 w 152"/>
                <a:gd name="T35" fmla="*/ 75 h 185"/>
                <a:gd name="T36" fmla="*/ 43 w 152"/>
                <a:gd name="T37" fmla="*/ 144 h 185"/>
                <a:gd name="T38" fmla="*/ 42 w 152"/>
                <a:gd name="T39" fmla="*/ 134 h 185"/>
                <a:gd name="T40" fmla="*/ 8 w 152"/>
                <a:gd name="T41" fmla="*/ 75 h 185"/>
                <a:gd name="T42" fmla="*/ 76 w 152"/>
                <a:gd name="T43" fmla="*/ 8 h 185"/>
                <a:gd name="T44" fmla="*/ 143 w 152"/>
                <a:gd name="T45" fmla="*/ 75 h 185"/>
                <a:gd name="T46" fmla="*/ 109 w 152"/>
                <a:gd name="T47" fmla="*/ 134 h 185"/>
                <a:gd name="T48" fmla="*/ 108 w 152"/>
                <a:gd name="T49" fmla="*/ 144 h 185"/>
                <a:gd name="T50" fmla="*/ 152 w 152"/>
                <a:gd name="T51" fmla="*/ 75 h 185"/>
                <a:gd name="T52" fmla="*/ 76 w 152"/>
                <a:gd name="T53" fmla="*/ 0 h 185"/>
                <a:gd name="T54" fmla="*/ 93 w 152"/>
                <a:gd name="T55" fmla="*/ 75 h 185"/>
                <a:gd name="T56" fmla="*/ 76 w 152"/>
                <a:gd name="T57" fmla="*/ 59 h 185"/>
                <a:gd name="T58" fmla="*/ 59 w 152"/>
                <a:gd name="T59" fmla="*/ 75 h 185"/>
                <a:gd name="T60" fmla="*/ 76 w 152"/>
                <a:gd name="T61" fmla="*/ 92 h 185"/>
                <a:gd name="T62" fmla="*/ 93 w 152"/>
                <a:gd name="T63" fmla="*/ 75 h 185"/>
                <a:gd name="T64" fmla="*/ 67 w 152"/>
                <a:gd name="T65" fmla="*/ 75 h 185"/>
                <a:gd name="T66" fmla="*/ 76 w 152"/>
                <a:gd name="T67" fmla="*/ 67 h 185"/>
                <a:gd name="T68" fmla="*/ 84 w 152"/>
                <a:gd name="T69" fmla="*/ 75 h 185"/>
                <a:gd name="T70" fmla="*/ 76 w 152"/>
                <a:gd name="T71" fmla="*/ 84 h 185"/>
                <a:gd name="T72" fmla="*/ 67 w 152"/>
                <a:gd name="T73" fmla="*/ 75 h 185"/>
                <a:gd name="T74" fmla="*/ 76 w 152"/>
                <a:gd name="T75" fmla="*/ 29 h 185"/>
                <a:gd name="T76" fmla="*/ 29 w 152"/>
                <a:gd name="T77" fmla="*/ 75 h 185"/>
                <a:gd name="T78" fmla="*/ 45 w 152"/>
                <a:gd name="T79" fmla="*/ 110 h 185"/>
                <a:gd name="T80" fmla="*/ 49 w 152"/>
                <a:gd name="T81" fmla="*/ 103 h 185"/>
                <a:gd name="T82" fmla="*/ 38 w 152"/>
                <a:gd name="T83" fmla="*/ 75 h 185"/>
                <a:gd name="T84" fmla="*/ 76 w 152"/>
                <a:gd name="T85" fmla="*/ 38 h 185"/>
                <a:gd name="T86" fmla="*/ 114 w 152"/>
                <a:gd name="T87" fmla="*/ 75 h 185"/>
                <a:gd name="T88" fmla="*/ 102 w 152"/>
                <a:gd name="T89" fmla="*/ 103 h 185"/>
                <a:gd name="T90" fmla="*/ 106 w 152"/>
                <a:gd name="T91" fmla="*/ 110 h 185"/>
                <a:gd name="T92" fmla="*/ 122 w 152"/>
                <a:gd name="T93" fmla="*/ 75 h 185"/>
                <a:gd name="T94" fmla="*/ 76 w 152"/>
                <a:gd name="T95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2" h="185">
                  <a:moveTo>
                    <a:pt x="76" y="101"/>
                  </a:moveTo>
                  <a:cubicBezTo>
                    <a:pt x="55" y="101"/>
                    <a:pt x="50" y="113"/>
                    <a:pt x="50" y="126"/>
                  </a:cubicBezTo>
                  <a:cubicBezTo>
                    <a:pt x="50" y="139"/>
                    <a:pt x="55" y="168"/>
                    <a:pt x="59" y="177"/>
                  </a:cubicBezTo>
                  <a:cubicBezTo>
                    <a:pt x="63" y="185"/>
                    <a:pt x="67" y="185"/>
                    <a:pt x="67" y="185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84" y="185"/>
                    <a:pt x="88" y="185"/>
                    <a:pt x="93" y="177"/>
                  </a:cubicBezTo>
                  <a:cubicBezTo>
                    <a:pt x="97" y="168"/>
                    <a:pt x="101" y="139"/>
                    <a:pt x="101" y="126"/>
                  </a:cubicBezTo>
                  <a:cubicBezTo>
                    <a:pt x="101" y="113"/>
                    <a:pt x="97" y="101"/>
                    <a:pt x="76" y="101"/>
                  </a:cubicBezTo>
                  <a:close/>
                  <a:moveTo>
                    <a:pt x="85" y="173"/>
                  </a:moveTo>
                  <a:cubicBezTo>
                    <a:pt x="84" y="175"/>
                    <a:pt x="83" y="176"/>
                    <a:pt x="83" y="177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68" y="176"/>
                    <a:pt x="68" y="175"/>
                    <a:pt x="66" y="173"/>
                  </a:cubicBezTo>
                  <a:cubicBezTo>
                    <a:pt x="63" y="167"/>
                    <a:pt x="59" y="139"/>
                    <a:pt x="59" y="126"/>
                  </a:cubicBezTo>
                  <a:cubicBezTo>
                    <a:pt x="59" y="114"/>
                    <a:pt x="63" y="109"/>
                    <a:pt x="76" y="109"/>
                  </a:cubicBezTo>
                  <a:cubicBezTo>
                    <a:pt x="88" y="109"/>
                    <a:pt x="93" y="114"/>
                    <a:pt x="93" y="126"/>
                  </a:cubicBezTo>
                  <a:cubicBezTo>
                    <a:pt x="93" y="139"/>
                    <a:pt x="88" y="167"/>
                    <a:pt x="85" y="173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0" y="106"/>
                    <a:pt x="18" y="132"/>
                    <a:pt x="43" y="144"/>
                  </a:cubicBezTo>
                  <a:cubicBezTo>
                    <a:pt x="43" y="141"/>
                    <a:pt x="43" y="137"/>
                    <a:pt x="42" y="134"/>
                  </a:cubicBezTo>
                  <a:cubicBezTo>
                    <a:pt x="22" y="122"/>
                    <a:pt x="8" y="101"/>
                    <a:pt x="8" y="75"/>
                  </a:cubicBezTo>
                  <a:cubicBezTo>
                    <a:pt x="8" y="38"/>
                    <a:pt x="38" y="8"/>
                    <a:pt x="76" y="8"/>
                  </a:cubicBezTo>
                  <a:cubicBezTo>
                    <a:pt x="113" y="8"/>
                    <a:pt x="143" y="38"/>
                    <a:pt x="143" y="75"/>
                  </a:cubicBezTo>
                  <a:cubicBezTo>
                    <a:pt x="143" y="101"/>
                    <a:pt x="130" y="122"/>
                    <a:pt x="109" y="134"/>
                  </a:cubicBezTo>
                  <a:cubicBezTo>
                    <a:pt x="109" y="137"/>
                    <a:pt x="109" y="140"/>
                    <a:pt x="108" y="144"/>
                  </a:cubicBezTo>
                  <a:cubicBezTo>
                    <a:pt x="134" y="132"/>
                    <a:pt x="152" y="106"/>
                    <a:pt x="152" y="75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3" y="75"/>
                  </a:moveTo>
                  <a:cubicBezTo>
                    <a:pt x="93" y="66"/>
                    <a:pt x="85" y="59"/>
                    <a:pt x="76" y="59"/>
                  </a:cubicBezTo>
                  <a:cubicBezTo>
                    <a:pt x="66" y="59"/>
                    <a:pt x="59" y="66"/>
                    <a:pt x="59" y="75"/>
                  </a:cubicBezTo>
                  <a:cubicBezTo>
                    <a:pt x="59" y="85"/>
                    <a:pt x="66" y="92"/>
                    <a:pt x="76" y="92"/>
                  </a:cubicBezTo>
                  <a:cubicBezTo>
                    <a:pt x="85" y="92"/>
                    <a:pt x="93" y="85"/>
                    <a:pt x="93" y="75"/>
                  </a:cubicBezTo>
                  <a:close/>
                  <a:moveTo>
                    <a:pt x="67" y="75"/>
                  </a:moveTo>
                  <a:cubicBezTo>
                    <a:pt x="67" y="71"/>
                    <a:pt x="71" y="67"/>
                    <a:pt x="76" y="67"/>
                  </a:cubicBezTo>
                  <a:cubicBezTo>
                    <a:pt x="80" y="67"/>
                    <a:pt x="84" y="71"/>
                    <a:pt x="84" y="75"/>
                  </a:cubicBezTo>
                  <a:cubicBezTo>
                    <a:pt x="84" y="80"/>
                    <a:pt x="80" y="84"/>
                    <a:pt x="76" y="84"/>
                  </a:cubicBezTo>
                  <a:cubicBezTo>
                    <a:pt x="71" y="84"/>
                    <a:pt x="67" y="80"/>
                    <a:pt x="67" y="75"/>
                  </a:cubicBezTo>
                  <a:close/>
                  <a:moveTo>
                    <a:pt x="76" y="29"/>
                  </a:moveTo>
                  <a:cubicBezTo>
                    <a:pt x="50" y="29"/>
                    <a:pt x="29" y="50"/>
                    <a:pt x="29" y="75"/>
                  </a:cubicBezTo>
                  <a:cubicBezTo>
                    <a:pt x="29" y="89"/>
                    <a:pt x="35" y="102"/>
                    <a:pt x="45" y="110"/>
                  </a:cubicBezTo>
                  <a:cubicBezTo>
                    <a:pt x="46" y="107"/>
                    <a:pt x="47" y="105"/>
                    <a:pt x="49" y="103"/>
                  </a:cubicBezTo>
                  <a:cubicBezTo>
                    <a:pt x="42" y="96"/>
                    <a:pt x="38" y="86"/>
                    <a:pt x="38" y="75"/>
                  </a:cubicBezTo>
                  <a:cubicBezTo>
                    <a:pt x="38" y="55"/>
                    <a:pt x="55" y="38"/>
                    <a:pt x="76" y="38"/>
                  </a:cubicBezTo>
                  <a:cubicBezTo>
                    <a:pt x="97" y="38"/>
                    <a:pt x="114" y="55"/>
                    <a:pt x="114" y="75"/>
                  </a:cubicBezTo>
                  <a:cubicBezTo>
                    <a:pt x="114" y="86"/>
                    <a:pt x="109" y="96"/>
                    <a:pt x="102" y="103"/>
                  </a:cubicBezTo>
                  <a:cubicBezTo>
                    <a:pt x="104" y="105"/>
                    <a:pt x="105" y="108"/>
                    <a:pt x="106" y="110"/>
                  </a:cubicBezTo>
                  <a:cubicBezTo>
                    <a:pt x="116" y="102"/>
                    <a:pt x="122" y="89"/>
                    <a:pt x="122" y="75"/>
                  </a:cubicBezTo>
                  <a:cubicBezTo>
                    <a:pt x="122" y="50"/>
                    <a:pt x="101" y="29"/>
                    <a:pt x="76" y="29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5" name="Freeform: Shape 121"/>
            <p:cNvSpPr>
              <a:spLocks/>
            </p:cNvSpPr>
            <p:nvPr/>
          </p:nvSpPr>
          <p:spPr bwMode="auto">
            <a:xfrm rot="20473624">
              <a:off x="9373962" y="4194472"/>
              <a:ext cx="335696" cy="198051"/>
            </a:xfrm>
            <a:custGeom>
              <a:avLst/>
              <a:gdLst>
                <a:gd name="T0" fmla="*/ 160 w 186"/>
                <a:gd name="T1" fmla="*/ 43 h 110"/>
                <a:gd name="T2" fmla="*/ 161 w 186"/>
                <a:gd name="T3" fmla="*/ 42 h 110"/>
                <a:gd name="T4" fmla="*/ 135 w 186"/>
                <a:gd name="T5" fmla="*/ 17 h 110"/>
                <a:gd name="T6" fmla="*/ 119 w 186"/>
                <a:gd name="T7" fmla="*/ 23 h 110"/>
                <a:gd name="T8" fmla="*/ 76 w 186"/>
                <a:gd name="T9" fmla="*/ 0 h 110"/>
                <a:gd name="T10" fmla="*/ 26 w 186"/>
                <a:gd name="T11" fmla="*/ 43 h 110"/>
                <a:gd name="T12" fmla="*/ 0 w 186"/>
                <a:gd name="T13" fmla="*/ 76 h 110"/>
                <a:gd name="T14" fmla="*/ 34 w 186"/>
                <a:gd name="T15" fmla="*/ 110 h 110"/>
                <a:gd name="T16" fmla="*/ 152 w 186"/>
                <a:gd name="T17" fmla="*/ 110 h 110"/>
                <a:gd name="T18" fmla="*/ 186 w 186"/>
                <a:gd name="T19" fmla="*/ 76 h 110"/>
                <a:gd name="T20" fmla="*/ 160 w 186"/>
                <a:gd name="T21" fmla="*/ 43 h 110"/>
                <a:gd name="T22" fmla="*/ 152 w 186"/>
                <a:gd name="T23" fmla="*/ 101 h 110"/>
                <a:gd name="T24" fmla="*/ 34 w 186"/>
                <a:gd name="T25" fmla="*/ 101 h 110"/>
                <a:gd name="T26" fmla="*/ 9 w 186"/>
                <a:gd name="T27" fmla="*/ 76 h 110"/>
                <a:gd name="T28" fmla="*/ 28 w 186"/>
                <a:gd name="T29" fmla="*/ 51 h 110"/>
                <a:gd name="T30" fmla="*/ 34 w 186"/>
                <a:gd name="T31" fmla="*/ 44 h 110"/>
                <a:gd name="T32" fmla="*/ 76 w 186"/>
                <a:gd name="T33" fmla="*/ 8 h 110"/>
                <a:gd name="T34" fmla="*/ 111 w 186"/>
                <a:gd name="T35" fmla="*/ 28 h 110"/>
                <a:gd name="T36" fmla="*/ 117 w 186"/>
                <a:gd name="T37" fmla="*/ 32 h 110"/>
                <a:gd name="T38" fmla="*/ 119 w 186"/>
                <a:gd name="T39" fmla="*/ 32 h 110"/>
                <a:gd name="T40" fmla="*/ 124 w 186"/>
                <a:gd name="T41" fmla="*/ 29 h 110"/>
                <a:gd name="T42" fmla="*/ 135 w 186"/>
                <a:gd name="T43" fmla="*/ 25 h 110"/>
                <a:gd name="T44" fmla="*/ 152 w 186"/>
                <a:gd name="T45" fmla="*/ 42 h 110"/>
                <a:gd name="T46" fmla="*/ 152 w 186"/>
                <a:gd name="T47" fmla="*/ 43 h 110"/>
                <a:gd name="T48" fmla="*/ 158 w 186"/>
                <a:gd name="T49" fmla="*/ 51 h 110"/>
                <a:gd name="T50" fmla="*/ 177 w 186"/>
                <a:gd name="T51" fmla="*/ 76 h 110"/>
                <a:gd name="T52" fmla="*/ 152 w 186"/>
                <a:gd name="T53" fmla="*/ 10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10">
                  <a:moveTo>
                    <a:pt x="160" y="43"/>
                  </a:moveTo>
                  <a:cubicBezTo>
                    <a:pt x="160" y="43"/>
                    <a:pt x="161" y="43"/>
                    <a:pt x="161" y="42"/>
                  </a:cubicBezTo>
                  <a:cubicBezTo>
                    <a:pt x="161" y="28"/>
                    <a:pt x="149" y="17"/>
                    <a:pt x="135" y="17"/>
                  </a:cubicBezTo>
                  <a:cubicBezTo>
                    <a:pt x="129" y="17"/>
                    <a:pt x="123" y="19"/>
                    <a:pt x="119" y="23"/>
                  </a:cubicBezTo>
                  <a:cubicBezTo>
                    <a:pt x="110" y="9"/>
                    <a:pt x="94" y="0"/>
                    <a:pt x="76" y="0"/>
                  </a:cubicBezTo>
                  <a:cubicBezTo>
                    <a:pt x="51" y="0"/>
                    <a:pt x="30" y="19"/>
                    <a:pt x="26" y="43"/>
                  </a:cubicBezTo>
                  <a:cubicBezTo>
                    <a:pt x="11" y="47"/>
                    <a:pt x="0" y="60"/>
                    <a:pt x="0" y="76"/>
                  </a:cubicBezTo>
                  <a:cubicBezTo>
                    <a:pt x="0" y="95"/>
                    <a:pt x="15" y="110"/>
                    <a:pt x="34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71" y="110"/>
                    <a:pt x="186" y="95"/>
                    <a:pt x="186" y="76"/>
                  </a:cubicBezTo>
                  <a:cubicBezTo>
                    <a:pt x="186" y="60"/>
                    <a:pt x="175" y="47"/>
                    <a:pt x="160" y="43"/>
                  </a:cubicBezTo>
                  <a:close/>
                  <a:moveTo>
                    <a:pt x="152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20" y="101"/>
                    <a:pt x="9" y="90"/>
                    <a:pt x="9" y="76"/>
                  </a:cubicBezTo>
                  <a:cubicBezTo>
                    <a:pt x="9" y="64"/>
                    <a:pt x="17" y="54"/>
                    <a:pt x="28" y="51"/>
                  </a:cubicBezTo>
                  <a:cubicBezTo>
                    <a:pt x="31" y="51"/>
                    <a:pt x="34" y="48"/>
                    <a:pt x="34" y="44"/>
                  </a:cubicBezTo>
                  <a:cubicBezTo>
                    <a:pt x="38" y="24"/>
                    <a:pt x="55" y="8"/>
                    <a:pt x="76" y="8"/>
                  </a:cubicBezTo>
                  <a:cubicBezTo>
                    <a:pt x="90" y="8"/>
                    <a:pt x="104" y="16"/>
                    <a:pt x="111" y="28"/>
                  </a:cubicBezTo>
                  <a:cubicBezTo>
                    <a:pt x="113" y="30"/>
                    <a:pt x="115" y="31"/>
                    <a:pt x="117" y="32"/>
                  </a:cubicBezTo>
                  <a:cubicBezTo>
                    <a:pt x="118" y="32"/>
                    <a:pt x="118" y="32"/>
                    <a:pt x="119" y="32"/>
                  </a:cubicBezTo>
                  <a:cubicBezTo>
                    <a:pt x="121" y="32"/>
                    <a:pt x="123" y="31"/>
                    <a:pt x="124" y="29"/>
                  </a:cubicBezTo>
                  <a:cubicBezTo>
                    <a:pt x="127" y="27"/>
                    <a:pt x="131" y="25"/>
                    <a:pt x="135" y="25"/>
                  </a:cubicBezTo>
                  <a:cubicBezTo>
                    <a:pt x="145" y="25"/>
                    <a:pt x="152" y="33"/>
                    <a:pt x="152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7"/>
                    <a:pt x="154" y="50"/>
                    <a:pt x="158" y="51"/>
                  </a:cubicBezTo>
                  <a:cubicBezTo>
                    <a:pt x="170" y="54"/>
                    <a:pt x="177" y="64"/>
                    <a:pt x="177" y="76"/>
                  </a:cubicBezTo>
                  <a:cubicBezTo>
                    <a:pt x="177" y="90"/>
                    <a:pt x="166" y="101"/>
                    <a:pt x="152" y="101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6" name="Freeform: Shape 122"/>
            <p:cNvSpPr>
              <a:spLocks/>
            </p:cNvSpPr>
            <p:nvPr/>
          </p:nvSpPr>
          <p:spPr bwMode="auto">
            <a:xfrm>
              <a:off x="9084949" y="2069627"/>
              <a:ext cx="339093" cy="306084"/>
            </a:xfrm>
            <a:custGeom>
              <a:avLst/>
              <a:gdLst>
                <a:gd name="T0" fmla="*/ 169 w 186"/>
                <a:gd name="T1" fmla="*/ 59 h 168"/>
                <a:gd name="T2" fmla="*/ 169 w 186"/>
                <a:gd name="T3" fmla="*/ 12 h 168"/>
                <a:gd name="T4" fmla="*/ 156 w 186"/>
                <a:gd name="T5" fmla="*/ 0 h 168"/>
                <a:gd name="T6" fmla="*/ 144 w 186"/>
                <a:gd name="T7" fmla="*/ 12 h 168"/>
                <a:gd name="T8" fmla="*/ 144 w 186"/>
                <a:gd name="T9" fmla="*/ 16 h 168"/>
                <a:gd name="T10" fmla="*/ 21 w 186"/>
                <a:gd name="T11" fmla="*/ 55 h 168"/>
                <a:gd name="T12" fmla="*/ 17 w 186"/>
                <a:gd name="T13" fmla="*/ 54 h 168"/>
                <a:gd name="T14" fmla="*/ 9 w 186"/>
                <a:gd name="T15" fmla="*/ 54 h 168"/>
                <a:gd name="T16" fmla="*/ 0 w 186"/>
                <a:gd name="T17" fmla="*/ 63 h 168"/>
                <a:gd name="T18" fmla="*/ 0 w 186"/>
                <a:gd name="T19" fmla="*/ 105 h 168"/>
                <a:gd name="T20" fmla="*/ 9 w 186"/>
                <a:gd name="T21" fmla="*/ 113 h 168"/>
                <a:gd name="T22" fmla="*/ 17 w 186"/>
                <a:gd name="T23" fmla="*/ 113 h 168"/>
                <a:gd name="T24" fmla="*/ 21 w 186"/>
                <a:gd name="T25" fmla="*/ 113 h 168"/>
                <a:gd name="T26" fmla="*/ 41 w 186"/>
                <a:gd name="T27" fmla="*/ 119 h 168"/>
                <a:gd name="T28" fmla="*/ 39 w 186"/>
                <a:gd name="T29" fmla="*/ 124 h 168"/>
                <a:gd name="T30" fmla="*/ 50 w 186"/>
                <a:gd name="T31" fmla="*/ 145 h 168"/>
                <a:gd name="T32" fmla="*/ 94 w 186"/>
                <a:gd name="T33" fmla="*/ 159 h 168"/>
                <a:gd name="T34" fmla="*/ 116 w 186"/>
                <a:gd name="T35" fmla="*/ 148 h 168"/>
                <a:gd name="T36" fmla="*/ 117 w 186"/>
                <a:gd name="T37" fmla="*/ 144 h 168"/>
                <a:gd name="T38" fmla="*/ 144 w 186"/>
                <a:gd name="T39" fmla="*/ 152 h 168"/>
                <a:gd name="T40" fmla="*/ 144 w 186"/>
                <a:gd name="T41" fmla="*/ 156 h 168"/>
                <a:gd name="T42" fmla="*/ 156 w 186"/>
                <a:gd name="T43" fmla="*/ 168 h 168"/>
                <a:gd name="T44" fmla="*/ 169 w 186"/>
                <a:gd name="T45" fmla="*/ 156 h 168"/>
                <a:gd name="T46" fmla="*/ 169 w 186"/>
                <a:gd name="T47" fmla="*/ 109 h 168"/>
                <a:gd name="T48" fmla="*/ 186 w 186"/>
                <a:gd name="T49" fmla="*/ 92 h 168"/>
                <a:gd name="T50" fmla="*/ 186 w 186"/>
                <a:gd name="T51" fmla="*/ 76 h 168"/>
                <a:gd name="T52" fmla="*/ 169 w 186"/>
                <a:gd name="T53" fmla="*/ 59 h 168"/>
                <a:gd name="T54" fmla="*/ 17 w 186"/>
                <a:gd name="T55" fmla="*/ 105 h 168"/>
                <a:gd name="T56" fmla="*/ 9 w 186"/>
                <a:gd name="T57" fmla="*/ 105 h 168"/>
                <a:gd name="T58" fmla="*/ 9 w 186"/>
                <a:gd name="T59" fmla="*/ 63 h 168"/>
                <a:gd name="T60" fmla="*/ 17 w 186"/>
                <a:gd name="T61" fmla="*/ 63 h 168"/>
                <a:gd name="T62" fmla="*/ 17 w 186"/>
                <a:gd name="T63" fmla="*/ 105 h 168"/>
                <a:gd name="T64" fmla="*/ 108 w 186"/>
                <a:gd name="T65" fmla="*/ 146 h 168"/>
                <a:gd name="T66" fmla="*/ 97 w 186"/>
                <a:gd name="T67" fmla="*/ 151 h 168"/>
                <a:gd name="T68" fmla="*/ 53 w 186"/>
                <a:gd name="T69" fmla="*/ 137 h 168"/>
                <a:gd name="T70" fmla="*/ 47 w 186"/>
                <a:gd name="T71" fmla="*/ 127 h 168"/>
                <a:gd name="T72" fmla="*/ 49 w 186"/>
                <a:gd name="T73" fmla="*/ 122 h 168"/>
                <a:gd name="T74" fmla="*/ 109 w 186"/>
                <a:gd name="T75" fmla="*/ 141 h 168"/>
                <a:gd name="T76" fmla="*/ 108 w 186"/>
                <a:gd name="T77" fmla="*/ 146 h 168"/>
                <a:gd name="T78" fmla="*/ 144 w 186"/>
                <a:gd name="T79" fmla="*/ 143 h 168"/>
                <a:gd name="T80" fmla="*/ 26 w 186"/>
                <a:gd name="T81" fmla="*/ 105 h 168"/>
                <a:gd name="T82" fmla="*/ 26 w 186"/>
                <a:gd name="T83" fmla="*/ 105 h 168"/>
                <a:gd name="T84" fmla="*/ 26 w 186"/>
                <a:gd name="T85" fmla="*/ 63 h 168"/>
                <a:gd name="T86" fmla="*/ 26 w 186"/>
                <a:gd name="T87" fmla="*/ 63 h 168"/>
                <a:gd name="T88" fmla="*/ 144 w 186"/>
                <a:gd name="T89" fmla="*/ 25 h 168"/>
                <a:gd name="T90" fmla="*/ 144 w 186"/>
                <a:gd name="T91" fmla="*/ 143 h 168"/>
                <a:gd name="T92" fmla="*/ 161 w 186"/>
                <a:gd name="T93" fmla="*/ 156 h 168"/>
                <a:gd name="T94" fmla="*/ 156 w 186"/>
                <a:gd name="T95" fmla="*/ 160 h 168"/>
                <a:gd name="T96" fmla="*/ 152 w 186"/>
                <a:gd name="T97" fmla="*/ 156 h 168"/>
                <a:gd name="T98" fmla="*/ 152 w 186"/>
                <a:gd name="T99" fmla="*/ 12 h 168"/>
                <a:gd name="T100" fmla="*/ 156 w 186"/>
                <a:gd name="T101" fmla="*/ 8 h 168"/>
                <a:gd name="T102" fmla="*/ 161 w 186"/>
                <a:gd name="T103" fmla="*/ 12 h 168"/>
                <a:gd name="T104" fmla="*/ 161 w 186"/>
                <a:gd name="T105" fmla="*/ 156 h 168"/>
                <a:gd name="T106" fmla="*/ 177 w 186"/>
                <a:gd name="T107" fmla="*/ 92 h 168"/>
                <a:gd name="T108" fmla="*/ 169 w 186"/>
                <a:gd name="T109" fmla="*/ 101 h 168"/>
                <a:gd name="T110" fmla="*/ 169 w 186"/>
                <a:gd name="T111" fmla="*/ 67 h 168"/>
                <a:gd name="T112" fmla="*/ 177 w 186"/>
                <a:gd name="T113" fmla="*/ 76 h 168"/>
                <a:gd name="T114" fmla="*/ 177 w 186"/>
                <a:gd name="T115" fmla="*/ 9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168">
                  <a:moveTo>
                    <a:pt x="169" y="59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9" y="5"/>
                    <a:pt x="163" y="0"/>
                    <a:pt x="156" y="0"/>
                  </a:cubicBezTo>
                  <a:cubicBezTo>
                    <a:pt x="149" y="0"/>
                    <a:pt x="144" y="5"/>
                    <a:pt x="144" y="12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5"/>
                    <a:pt x="19" y="54"/>
                    <a:pt x="1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4" y="54"/>
                    <a:pt x="0" y="58"/>
                    <a:pt x="0" y="6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0"/>
                    <a:pt x="4" y="113"/>
                    <a:pt x="9" y="11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9" y="113"/>
                    <a:pt x="20" y="113"/>
                    <a:pt x="21" y="113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6" y="133"/>
                    <a:pt x="41" y="142"/>
                    <a:pt x="50" y="145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103" y="162"/>
                    <a:pt x="113" y="157"/>
                    <a:pt x="116" y="148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44" y="152"/>
                    <a:pt x="144" y="152"/>
                    <a:pt x="144" y="152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63"/>
                    <a:pt x="149" y="168"/>
                    <a:pt x="156" y="168"/>
                  </a:cubicBezTo>
                  <a:cubicBezTo>
                    <a:pt x="163" y="168"/>
                    <a:pt x="169" y="163"/>
                    <a:pt x="169" y="156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8" y="109"/>
                    <a:pt x="186" y="102"/>
                    <a:pt x="186" y="92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6"/>
                    <a:pt x="178" y="59"/>
                    <a:pt x="169" y="59"/>
                  </a:cubicBezTo>
                  <a:close/>
                  <a:moveTo>
                    <a:pt x="17" y="105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7" y="63"/>
                    <a:pt x="17" y="63"/>
                    <a:pt x="17" y="63"/>
                  </a:cubicBezTo>
                  <a:lnTo>
                    <a:pt x="17" y="105"/>
                  </a:lnTo>
                  <a:close/>
                  <a:moveTo>
                    <a:pt x="108" y="146"/>
                  </a:moveTo>
                  <a:cubicBezTo>
                    <a:pt x="106" y="150"/>
                    <a:pt x="101" y="153"/>
                    <a:pt x="97" y="151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48" y="136"/>
                    <a:pt x="46" y="131"/>
                    <a:pt x="47" y="127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109" y="141"/>
                    <a:pt x="109" y="141"/>
                    <a:pt x="109" y="141"/>
                  </a:cubicBezTo>
                  <a:lnTo>
                    <a:pt x="108" y="146"/>
                  </a:lnTo>
                  <a:close/>
                  <a:moveTo>
                    <a:pt x="144" y="143"/>
                  </a:moveTo>
                  <a:cubicBezTo>
                    <a:pt x="26" y="105"/>
                    <a:pt x="26" y="105"/>
                    <a:pt x="26" y="105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144" y="25"/>
                    <a:pt x="144" y="25"/>
                    <a:pt x="144" y="25"/>
                  </a:cubicBezTo>
                  <a:lnTo>
                    <a:pt x="144" y="143"/>
                  </a:lnTo>
                  <a:close/>
                  <a:moveTo>
                    <a:pt x="161" y="156"/>
                  </a:moveTo>
                  <a:cubicBezTo>
                    <a:pt x="161" y="158"/>
                    <a:pt x="159" y="160"/>
                    <a:pt x="156" y="160"/>
                  </a:cubicBezTo>
                  <a:cubicBezTo>
                    <a:pt x="154" y="160"/>
                    <a:pt x="152" y="158"/>
                    <a:pt x="152" y="156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10"/>
                    <a:pt x="154" y="8"/>
                    <a:pt x="156" y="8"/>
                  </a:cubicBezTo>
                  <a:cubicBezTo>
                    <a:pt x="159" y="8"/>
                    <a:pt x="161" y="10"/>
                    <a:pt x="161" y="12"/>
                  </a:cubicBezTo>
                  <a:lnTo>
                    <a:pt x="161" y="156"/>
                  </a:lnTo>
                  <a:close/>
                  <a:moveTo>
                    <a:pt x="177" y="92"/>
                  </a:moveTo>
                  <a:cubicBezTo>
                    <a:pt x="177" y="97"/>
                    <a:pt x="174" y="101"/>
                    <a:pt x="169" y="101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74" y="67"/>
                    <a:pt x="177" y="71"/>
                    <a:pt x="177" y="76"/>
                  </a:cubicBezTo>
                  <a:lnTo>
                    <a:pt x="177" y="9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7" name="Freeform: Shape 123"/>
            <p:cNvSpPr>
              <a:spLocks/>
            </p:cNvSpPr>
            <p:nvPr/>
          </p:nvSpPr>
          <p:spPr bwMode="auto">
            <a:xfrm rot="1778956">
              <a:off x="9069382" y="3359463"/>
              <a:ext cx="342127" cy="333228"/>
            </a:xfrm>
            <a:custGeom>
              <a:avLst/>
              <a:gdLst>
                <a:gd name="T0" fmla="*/ 0 w 190"/>
                <a:gd name="T1" fmla="*/ 185 h 185"/>
                <a:gd name="T2" fmla="*/ 77 w 190"/>
                <a:gd name="T3" fmla="*/ 153 h 185"/>
                <a:gd name="T4" fmla="*/ 15 w 190"/>
                <a:gd name="T5" fmla="*/ 170 h 185"/>
                <a:gd name="T6" fmla="*/ 38 w 190"/>
                <a:gd name="T7" fmla="*/ 143 h 185"/>
                <a:gd name="T8" fmla="*/ 15 w 190"/>
                <a:gd name="T9" fmla="*/ 170 h 185"/>
                <a:gd name="T10" fmla="*/ 118 w 190"/>
                <a:gd name="T11" fmla="*/ 97 h 185"/>
                <a:gd name="T12" fmla="*/ 109 w 190"/>
                <a:gd name="T13" fmla="*/ 97 h 185"/>
                <a:gd name="T14" fmla="*/ 184 w 190"/>
                <a:gd name="T15" fmla="*/ 1 h 185"/>
                <a:gd name="T16" fmla="*/ 88 w 190"/>
                <a:gd name="T17" fmla="*/ 38 h 185"/>
                <a:gd name="T18" fmla="*/ 10 w 190"/>
                <a:gd name="T19" fmla="*/ 91 h 185"/>
                <a:gd name="T20" fmla="*/ 52 w 190"/>
                <a:gd name="T21" fmla="*/ 133 h 185"/>
                <a:gd name="T22" fmla="*/ 82 w 190"/>
                <a:gd name="T23" fmla="*/ 143 h 185"/>
                <a:gd name="T24" fmla="*/ 117 w 190"/>
                <a:gd name="T25" fmla="*/ 127 h 185"/>
                <a:gd name="T26" fmla="*/ 184 w 190"/>
                <a:gd name="T27" fmla="*/ 1 h 185"/>
                <a:gd name="T28" fmla="*/ 98 w 190"/>
                <a:gd name="T29" fmla="*/ 155 h 185"/>
                <a:gd name="T30" fmla="*/ 82 w 190"/>
                <a:gd name="T31" fmla="*/ 134 h 185"/>
                <a:gd name="T32" fmla="*/ 75 w 190"/>
                <a:gd name="T33" fmla="*/ 135 h 185"/>
                <a:gd name="T34" fmla="*/ 50 w 190"/>
                <a:gd name="T35" fmla="*/ 105 h 185"/>
                <a:gd name="T36" fmla="*/ 30 w 190"/>
                <a:gd name="T37" fmla="*/ 87 h 185"/>
                <a:gd name="T38" fmla="*/ 61 w 190"/>
                <a:gd name="T39" fmla="*/ 75 h 185"/>
                <a:gd name="T40" fmla="*/ 109 w 190"/>
                <a:gd name="T41" fmla="*/ 125 h 185"/>
                <a:gd name="T42" fmla="*/ 134 w 190"/>
                <a:gd name="T43" fmla="*/ 99 h 185"/>
                <a:gd name="T44" fmla="*/ 67 w 190"/>
                <a:gd name="T45" fmla="*/ 70 h 185"/>
                <a:gd name="T46" fmla="*/ 94 w 190"/>
                <a:gd name="T47" fmla="*/ 44 h 185"/>
                <a:gd name="T48" fmla="*/ 141 w 190"/>
                <a:gd name="T49" fmla="*/ 91 h 185"/>
                <a:gd name="T50" fmla="*/ 84 w 190"/>
                <a:gd name="T51" fmla="*/ 72 h 185"/>
                <a:gd name="T52" fmla="*/ 92 w 190"/>
                <a:gd name="T53" fmla="*/ 72 h 185"/>
                <a:gd name="T54" fmla="*/ 139 w 190"/>
                <a:gd name="T55" fmla="*/ 59 h 185"/>
                <a:gd name="T56" fmla="*/ 139 w 190"/>
                <a:gd name="T57" fmla="*/ 34 h 185"/>
                <a:gd name="T58" fmla="*/ 139 w 190"/>
                <a:gd name="T59" fmla="*/ 59 h 185"/>
                <a:gd name="T60" fmla="*/ 143 w 190"/>
                <a:gd name="T61" fmla="*/ 46 h 185"/>
                <a:gd name="T62" fmla="*/ 135 w 190"/>
                <a:gd name="T63" fmla="*/ 46 h 185"/>
                <a:gd name="T64" fmla="*/ 101 w 190"/>
                <a:gd name="T65" fmla="*/ 88 h 185"/>
                <a:gd name="T66" fmla="*/ 101 w 190"/>
                <a:gd name="T67" fmla="*/ 80 h 185"/>
                <a:gd name="T68" fmla="*/ 101 w 190"/>
                <a:gd name="T69" fmla="*/ 8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" h="185">
                  <a:moveTo>
                    <a:pt x="32" y="104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0" y="153"/>
                    <a:pt x="79" y="153"/>
                    <a:pt x="77" y="153"/>
                  </a:cubicBezTo>
                  <a:cubicBezTo>
                    <a:pt x="52" y="153"/>
                    <a:pt x="29" y="129"/>
                    <a:pt x="32" y="104"/>
                  </a:cubicBezTo>
                  <a:close/>
                  <a:moveTo>
                    <a:pt x="15" y="170"/>
                  </a:moveTo>
                  <a:cubicBezTo>
                    <a:pt x="30" y="132"/>
                    <a:pt x="30" y="132"/>
                    <a:pt x="30" y="132"/>
                  </a:cubicBezTo>
                  <a:cubicBezTo>
                    <a:pt x="32" y="136"/>
                    <a:pt x="35" y="140"/>
                    <a:pt x="38" y="143"/>
                  </a:cubicBezTo>
                  <a:cubicBezTo>
                    <a:pt x="42" y="148"/>
                    <a:pt x="47" y="152"/>
                    <a:pt x="53" y="155"/>
                  </a:cubicBezTo>
                  <a:lnTo>
                    <a:pt x="15" y="170"/>
                  </a:lnTo>
                  <a:close/>
                  <a:moveTo>
                    <a:pt x="113" y="101"/>
                  </a:moveTo>
                  <a:cubicBezTo>
                    <a:pt x="116" y="101"/>
                    <a:pt x="118" y="99"/>
                    <a:pt x="118" y="97"/>
                  </a:cubicBezTo>
                  <a:cubicBezTo>
                    <a:pt x="118" y="95"/>
                    <a:pt x="116" y="93"/>
                    <a:pt x="113" y="93"/>
                  </a:cubicBezTo>
                  <a:cubicBezTo>
                    <a:pt x="111" y="93"/>
                    <a:pt x="109" y="95"/>
                    <a:pt x="109" y="97"/>
                  </a:cubicBezTo>
                  <a:cubicBezTo>
                    <a:pt x="109" y="99"/>
                    <a:pt x="111" y="101"/>
                    <a:pt x="113" y="101"/>
                  </a:cubicBezTo>
                  <a:close/>
                  <a:moveTo>
                    <a:pt x="184" y="1"/>
                  </a:moveTo>
                  <a:cubicBezTo>
                    <a:pt x="183" y="0"/>
                    <a:pt x="180" y="0"/>
                    <a:pt x="177" y="0"/>
                  </a:cubicBezTo>
                  <a:cubicBezTo>
                    <a:pt x="159" y="0"/>
                    <a:pt x="113" y="13"/>
                    <a:pt x="88" y="38"/>
                  </a:cubicBezTo>
                  <a:cubicBezTo>
                    <a:pt x="82" y="44"/>
                    <a:pt x="62" y="62"/>
                    <a:pt x="58" y="68"/>
                  </a:cubicBezTo>
                  <a:cubicBezTo>
                    <a:pt x="43" y="72"/>
                    <a:pt x="22" y="80"/>
                    <a:pt x="10" y="91"/>
                  </a:cubicBezTo>
                  <a:cubicBezTo>
                    <a:pt x="10" y="91"/>
                    <a:pt x="25" y="91"/>
                    <a:pt x="42" y="103"/>
                  </a:cubicBezTo>
                  <a:cubicBezTo>
                    <a:pt x="40" y="113"/>
                    <a:pt x="43" y="124"/>
                    <a:pt x="52" y="133"/>
                  </a:cubicBezTo>
                  <a:cubicBezTo>
                    <a:pt x="59" y="140"/>
                    <a:pt x="67" y="144"/>
                    <a:pt x="75" y="144"/>
                  </a:cubicBezTo>
                  <a:cubicBezTo>
                    <a:pt x="78" y="144"/>
                    <a:pt x="80" y="143"/>
                    <a:pt x="82" y="143"/>
                  </a:cubicBezTo>
                  <a:cubicBezTo>
                    <a:pt x="94" y="160"/>
                    <a:pt x="94" y="175"/>
                    <a:pt x="94" y="175"/>
                  </a:cubicBezTo>
                  <a:cubicBezTo>
                    <a:pt x="105" y="163"/>
                    <a:pt x="113" y="142"/>
                    <a:pt x="117" y="127"/>
                  </a:cubicBezTo>
                  <a:cubicBezTo>
                    <a:pt x="124" y="123"/>
                    <a:pt x="141" y="103"/>
                    <a:pt x="147" y="97"/>
                  </a:cubicBezTo>
                  <a:cubicBezTo>
                    <a:pt x="177" y="68"/>
                    <a:pt x="190" y="7"/>
                    <a:pt x="184" y="1"/>
                  </a:cubicBezTo>
                  <a:close/>
                  <a:moveTo>
                    <a:pt x="109" y="125"/>
                  </a:moveTo>
                  <a:cubicBezTo>
                    <a:pt x="106" y="136"/>
                    <a:pt x="102" y="147"/>
                    <a:pt x="98" y="155"/>
                  </a:cubicBezTo>
                  <a:cubicBezTo>
                    <a:pt x="96" y="150"/>
                    <a:pt x="93" y="144"/>
                    <a:pt x="89" y="138"/>
                  </a:cubicBezTo>
                  <a:cubicBezTo>
                    <a:pt x="88" y="136"/>
                    <a:pt x="85" y="134"/>
                    <a:pt x="82" y="134"/>
                  </a:cubicBezTo>
                  <a:cubicBezTo>
                    <a:pt x="82" y="134"/>
                    <a:pt x="81" y="134"/>
                    <a:pt x="80" y="135"/>
                  </a:cubicBezTo>
                  <a:cubicBezTo>
                    <a:pt x="79" y="135"/>
                    <a:pt x="77" y="135"/>
                    <a:pt x="75" y="135"/>
                  </a:cubicBezTo>
                  <a:cubicBezTo>
                    <a:pt x="69" y="135"/>
                    <a:pt x="63" y="132"/>
                    <a:pt x="58" y="127"/>
                  </a:cubicBezTo>
                  <a:cubicBezTo>
                    <a:pt x="51" y="121"/>
                    <a:pt x="48" y="113"/>
                    <a:pt x="50" y="105"/>
                  </a:cubicBezTo>
                  <a:cubicBezTo>
                    <a:pt x="51" y="101"/>
                    <a:pt x="50" y="98"/>
                    <a:pt x="47" y="96"/>
                  </a:cubicBezTo>
                  <a:cubicBezTo>
                    <a:pt x="41" y="92"/>
                    <a:pt x="35" y="89"/>
                    <a:pt x="30" y="87"/>
                  </a:cubicBezTo>
                  <a:cubicBezTo>
                    <a:pt x="38" y="83"/>
                    <a:pt x="49" y="79"/>
                    <a:pt x="60" y="76"/>
                  </a:cubicBezTo>
                  <a:cubicBezTo>
                    <a:pt x="60" y="76"/>
                    <a:pt x="60" y="76"/>
                    <a:pt x="61" y="75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110" y="125"/>
                    <a:pt x="109" y="125"/>
                    <a:pt x="109" y="125"/>
                  </a:cubicBezTo>
                  <a:close/>
                  <a:moveTo>
                    <a:pt x="141" y="91"/>
                  </a:moveTo>
                  <a:cubicBezTo>
                    <a:pt x="140" y="93"/>
                    <a:pt x="137" y="96"/>
                    <a:pt x="134" y="99"/>
                  </a:cubicBezTo>
                  <a:cubicBezTo>
                    <a:pt x="129" y="105"/>
                    <a:pt x="120" y="113"/>
                    <a:pt x="115" y="118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72" y="65"/>
                    <a:pt x="80" y="56"/>
                    <a:pt x="86" y="51"/>
                  </a:cubicBezTo>
                  <a:cubicBezTo>
                    <a:pt x="89" y="48"/>
                    <a:pt x="92" y="45"/>
                    <a:pt x="94" y="44"/>
                  </a:cubicBezTo>
                  <a:cubicBezTo>
                    <a:pt x="116" y="21"/>
                    <a:pt x="160" y="8"/>
                    <a:pt x="177" y="8"/>
                  </a:cubicBezTo>
                  <a:cubicBezTo>
                    <a:pt x="177" y="22"/>
                    <a:pt x="165" y="68"/>
                    <a:pt x="141" y="91"/>
                  </a:cubicBezTo>
                  <a:close/>
                  <a:moveTo>
                    <a:pt x="88" y="67"/>
                  </a:moveTo>
                  <a:cubicBezTo>
                    <a:pt x="86" y="67"/>
                    <a:pt x="84" y="69"/>
                    <a:pt x="84" y="72"/>
                  </a:cubicBezTo>
                  <a:cubicBezTo>
                    <a:pt x="84" y="74"/>
                    <a:pt x="86" y="76"/>
                    <a:pt x="88" y="76"/>
                  </a:cubicBezTo>
                  <a:cubicBezTo>
                    <a:pt x="90" y="76"/>
                    <a:pt x="92" y="74"/>
                    <a:pt x="92" y="72"/>
                  </a:cubicBezTo>
                  <a:cubicBezTo>
                    <a:pt x="92" y="69"/>
                    <a:pt x="90" y="67"/>
                    <a:pt x="88" y="67"/>
                  </a:cubicBezTo>
                  <a:close/>
                  <a:moveTo>
                    <a:pt x="139" y="59"/>
                  </a:moveTo>
                  <a:cubicBezTo>
                    <a:pt x="146" y="59"/>
                    <a:pt x="151" y="53"/>
                    <a:pt x="151" y="46"/>
                  </a:cubicBezTo>
                  <a:cubicBezTo>
                    <a:pt x="151" y="39"/>
                    <a:pt x="146" y="34"/>
                    <a:pt x="139" y="34"/>
                  </a:cubicBezTo>
                  <a:cubicBezTo>
                    <a:pt x="132" y="34"/>
                    <a:pt x="126" y="39"/>
                    <a:pt x="126" y="46"/>
                  </a:cubicBezTo>
                  <a:cubicBezTo>
                    <a:pt x="126" y="53"/>
                    <a:pt x="132" y="59"/>
                    <a:pt x="139" y="59"/>
                  </a:cubicBezTo>
                  <a:close/>
                  <a:moveTo>
                    <a:pt x="139" y="42"/>
                  </a:moveTo>
                  <a:cubicBezTo>
                    <a:pt x="141" y="42"/>
                    <a:pt x="143" y="44"/>
                    <a:pt x="143" y="46"/>
                  </a:cubicBezTo>
                  <a:cubicBezTo>
                    <a:pt x="143" y="49"/>
                    <a:pt x="141" y="50"/>
                    <a:pt x="139" y="50"/>
                  </a:cubicBezTo>
                  <a:cubicBezTo>
                    <a:pt x="136" y="50"/>
                    <a:pt x="135" y="49"/>
                    <a:pt x="135" y="46"/>
                  </a:cubicBezTo>
                  <a:cubicBezTo>
                    <a:pt x="135" y="44"/>
                    <a:pt x="136" y="42"/>
                    <a:pt x="139" y="42"/>
                  </a:cubicBezTo>
                  <a:close/>
                  <a:moveTo>
                    <a:pt x="101" y="88"/>
                  </a:moveTo>
                  <a:cubicBezTo>
                    <a:pt x="103" y="88"/>
                    <a:pt x="105" y="87"/>
                    <a:pt x="105" y="84"/>
                  </a:cubicBezTo>
                  <a:cubicBezTo>
                    <a:pt x="105" y="82"/>
                    <a:pt x="103" y="80"/>
                    <a:pt x="101" y="80"/>
                  </a:cubicBezTo>
                  <a:cubicBezTo>
                    <a:pt x="98" y="80"/>
                    <a:pt x="97" y="82"/>
                    <a:pt x="97" y="84"/>
                  </a:cubicBezTo>
                  <a:cubicBezTo>
                    <a:pt x="97" y="87"/>
                    <a:pt x="98" y="88"/>
                    <a:pt x="101" y="88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8" name="Freeform: Shape 124"/>
            <p:cNvSpPr>
              <a:spLocks/>
            </p:cNvSpPr>
            <p:nvPr/>
          </p:nvSpPr>
          <p:spPr bwMode="auto">
            <a:xfrm rot="2796072">
              <a:off x="9613145" y="4641269"/>
              <a:ext cx="338093" cy="338093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9" name="Freeform: Shape 125"/>
            <p:cNvSpPr>
              <a:spLocks/>
            </p:cNvSpPr>
            <p:nvPr/>
          </p:nvSpPr>
          <p:spPr bwMode="auto">
            <a:xfrm>
              <a:off x="9487863" y="3611325"/>
              <a:ext cx="332690" cy="332690"/>
            </a:xfrm>
            <a:custGeom>
              <a:avLst/>
              <a:gdLst>
                <a:gd name="T0" fmla="*/ 101 w 185"/>
                <a:gd name="T1" fmla="*/ 72 h 185"/>
                <a:gd name="T2" fmla="*/ 106 w 185"/>
                <a:gd name="T3" fmla="*/ 67 h 185"/>
                <a:gd name="T4" fmla="*/ 113 w 185"/>
                <a:gd name="T5" fmla="*/ 67 h 185"/>
                <a:gd name="T6" fmla="*/ 113 w 185"/>
                <a:gd name="T7" fmla="*/ 54 h 185"/>
                <a:gd name="T8" fmla="*/ 102 w 185"/>
                <a:gd name="T9" fmla="*/ 54 h 185"/>
                <a:gd name="T10" fmla="*/ 84 w 185"/>
                <a:gd name="T11" fmla="*/ 71 h 185"/>
                <a:gd name="T12" fmla="*/ 84 w 185"/>
                <a:gd name="T13" fmla="*/ 80 h 185"/>
                <a:gd name="T14" fmla="*/ 75 w 185"/>
                <a:gd name="T15" fmla="*/ 80 h 185"/>
                <a:gd name="T16" fmla="*/ 75 w 185"/>
                <a:gd name="T17" fmla="*/ 92 h 185"/>
                <a:gd name="T18" fmla="*/ 84 w 185"/>
                <a:gd name="T19" fmla="*/ 92 h 185"/>
                <a:gd name="T20" fmla="*/ 84 w 185"/>
                <a:gd name="T21" fmla="*/ 130 h 185"/>
                <a:gd name="T22" fmla="*/ 101 w 185"/>
                <a:gd name="T23" fmla="*/ 130 h 185"/>
                <a:gd name="T24" fmla="*/ 101 w 185"/>
                <a:gd name="T25" fmla="*/ 92 h 185"/>
                <a:gd name="T26" fmla="*/ 112 w 185"/>
                <a:gd name="T27" fmla="*/ 92 h 185"/>
                <a:gd name="T28" fmla="*/ 113 w 185"/>
                <a:gd name="T29" fmla="*/ 80 h 185"/>
                <a:gd name="T30" fmla="*/ 101 w 185"/>
                <a:gd name="T31" fmla="*/ 80 h 185"/>
                <a:gd name="T32" fmla="*/ 101 w 185"/>
                <a:gd name="T33" fmla="*/ 72 h 185"/>
                <a:gd name="T34" fmla="*/ 92 w 185"/>
                <a:gd name="T35" fmla="*/ 0 h 185"/>
                <a:gd name="T36" fmla="*/ 0 w 185"/>
                <a:gd name="T37" fmla="*/ 92 h 185"/>
                <a:gd name="T38" fmla="*/ 92 w 185"/>
                <a:gd name="T39" fmla="*/ 185 h 185"/>
                <a:gd name="T40" fmla="*/ 185 w 185"/>
                <a:gd name="T41" fmla="*/ 92 h 185"/>
                <a:gd name="T42" fmla="*/ 92 w 185"/>
                <a:gd name="T43" fmla="*/ 0 h 185"/>
                <a:gd name="T44" fmla="*/ 92 w 185"/>
                <a:gd name="T45" fmla="*/ 177 h 185"/>
                <a:gd name="T46" fmla="*/ 8 w 185"/>
                <a:gd name="T47" fmla="*/ 92 h 185"/>
                <a:gd name="T48" fmla="*/ 92 w 185"/>
                <a:gd name="T49" fmla="*/ 8 h 185"/>
                <a:gd name="T50" fmla="*/ 177 w 185"/>
                <a:gd name="T51" fmla="*/ 92 h 185"/>
                <a:gd name="T52" fmla="*/ 92 w 185"/>
                <a:gd name="T5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185">
                  <a:moveTo>
                    <a:pt x="101" y="72"/>
                  </a:moveTo>
                  <a:cubicBezTo>
                    <a:pt x="101" y="69"/>
                    <a:pt x="101" y="67"/>
                    <a:pt x="106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89" y="54"/>
                    <a:pt x="84" y="61"/>
                    <a:pt x="84" y="7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1" y="80"/>
                    <a:pt x="101" y="80"/>
                    <a:pt x="101" y="80"/>
                  </a:cubicBezTo>
                  <a:lnTo>
                    <a:pt x="101" y="72"/>
                  </a:lnTo>
                  <a:close/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44" y="185"/>
                    <a:pt x="185" y="144"/>
                    <a:pt x="185" y="92"/>
                  </a:cubicBezTo>
                  <a:cubicBezTo>
                    <a:pt x="185" y="41"/>
                    <a:pt x="144" y="0"/>
                    <a:pt x="92" y="0"/>
                  </a:cubicBezTo>
                  <a:close/>
                  <a:moveTo>
                    <a:pt x="92" y="177"/>
                  </a:moveTo>
                  <a:cubicBezTo>
                    <a:pt x="46" y="177"/>
                    <a:pt x="8" y="139"/>
                    <a:pt x="8" y="92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139" y="8"/>
                    <a:pt x="177" y="46"/>
                    <a:pt x="177" y="92"/>
                  </a:cubicBezTo>
                  <a:cubicBezTo>
                    <a:pt x="177" y="139"/>
                    <a:pt x="139" y="177"/>
                    <a:pt x="92" y="177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0" name="Freeform: Shape 126"/>
            <p:cNvSpPr>
              <a:spLocks/>
            </p:cNvSpPr>
            <p:nvPr/>
          </p:nvSpPr>
          <p:spPr bwMode="auto">
            <a:xfrm rot="20513194">
              <a:off x="9927523" y="4084215"/>
              <a:ext cx="335205" cy="335205"/>
            </a:xfrm>
            <a:custGeom>
              <a:avLst/>
              <a:gdLst>
                <a:gd name="T0" fmla="*/ 152 w 186"/>
                <a:gd name="T1" fmla="*/ 55 h 186"/>
                <a:gd name="T2" fmla="*/ 127 w 186"/>
                <a:gd name="T3" fmla="*/ 55 h 186"/>
                <a:gd name="T4" fmla="*/ 140 w 186"/>
                <a:gd name="T5" fmla="*/ 51 h 186"/>
                <a:gd name="T6" fmla="*/ 140 w 186"/>
                <a:gd name="T7" fmla="*/ 60 h 186"/>
                <a:gd name="T8" fmla="*/ 140 w 186"/>
                <a:gd name="T9" fmla="*/ 51 h 186"/>
                <a:gd name="T10" fmla="*/ 102 w 186"/>
                <a:gd name="T11" fmla="*/ 9 h 186"/>
                <a:gd name="T12" fmla="*/ 85 w 186"/>
                <a:gd name="T13" fmla="*/ 9 h 186"/>
                <a:gd name="T14" fmla="*/ 0 w 186"/>
                <a:gd name="T15" fmla="*/ 17 h 186"/>
                <a:gd name="T16" fmla="*/ 9 w 186"/>
                <a:gd name="T17" fmla="*/ 34 h 186"/>
                <a:gd name="T18" fmla="*/ 17 w 186"/>
                <a:gd name="T19" fmla="*/ 144 h 186"/>
                <a:gd name="T20" fmla="*/ 89 w 186"/>
                <a:gd name="T21" fmla="*/ 155 h 186"/>
                <a:gd name="T22" fmla="*/ 64 w 186"/>
                <a:gd name="T23" fmla="*/ 182 h 186"/>
                <a:gd name="T24" fmla="*/ 71 w 186"/>
                <a:gd name="T25" fmla="*/ 185 h 186"/>
                <a:gd name="T26" fmla="*/ 116 w 186"/>
                <a:gd name="T27" fmla="*/ 185 h 186"/>
                <a:gd name="T28" fmla="*/ 123 w 186"/>
                <a:gd name="T29" fmla="*/ 182 h 186"/>
                <a:gd name="T30" fmla="*/ 97 w 186"/>
                <a:gd name="T31" fmla="*/ 155 h 186"/>
                <a:gd name="T32" fmla="*/ 169 w 186"/>
                <a:gd name="T33" fmla="*/ 144 h 186"/>
                <a:gd name="T34" fmla="*/ 178 w 186"/>
                <a:gd name="T35" fmla="*/ 34 h 186"/>
                <a:gd name="T36" fmla="*/ 186 w 186"/>
                <a:gd name="T37" fmla="*/ 17 h 186"/>
                <a:gd name="T38" fmla="*/ 169 w 186"/>
                <a:gd name="T39" fmla="*/ 135 h 186"/>
                <a:gd name="T40" fmla="*/ 17 w 186"/>
                <a:gd name="T41" fmla="*/ 34 h 186"/>
                <a:gd name="T42" fmla="*/ 169 w 186"/>
                <a:gd name="T43" fmla="*/ 135 h 186"/>
                <a:gd name="T44" fmla="*/ 9 w 186"/>
                <a:gd name="T45" fmla="*/ 26 h 186"/>
                <a:gd name="T46" fmla="*/ 178 w 186"/>
                <a:gd name="T47" fmla="*/ 17 h 186"/>
                <a:gd name="T48" fmla="*/ 38 w 186"/>
                <a:gd name="T49" fmla="*/ 119 h 186"/>
                <a:gd name="T50" fmla="*/ 152 w 186"/>
                <a:gd name="T51" fmla="*/ 114 h 186"/>
                <a:gd name="T52" fmla="*/ 151 w 186"/>
                <a:gd name="T53" fmla="*/ 112 h 186"/>
                <a:gd name="T54" fmla="*/ 126 w 186"/>
                <a:gd name="T55" fmla="*/ 78 h 186"/>
                <a:gd name="T56" fmla="*/ 120 w 186"/>
                <a:gd name="T57" fmla="*/ 78 h 186"/>
                <a:gd name="T58" fmla="*/ 75 w 186"/>
                <a:gd name="T59" fmla="*/ 61 h 186"/>
                <a:gd name="T60" fmla="*/ 69 w 186"/>
                <a:gd name="T61" fmla="*/ 61 h 186"/>
                <a:gd name="T62" fmla="*/ 35 w 186"/>
                <a:gd name="T63" fmla="*/ 112 h 186"/>
                <a:gd name="T64" fmla="*/ 34 w 186"/>
                <a:gd name="T65" fmla="*/ 114 h 186"/>
                <a:gd name="T66" fmla="*/ 73 w 186"/>
                <a:gd name="T67" fmla="*/ 70 h 186"/>
                <a:gd name="T68" fmla="*/ 106 w 186"/>
                <a:gd name="T69" fmla="*/ 102 h 186"/>
                <a:gd name="T70" fmla="*/ 122 w 186"/>
                <a:gd name="T71" fmla="*/ 87 h 186"/>
                <a:gd name="T72" fmla="*/ 46 w 186"/>
                <a:gd name="T73" fmla="*/ 11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86">
                  <a:moveTo>
                    <a:pt x="140" y="68"/>
                  </a:moveTo>
                  <a:cubicBezTo>
                    <a:pt x="147" y="68"/>
                    <a:pt x="152" y="62"/>
                    <a:pt x="152" y="55"/>
                  </a:cubicBezTo>
                  <a:cubicBezTo>
                    <a:pt x="152" y="48"/>
                    <a:pt x="147" y="43"/>
                    <a:pt x="140" y="43"/>
                  </a:cubicBezTo>
                  <a:cubicBezTo>
                    <a:pt x="133" y="43"/>
                    <a:pt x="127" y="48"/>
                    <a:pt x="127" y="55"/>
                  </a:cubicBezTo>
                  <a:cubicBezTo>
                    <a:pt x="127" y="62"/>
                    <a:pt x="133" y="68"/>
                    <a:pt x="140" y="68"/>
                  </a:cubicBezTo>
                  <a:close/>
                  <a:moveTo>
                    <a:pt x="140" y="51"/>
                  </a:moveTo>
                  <a:cubicBezTo>
                    <a:pt x="142" y="51"/>
                    <a:pt x="144" y="53"/>
                    <a:pt x="144" y="55"/>
                  </a:cubicBezTo>
                  <a:cubicBezTo>
                    <a:pt x="144" y="58"/>
                    <a:pt x="142" y="60"/>
                    <a:pt x="140" y="60"/>
                  </a:cubicBezTo>
                  <a:cubicBezTo>
                    <a:pt x="137" y="60"/>
                    <a:pt x="135" y="58"/>
                    <a:pt x="135" y="55"/>
                  </a:cubicBezTo>
                  <a:cubicBezTo>
                    <a:pt x="135" y="53"/>
                    <a:pt x="137" y="51"/>
                    <a:pt x="140" y="51"/>
                  </a:cubicBezTo>
                  <a:close/>
                  <a:moveTo>
                    <a:pt x="178" y="9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102" y="4"/>
                    <a:pt x="98" y="0"/>
                    <a:pt x="93" y="0"/>
                  </a:cubicBezTo>
                  <a:cubicBezTo>
                    <a:pt x="89" y="0"/>
                    <a:pt x="85" y="4"/>
                    <a:pt x="8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40"/>
                    <a:pt x="13" y="144"/>
                    <a:pt x="1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4" y="180"/>
                    <a:pt x="64" y="181"/>
                    <a:pt x="64" y="182"/>
                  </a:cubicBezTo>
                  <a:cubicBezTo>
                    <a:pt x="64" y="184"/>
                    <a:pt x="66" y="186"/>
                    <a:pt x="68" y="186"/>
                  </a:cubicBezTo>
                  <a:cubicBezTo>
                    <a:pt x="69" y="186"/>
                    <a:pt x="70" y="186"/>
                    <a:pt x="71" y="185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6"/>
                    <a:pt x="117" y="186"/>
                    <a:pt x="119" y="186"/>
                  </a:cubicBezTo>
                  <a:cubicBezTo>
                    <a:pt x="121" y="186"/>
                    <a:pt x="123" y="184"/>
                    <a:pt x="123" y="182"/>
                  </a:cubicBezTo>
                  <a:cubicBezTo>
                    <a:pt x="123" y="181"/>
                    <a:pt x="122" y="180"/>
                    <a:pt x="122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74" y="144"/>
                    <a:pt x="178" y="140"/>
                    <a:pt x="178" y="135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2" y="34"/>
                    <a:pt x="186" y="30"/>
                    <a:pt x="186" y="2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3"/>
                    <a:pt x="182" y="9"/>
                    <a:pt x="178" y="9"/>
                  </a:cubicBezTo>
                  <a:close/>
                  <a:moveTo>
                    <a:pt x="169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9" y="34"/>
                    <a:pt x="169" y="34"/>
                    <a:pt x="169" y="34"/>
                  </a:cubicBezTo>
                  <a:lnTo>
                    <a:pt x="169" y="135"/>
                  </a:lnTo>
                  <a:close/>
                  <a:moveTo>
                    <a:pt x="17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8" y="17"/>
                    <a:pt x="178" y="17"/>
                    <a:pt x="178" y="17"/>
                  </a:cubicBezTo>
                  <a:lnTo>
                    <a:pt x="178" y="26"/>
                  </a:lnTo>
                  <a:close/>
                  <a:moveTo>
                    <a:pt x="38" y="119"/>
                  </a:moveTo>
                  <a:cubicBezTo>
                    <a:pt x="148" y="119"/>
                    <a:pt x="148" y="119"/>
                    <a:pt x="148" y="119"/>
                  </a:cubicBezTo>
                  <a:cubicBezTo>
                    <a:pt x="150" y="119"/>
                    <a:pt x="152" y="117"/>
                    <a:pt x="152" y="114"/>
                  </a:cubicBezTo>
                  <a:cubicBezTo>
                    <a:pt x="152" y="113"/>
                    <a:pt x="152" y="113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5" y="77"/>
                    <a:pt x="124" y="76"/>
                    <a:pt x="123" y="76"/>
                  </a:cubicBezTo>
                  <a:cubicBezTo>
                    <a:pt x="122" y="76"/>
                    <a:pt x="121" y="77"/>
                    <a:pt x="120" y="78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0"/>
                    <a:pt x="69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3"/>
                    <a:pt x="34" y="114"/>
                    <a:pt x="34" y="114"/>
                  </a:cubicBezTo>
                  <a:cubicBezTo>
                    <a:pt x="34" y="117"/>
                    <a:pt x="36" y="119"/>
                    <a:pt x="38" y="119"/>
                  </a:cubicBezTo>
                  <a:close/>
                  <a:moveTo>
                    <a:pt x="73" y="70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2"/>
                    <a:pt x="106" y="102"/>
                  </a:cubicBezTo>
                  <a:cubicBezTo>
                    <a:pt x="107" y="102"/>
                    <a:pt x="108" y="101"/>
                    <a:pt x="109" y="101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46" y="110"/>
                    <a:pt x="46" y="110"/>
                    <a:pt x="46" y="110"/>
                  </a:cubicBezTo>
                  <a:lnTo>
                    <a:pt x="73" y="70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1" name="Freeform: Shape 127"/>
            <p:cNvSpPr>
              <a:spLocks/>
            </p:cNvSpPr>
            <p:nvPr/>
          </p:nvSpPr>
          <p:spPr bwMode="auto">
            <a:xfrm rot="3600000">
              <a:off x="9221546" y="2907421"/>
              <a:ext cx="114354" cy="335205"/>
            </a:xfrm>
            <a:custGeom>
              <a:avLst/>
              <a:gdLst>
                <a:gd name="T0" fmla="*/ 67 w 68"/>
                <a:gd name="T1" fmla="*/ 147 h 186"/>
                <a:gd name="T2" fmla="*/ 68 w 68"/>
                <a:gd name="T3" fmla="*/ 147 h 186"/>
                <a:gd name="T4" fmla="*/ 55 w 68"/>
                <a:gd name="T5" fmla="*/ 84 h 186"/>
                <a:gd name="T6" fmla="*/ 59 w 68"/>
                <a:gd name="T7" fmla="*/ 84 h 186"/>
                <a:gd name="T8" fmla="*/ 63 w 68"/>
                <a:gd name="T9" fmla="*/ 80 h 186"/>
                <a:gd name="T10" fmla="*/ 59 w 68"/>
                <a:gd name="T11" fmla="*/ 76 h 186"/>
                <a:gd name="T12" fmla="*/ 53 w 68"/>
                <a:gd name="T13" fmla="*/ 76 h 186"/>
                <a:gd name="T14" fmla="*/ 46 w 68"/>
                <a:gd name="T15" fmla="*/ 41 h 186"/>
                <a:gd name="T16" fmla="*/ 46 w 68"/>
                <a:gd name="T17" fmla="*/ 41 h 186"/>
                <a:gd name="T18" fmla="*/ 46 w 68"/>
                <a:gd name="T19" fmla="*/ 41 h 186"/>
                <a:gd name="T20" fmla="*/ 65 w 68"/>
                <a:gd name="T21" fmla="*/ 25 h 186"/>
                <a:gd name="T22" fmla="*/ 65 w 68"/>
                <a:gd name="T23" fmla="*/ 25 h 186"/>
                <a:gd name="T24" fmla="*/ 68 w 68"/>
                <a:gd name="T25" fmla="*/ 21 h 186"/>
                <a:gd name="T26" fmla="*/ 34 w 68"/>
                <a:gd name="T27" fmla="*/ 0 h 186"/>
                <a:gd name="T28" fmla="*/ 0 w 68"/>
                <a:gd name="T29" fmla="*/ 21 h 186"/>
                <a:gd name="T30" fmla="*/ 2 w 68"/>
                <a:gd name="T31" fmla="*/ 25 h 186"/>
                <a:gd name="T32" fmla="*/ 2 w 68"/>
                <a:gd name="T33" fmla="*/ 25 h 186"/>
                <a:gd name="T34" fmla="*/ 21 w 68"/>
                <a:gd name="T35" fmla="*/ 41 h 186"/>
                <a:gd name="T36" fmla="*/ 21 w 68"/>
                <a:gd name="T37" fmla="*/ 41 h 186"/>
                <a:gd name="T38" fmla="*/ 21 w 68"/>
                <a:gd name="T39" fmla="*/ 41 h 186"/>
                <a:gd name="T40" fmla="*/ 0 w 68"/>
                <a:gd name="T41" fmla="*/ 147 h 186"/>
                <a:gd name="T42" fmla="*/ 0 w 68"/>
                <a:gd name="T43" fmla="*/ 147 h 186"/>
                <a:gd name="T44" fmla="*/ 0 w 68"/>
                <a:gd name="T45" fmla="*/ 148 h 186"/>
                <a:gd name="T46" fmla="*/ 1 w 68"/>
                <a:gd name="T47" fmla="*/ 150 h 186"/>
                <a:gd name="T48" fmla="*/ 1 w 68"/>
                <a:gd name="T49" fmla="*/ 150 h 186"/>
                <a:gd name="T50" fmla="*/ 31 w 68"/>
                <a:gd name="T51" fmla="*/ 184 h 186"/>
                <a:gd name="T52" fmla="*/ 31 w 68"/>
                <a:gd name="T53" fmla="*/ 184 h 186"/>
                <a:gd name="T54" fmla="*/ 34 w 68"/>
                <a:gd name="T55" fmla="*/ 186 h 186"/>
                <a:gd name="T56" fmla="*/ 37 w 68"/>
                <a:gd name="T57" fmla="*/ 184 h 186"/>
                <a:gd name="T58" fmla="*/ 37 w 68"/>
                <a:gd name="T59" fmla="*/ 184 h 186"/>
                <a:gd name="T60" fmla="*/ 67 w 68"/>
                <a:gd name="T61" fmla="*/ 150 h 186"/>
                <a:gd name="T62" fmla="*/ 67 w 68"/>
                <a:gd name="T63" fmla="*/ 150 h 186"/>
                <a:gd name="T64" fmla="*/ 68 w 68"/>
                <a:gd name="T65" fmla="*/ 148 h 186"/>
                <a:gd name="T66" fmla="*/ 67 w 68"/>
                <a:gd name="T67" fmla="*/ 147 h 186"/>
                <a:gd name="T68" fmla="*/ 9 w 68"/>
                <a:gd name="T69" fmla="*/ 19 h 186"/>
                <a:gd name="T70" fmla="*/ 34 w 68"/>
                <a:gd name="T71" fmla="*/ 8 h 186"/>
                <a:gd name="T72" fmla="*/ 59 w 68"/>
                <a:gd name="T73" fmla="*/ 19 h 186"/>
                <a:gd name="T74" fmla="*/ 34 w 68"/>
                <a:gd name="T75" fmla="*/ 41 h 186"/>
                <a:gd name="T76" fmla="*/ 9 w 68"/>
                <a:gd name="T77" fmla="*/ 19 h 186"/>
                <a:gd name="T78" fmla="*/ 34 w 68"/>
                <a:gd name="T79" fmla="*/ 175 h 186"/>
                <a:gd name="T80" fmla="*/ 9 w 68"/>
                <a:gd name="T81" fmla="*/ 146 h 186"/>
                <a:gd name="T82" fmla="*/ 29 w 68"/>
                <a:gd name="T83" fmla="*/ 47 h 186"/>
                <a:gd name="T84" fmla="*/ 31 w 68"/>
                <a:gd name="T85" fmla="*/ 49 h 186"/>
                <a:gd name="T86" fmla="*/ 31 w 68"/>
                <a:gd name="T87" fmla="*/ 50 h 186"/>
                <a:gd name="T88" fmla="*/ 32 w 68"/>
                <a:gd name="T89" fmla="*/ 50 h 186"/>
                <a:gd name="T90" fmla="*/ 32 w 68"/>
                <a:gd name="T91" fmla="*/ 50 h 186"/>
                <a:gd name="T92" fmla="*/ 34 w 68"/>
                <a:gd name="T93" fmla="*/ 51 h 186"/>
                <a:gd name="T94" fmla="*/ 36 w 68"/>
                <a:gd name="T95" fmla="*/ 50 h 186"/>
                <a:gd name="T96" fmla="*/ 36 w 68"/>
                <a:gd name="T97" fmla="*/ 50 h 186"/>
                <a:gd name="T98" fmla="*/ 36 w 68"/>
                <a:gd name="T99" fmla="*/ 50 h 186"/>
                <a:gd name="T100" fmla="*/ 37 w 68"/>
                <a:gd name="T101" fmla="*/ 49 h 186"/>
                <a:gd name="T102" fmla="*/ 39 w 68"/>
                <a:gd name="T103" fmla="*/ 47 h 186"/>
                <a:gd name="T104" fmla="*/ 45 w 68"/>
                <a:gd name="T105" fmla="*/ 76 h 186"/>
                <a:gd name="T106" fmla="*/ 34 w 68"/>
                <a:gd name="T107" fmla="*/ 76 h 186"/>
                <a:gd name="T108" fmla="*/ 30 w 68"/>
                <a:gd name="T109" fmla="*/ 80 h 186"/>
                <a:gd name="T110" fmla="*/ 34 w 68"/>
                <a:gd name="T111" fmla="*/ 84 h 186"/>
                <a:gd name="T112" fmla="*/ 46 w 68"/>
                <a:gd name="T113" fmla="*/ 84 h 186"/>
                <a:gd name="T114" fmla="*/ 59 w 68"/>
                <a:gd name="T115" fmla="*/ 146 h 186"/>
                <a:gd name="T116" fmla="*/ 34 w 68"/>
                <a:gd name="T117" fmla="*/ 17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86">
                  <a:moveTo>
                    <a:pt x="67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3" y="83"/>
                    <a:pt x="63" y="80"/>
                  </a:cubicBezTo>
                  <a:cubicBezTo>
                    <a:pt x="63" y="78"/>
                    <a:pt x="61" y="76"/>
                    <a:pt x="59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4"/>
                    <a:pt x="68" y="23"/>
                    <a:pt x="68" y="21"/>
                  </a:cubicBezTo>
                  <a:cubicBezTo>
                    <a:pt x="68" y="9"/>
                    <a:pt x="52" y="0"/>
                    <a:pt x="34" y="0"/>
                  </a:cubicBezTo>
                  <a:cubicBezTo>
                    <a:pt x="15" y="0"/>
                    <a:pt x="0" y="9"/>
                    <a:pt x="0" y="21"/>
                  </a:cubicBezTo>
                  <a:cubicBezTo>
                    <a:pt x="0" y="23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5"/>
                    <a:pt x="33" y="186"/>
                    <a:pt x="34" y="186"/>
                  </a:cubicBezTo>
                  <a:cubicBezTo>
                    <a:pt x="35" y="186"/>
                    <a:pt x="36" y="185"/>
                    <a:pt x="37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8" y="149"/>
                    <a:pt x="68" y="148"/>
                  </a:cubicBezTo>
                  <a:cubicBezTo>
                    <a:pt x="68" y="147"/>
                    <a:pt x="67" y="147"/>
                    <a:pt x="67" y="147"/>
                  </a:cubicBezTo>
                  <a:close/>
                  <a:moveTo>
                    <a:pt x="9" y="19"/>
                  </a:moveTo>
                  <a:cubicBezTo>
                    <a:pt x="10" y="13"/>
                    <a:pt x="21" y="8"/>
                    <a:pt x="34" y="8"/>
                  </a:cubicBezTo>
                  <a:cubicBezTo>
                    <a:pt x="47" y="8"/>
                    <a:pt x="57" y="13"/>
                    <a:pt x="59" y="19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9" y="19"/>
                  </a:lnTo>
                  <a:close/>
                  <a:moveTo>
                    <a:pt x="34" y="175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50"/>
                    <a:pt x="31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3" y="51"/>
                    <a:pt x="34" y="51"/>
                  </a:cubicBezTo>
                  <a:cubicBezTo>
                    <a:pt x="35" y="51"/>
                    <a:pt x="35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0"/>
                    <a:pt x="37" y="49"/>
                    <a:pt x="37" y="49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2" y="76"/>
                    <a:pt x="30" y="78"/>
                    <a:pt x="30" y="80"/>
                  </a:cubicBezTo>
                  <a:cubicBezTo>
                    <a:pt x="30" y="83"/>
                    <a:pt x="32" y="84"/>
                    <a:pt x="34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59" y="146"/>
                    <a:pt x="59" y="146"/>
                    <a:pt x="59" y="146"/>
                  </a:cubicBezTo>
                  <a:lnTo>
                    <a:pt x="34" y="175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2" name="Freeform: Shape 128"/>
            <p:cNvSpPr>
              <a:spLocks/>
            </p:cNvSpPr>
            <p:nvPr/>
          </p:nvSpPr>
          <p:spPr bwMode="auto">
            <a:xfrm>
              <a:off x="9589801" y="2970359"/>
              <a:ext cx="333676" cy="334664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77 h 186"/>
                <a:gd name="T12" fmla="*/ 9 w 186"/>
                <a:gd name="T13" fmla="*/ 93 h 186"/>
                <a:gd name="T14" fmla="*/ 93 w 186"/>
                <a:gd name="T15" fmla="*/ 8 h 186"/>
                <a:gd name="T16" fmla="*/ 177 w 186"/>
                <a:gd name="T17" fmla="*/ 93 h 186"/>
                <a:gd name="T18" fmla="*/ 93 w 186"/>
                <a:gd name="T19" fmla="*/ 177 h 186"/>
                <a:gd name="T20" fmla="*/ 118 w 186"/>
                <a:gd name="T21" fmla="*/ 51 h 186"/>
                <a:gd name="T22" fmla="*/ 68 w 186"/>
                <a:gd name="T23" fmla="*/ 51 h 186"/>
                <a:gd name="T24" fmla="*/ 51 w 186"/>
                <a:gd name="T25" fmla="*/ 67 h 186"/>
                <a:gd name="T26" fmla="*/ 51 w 186"/>
                <a:gd name="T27" fmla="*/ 118 h 186"/>
                <a:gd name="T28" fmla="*/ 68 w 186"/>
                <a:gd name="T29" fmla="*/ 135 h 186"/>
                <a:gd name="T30" fmla="*/ 118 w 186"/>
                <a:gd name="T31" fmla="*/ 135 h 186"/>
                <a:gd name="T32" fmla="*/ 135 w 186"/>
                <a:gd name="T33" fmla="*/ 118 h 186"/>
                <a:gd name="T34" fmla="*/ 135 w 186"/>
                <a:gd name="T35" fmla="*/ 67 h 186"/>
                <a:gd name="T36" fmla="*/ 118 w 186"/>
                <a:gd name="T37" fmla="*/ 51 h 186"/>
                <a:gd name="T38" fmla="*/ 110 w 186"/>
                <a:gd name="T39" fmla="*/ 63 h 186"/>
                <a:gd name="T40" fmla="*/ 122 w 186"/>
                <a:gd name="T41" fmla="*/ 63 h 186"/>
                <a:gd name="T42" fmla="*/ 122 w 186"/>
                <a:gd name="T43" fmla="*/ 76 h 186"/>
                <a:gd name="T44" fmla="*/ 110 w 186"/>
                <a:gd name="T45" fmla="*/ 76 h 186"/>
                <a:gd name="T46" fmla="*/ 110 w 186"/>
                <a:gd name="T47" fmla="*/ 63 h 186"/>
                <a:gd name="T48" fmla="*/ 93 w 186"/>
                <a:gd name="T49" fmla="*/ 76 h 186"/>
                <a:gd name="T50" fmla="*/ 110 w 186"/>
                <a:gd name="T51" fmla="*/ 93 h 186"/>
                <a:gd name="T52" fmla="*/ 93 w 186"/>
                <a:gd name="T53" fmla="*/ 110 h 186"/>
                <a:gd name="T54" fmla="*/ 76 w 186"/>
                <a:gd name="T55" fmla="*/ 93 h 186"/>
                <a:gd name="T56" fmla="*/ 93 w 186"/>
                <a:gd name="T57" fmla="*/ 76 h 186"/>
                <a:gd name="T58" fmla="*/ 127 w 186"/>
                <a:gd name="T59" fmla="*/ 118 h 186"/>
                <a:gd name="T60" fmla="*/ 118 w 186"/>
                <a:gd name="T61" fmla="*/ 126 h 186"/>
                <a:gd name="T62" fmla="*/ 68 w 186"/>
                <a:gd name="T63" fmla="*/ 126 h 186"/>
                <a:gd name="T64" fmla="*/ 59 w 186"/>
                <a:gd name="T65" fmla="*/ 118 h 186"/>
                <a:gd name="T66" fmla="*/ 59 w 186"/>
                <a:gd name="T67" fmla="*/ 89 h 186"/>
                <a:gd name="T68" fmla="*/ 68 w 186"/>
                <a:gd name="T69" fmla="*/ 89 h 186"/>
                <a:gd name="T70" fmla="*/ 68 w 186"/>
                <a:gd name="T71" fmla="*/ 93 h 186"/>
                <a:gd name="T72" fmla="*/ 93 w 186"/>
                <a:gd name="T73" fmla="*/ 118 h 186"/>
                <a:gd name="T74" fmla="*/ 118 w 186"/>
                <a:gd name="T75" fmla="*/ 93 h 186"/>
                <a:gd name="T76" fmla="*/ 118 w 186"/>
                <a:gd name="T77" fmla="*/ 89 h 186"/>
                <a:gd name="T78" fmla="*/ 127 w 186"/>
                <a:gd name="T79" fmla="*/ 89 h 186"/>
                <a:gd name="T80" fmla="*/ 127 w 186"/>
                <a:gd name="T81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118" y="51"/>
                  </a:moveTo>
                  <a:cubicBezTo>
                    <a:pt x="68" y="51"/>
                    <a:pt x="68" y="51"/>
                    <a:pt x="68" y="51"/>
                  </a:cubicBezTo>
                  <a:cubicBezTo>
                    <a:pt x="58" y="51"/>
                    <a:pt x="51" y="58"/>
                    <a:pt x="51" y="6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27"/>
                    <a:pt x="58" y="135"/>
                    <a:pt x="68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28" y="135"/>
                    <a:pt x="135" y="127"/>
                    <a:pt x="135" y="118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58"/>
                    <a:pt x="128" y="51"/>
                    <a:pt x="118" y="51"/>
                  </a:cubicBezTo>
                  <a:close/>
                  <a:moveTo>
                    <a:pt x="110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10" y="76"/>
                    <a:pt x="110" y="76"/>
                    <a:pt x="110" y="76"/>
                  </a:cubicBezTo>
                  <a:lnTo>
                    <a:pt x="110" y="63"/>
                  </a:lnTo>
                  <a:close/>
                  <a:moveTo>
                    <a:pt x="93" y="76"/>
                  </a:moveTo>
                  <a:cubicBezTo>
                    <a:pt x="102" y="76"/>
                    <a:pt x="110" y="83"/>
                    <a:pt x="110" y="93"/>
                  </a:cubicBezTo>
                  <a:cubicBezTo>
                    <a:pt x="110" y="102"/>
                    <a:pt x="102" y="110"/>
                    <a:pt x="93" y="110"/>
                  </a:cubicBezTo>
                  <a:cubicBezTo>
                    <a:pt x="84" y="110"/>
                    <a:pt x="76" y="102"/>
                    <a:pt x="76" y="93"/>
                  </a:cubicBezTo>
                  <a:cubicBezTo>
                    <a:pt x="76" y="83"/>
                    <a:pt x="84" y="76"/>
                    <a:pt x="93" y="76"/>
                  </a:cubicBezTo>
                  <a:close/>
                  <a:moveTo>
                    <a:pt x="127" y="118"/>
                  </a:moveTo>
                  <a:cubicBezTo>
                    <a:pt x="127" y="123"/>
                    <a:pt x="123" y="126"/>
                    <a:pt x="118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3" y="126"/>
                    <a:pt x="59" y="123"/>
                    <a:pt x="59" y="11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8" y="91"/>
                    <a:pt x="68" y="93"/>
                  </a:cubicBezTo>
                  <a:cubicBezTo>
                    <a:pt x="68" y="107"/>
                    <a:pt x="79" y="118"/>
                    <a:pt x="93" y="118"/>
                  </a:cubicBezTo>
                  <a:cubicBezTo>
                    <a:pt x="107" y="118"/>
                    <a:pt x="118" y="107"/>
                    <a:pt x="118" y="93"/>
                  </a:cubicBezTo>
                  <a:cubicBezTo>
                    <a:pt x="118" y="91"/>
                    <a:pt x="118" y="90"/>
                    <a:pt x="118" y="89"/>
                  </a:cubicBezTo>
                  <a:cubicBezTo>
                    <a:pt x="127" y="89"/>
                    <a:pt x="127" y="89"/>
                    <a:pt x="127" y="89"/>
                  </a:cubicBezTo>
                  <a:lnTo>
                    <a:pt x="127" y="118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3" name="Freeform: Shape 129"/>
            <p:cNvSpPr>
              <a:spLocks/>
            </p:cNvSpPr>
            <p:nvPr/>
          </p:nvSpPr>
          <p:spPr bwMode="auto">
            <a:xfrm>
              <a:off x="9525477" y="2421987"/>
              <a:ext cx="333676" cy="334664"/>
            </a:xfrm>
            <a:custGeom>
              <a:avLst/>
              <a:gdLst>
                <a:gd name="T0" fmla="*/ 89 w 186"/>
                <a:gd name="T1" fmla="*/ 68 h 186"/>
                <a:gd name="T2" fmla="*/ 88 w 186"/>
                <a:gd name="T3" fmla="*/ 51 h 186"/>
                <a:gd name="T4" fmla="*/ 80 w 186"/>
                <a:gd name="T5" fmla="*/ 48 h 186"/>
                <a:gd name="T6" fmla="*/ 69 w 186"/>
                <a:gd name="T7" fmla="*/ 39 h 186"/>
                <a:gd name="T8" fmla="*/ 44 w 186"/>
                <a:gd name="T9" fmla="*/ 35 h 186"/>
                <a:gd name="T10" fmla="*/ 32 w 186"/>
                <a:gd name="T11" fmla="*/ 84 h 186"/>
                <a:gd name="T12" fmla="*/ 59 w 186"/>
                <a:gd name="T13" fmla="*/ 99 h 186"/>
                <a:gd name="T14" fmla="*/ 65 w 186"/>
                <a:gd name="T15" fmla="*/ 87 h 186"/>
                <a:gd name="T16" fmla="*/ 103 w 186"/>
                <a:gd name="T17" fmla="*/ 111 h 186"/>
                <a:gd name="T18" fmla="*/ 68 w 186"/>
                <a:gd name="T19" fmla="*/ 119 h 186"/>
                <a:gd name="T20" fmla="*/ 83 w 186"/>
                <a:gd name="T21" fmla="*/ 157 h 186"/>
                <a:gd name="T22" fmla="*/ 103 w 186"/>
                <a:gd name="T23" fmla="*/ 132 h 186"/>
                <a:gd name="T24" fmla="*/ 93 w 186"/>
                <a:gd name="T25" fmla="*/ 0 h 186"/>
                <a:gd name="T26" fmla="*/ 93 w 186"/>
                <a:gd name="T27" fmla="*/ 186 h 186"/>
                <a:gd name="T28" fmla="*/ 93 w 186"/>
                <a:gd name="T29" fmla="*/ 0 h 186"/>
                <a:gd name="T30" fmla="*/ 8 w 186"/>
                <a:gd name="T31" fmla="*/ 93 h 186"/>
                <a:gd name="T32" fmla="*/ 177 w 186"/>
                <a:gd name="T33" fmla="*/ 93 h 186"/>
                <a:gd name="T34" fmla="*/ 168 w 186"/>
                <a:gd name="T35" fmla="*/ 86 h 186"/>
                <a:gd name="T36" fmla="*/ 167 w 186"/>
                <a:gd name="T37" fmla="*/ 79 h 186"/>
                <a:gd name="T38" fmla="*/ 166 w 186"/>
                <a:gd name="T39" fmla="*/ 72 h 186"/>
                <a:gd name="T40" fmla="*/ 163 w 186"/>
                <a:gd name="T41" fmla="*/ 64 h 186"/>
                <a:gd name="T42" fmla="*/ 160 w 186"/>
                <a:gd name="T43" fmla="*/ 58 h 186"/>
                <a:gd name="T44" fmla="*/ 157 w 186"/>
                <a:gd name="T45" fmla="*/ 53 h 186"/>
                <a:gd name="T46" fmla="*/ 154 w 186"/>
                <a:gd name="T47" fmla="*/ 48 h 186"/>
                <a:gd name="T48" fmla="*/ 143 w 186"/>
                <a:gd name="T49" fmla="*/ 36 h 186"/>
                <a:gd name="T50" fmla="*/ 139 w 186"/>
                <a:gd name="T51" fmla="*/ 33 h 186"/>
                <a:gd name="T52" fmla="*/ 112 w 186"/>
                <a:gd name="T53" fmla="*/ 31 h 186"/>
                <a:gd name="T54" fmla="*/ 116 w 186"/>
                <a:gd name="T55" fmla="*/ 50 h 186"/>
                <a:gd name="T56" fmla="*/ 139 w 186"/>
                <a:gd name="T57" fmla="*/ 59 h 186"/>
                <a:gd name="T58" fmla="*/ 151 w 186"/>
                <a:gd name="T59" fmla="*/ 105 h 186"/>
                <a:gd name="T60" fmla="*/ 167 w 186"/>
                <a:gd name="T61" fmla="*/ 109 h 186"/>
                <a:gd name="T62" fmla="*/ 168 w 186"/>
                <a:gd name="T63" fmla="*/ 102 h 186"/>
                <a:gd name="T64" fmla="*/ 169 w 186"/>
                <a:gd name="T65" fmla="*/ 93 h 186"/>
                <a:gd name="T66" fmla="*/ 140 w 186"/>
                <a:gd name="T67" fmla="*/ 111 h 186"/>
                <a:gd name="T68" fmla="*/ 148 w 186"/>
                <a:gd name="T69" fmla="*/ 1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" h="186">
                  <a:moveTo>
                    <a:pt x="72" y="84"/>
                  </a:moveTo>
                  <a:cubicBezTo>
                    <a:pt x="73" y="78"/>
                    <a:pt x="82" y="71"/>
                    <a:pt x="89" y="68"/>
                  </a:cubicBezTo>
                  <a:cubicBezTo>
                    <a:pt x="96" y="66"/>
                    <a:pt x="102" y="64"/>
                    <a:pt x="101" y="59"/>
                  </a:cubicBezTo>
                  <a:cubicBezTo>
                    <a:pt x="100" y="54"/>
                    <a:pt x="98" y="51"/>
                    <a:pt x="88" y="51"/>
                  </a:cubicBezTo>
                  <a:cubicBezTo>
                    <a:pt x="78" y="51"/>
                    <a:pt x="82" y="64"/>
                    <a:pt x="74" y="56"/>
                  </a:cubicBezTo>
                  <a:cubicBezTo>
                    <a:pt x="65" y="48"/>
                    <a:pt x="76" y="50"/>
                    <a:pt x="80" y="48"/>
                  </a:cubicBezTo>
                  <a:cubicBezTo>
                    <a:pt x="84" y="47"/>
                    <a:pt x="88" y="39"/>
                    <a:pt x="81" y="38"/>
                  </a:cubicBezTo>
                  <a:cubicBezTo>
                    <a:pt x="73" y="38"/>
                    <a:pt x="75" y="42"/>
                    <a:pt x="69" y="39"/>
                  </a:cubicBezTo>
                  <a:cubicBezTo>
                    <a:pt x="63" y="37"/>
                    <a:pt x="61" y="47"/>
                    <a:pt x="57" y="45"/>
                  </a:cubicBezTo>
                  <a:cubicBezTo>
                    <a:pt x="55" y="45"/>
                    <a:pt x="48" y="40"/>
                    <a:pt x="44" y="35"/>
                  </a:cubicBezTo>
                  <a:cubicBezTo>
                    <a:pt x="35" y="42"/>
                    <a:pt x="28" y="52"/>
                    <a:pt x="23" y="62"/>
                  </a:cubicBezTo>
                  <a:cubicBezTo>
                    <a:pt x="25" y="76"/>
                    <a:pt x="32" y="84"/>
                    <a:pt x="32" y="84"/>
                  </a:cubicBezTo>
                  <a:cubicBezTo>
                    <a:pt x="32" y="84"/>
                    <a:pt x="36" y="93"/>
                    <a:pt x="60" y="104"/>
                  </a:cubicBezTo>
                  <a:cubicBezTo>
                    <a:pt x="60" y="104"/>
                    <a:pt x="65" y="105"/>
                    <a:pt x="59" y="99"/>
                  </a:cubicBezTo>
                  <a:cubicBezTo>
                    <a:pt x="54" y="94"/>
                    <a:pt x="48" y="87"/>
                    <a:pt x="55" y="84"/>
                  </a:cubicBezTo>
                  <a:cubicBezTo>
                    <a:pt x="61" y="81"/>
                    <a:pt x="63" y="81"/>
                    <a:pt x="65" y="87"/>
                  </a:cubicBezTo>
                  <a:cubicBezTo>
                    <a:pt x="66" y="93"/>
                    <a:pt x="72" y="90"/>
                    <a:pt x="72" y="84"/>
                  </a:cubicBezTo>
                  <a:close/>
                  <a:moveTo>
                    <a:pt x="103" y="111"/>
                  </a:moveTo>
                  <a:cubicBezTo>
                    <a:pt x="94" y="104"/>
                    <a:pt x="95" y="100"/>
                    <a:pt x="84" y="100"/>
                  </a:cubicBezTo>
                  <a:cubicBezTo>
                    <a:pt x="73" y="100"/>
                    <a:pt x="66" y="103"/>
                    <a:pt x="68" y="119"/>
                  </a:cubicBezTo>
                  <a:cubicBezTo>
                    <a:pt x="71" y="135"/>
                    <a:pt x="80" y="127"/>
                    <a:pt x="79" y="140"/>
                  </a:cubicBezTo>
                  <a:cubicBezTo>
                    <a:pt x="78" y="152"/>
                    <a:pt x="81" y="154"/>
                    <a:pt x="83" y="157"/>
                  </a:cubicBezTo>
                  <a:cubicBezTo>
                    <a:pt x="85" y="160"/>
                    <a:pt x="90" y="169"/>
                    <a:pt x="92" y="157"/>
                  </a:cubicBezTo>
                  <a:cubicBezTo>
                    <a:pt x="95" y="145"/>
                    <a:pt x="99" y="138"/>
                    <a:pt x="103" y="132"/>
                  </a:cubicBezTo>
                  <a:cubicBezTo>
                    <a:pt x="108" y="127"/>
                    <a:pt x="112" y="119"/>
                    <a:pt x="103" y="111"/>
                  </a:cubicBezTo>
                  <a:close/>
                  <a:moveTo>
                    <a:pt x="93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144"/>
                    <a:pt x="41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8" y="140"/>
                    <a:pt x="8" y="93"/>
                  </a:cubicBezTo>
                  <a:cubicBezTo>
                    <a:pt x="8" y="46"/>
                    <a:pt x="46" y="9"/>
                    <a:pt x="93" y="9"/>
                  </a:cubicBezTo>
                  <a:cubicBezTo>
                    <a:pt x="139" y="9"/>
                    <a:pt x="177" y="46"/>
                    <a:pt x="177" y="93"/>
                  </a:cubicBezTo>
                  <a:cubicBezTo>
                    <a:pt x="177" y="140"/>
                    <a:pt x="139" y="177"/>
                    <a:pt x="93" y="177"/>
                  </a:cubicBezTo>
                  <a:close/>
                  <a:moveTo>
                    <a:pt x="168" y="86"/>
                  </a:moveTo>
                  <a:cubicBezTo>
                    <a:pt x="168" y="85"/>
                    <a:pt x="168" y="84"/>
                    <a:pt x="168" y="84"/>
                  </a:cubicBezTo>
                  <a:cubicBezTo>
                    <a:pt x="168" y="82"/>
                    <a:pt x="168" y="81"/>
                    <a:pt x="167" y="79"/>
                  </a:cubicBezTo>
                  <a:cubicBezTo>
                    <a:pt x="167" y="78"/>
                    <a:pt x="167" y="77"/>
                    <a:pt x="167" y="77"/>
                  </a:cubicBezTo>
                  <a:cubicBezTo>
                    <a:pt x="167" y="75"/>
                    <a:pt x="166" y="73"/>
                    <a:pt x="166" y="72"/>
                  </a:cubicBezTo>
                  <a:cubicBezTo>
                    <a:pt x="165" y="71"/>
                    <a:pt x="165" y="71"/>
                    <a:pt x="165" y="70"/>
                  </a:cubicBezTo>
                  <a:cubicBezTo>
                    <a:pt x="164" y="68"/>
                    <a:pt x="164" y="66"/>
                    <a:pt x="163" y="64"/>
                  </a:cubicBezTo>
                  <a:cubicBezTo>
                    <a:pt x="163" y="63"/>
                    <a:pt x="162" y="62"/>
                    <a:pt x="162" y="61"/>
                  </a:cubicBezTo>
                  <a:cubicBezTo>
                    <a:pt x="161" y="60"/>
                    <a:pt x="161" y="59"/>
                    <a:pt x="160" y="58"/>
                  </a:cubicBezTo>
                  <a:cubicBezTo>
                    <a:pt x="160" y="57"/>
                    <a:pt x="159" y="56"/>
                    <a:pt x="158" y="55"/>
                  </a:cubicBezTo>
                  <a:cubicBezTo>
                    <a:pt x="158" y="54"/>
                    <a:pt x="157" y="53"/>
                    <a:pt x="157" y="53"/>
                  </a:cubicBezTo>
                  <a:cubicBezTo>
                    <a:pt x="156" y="51"/>
                    <a:pt x="156" y="50"/>
                    <a:pt x="155" y="49"/>
                  </a:cubicBezTo>
                  <a:cubicBezTo>
                    <a:pt x="154" y="49"/>
                    <a:pt x="154" y="48"/>
                    <a:pt x="154" y="48"/>
                  </a:cubicBezTo>
                  <a:cubicBezTo>
                    <a:pt x="151" y="44"/>
                    <a:pt x="147" y="40"/>
                    <a:pt x="144" y="37"/>
                  </a:cubicBezTo>
                  <a:cubicBezTo>
                    <a:pt x="143" y="37"/>
                    <a:pt x="143" y="36"/>
                    <a:pt x="143" y="36"/>
                  </a:cubicBezTo>
                  <a:cubicBezTo>
                    <a:pt x="142" y="35"/>
                    <a:pt x="140" y="34"/>
                    <a:pt x="139" y="33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3" y="28"/>
                    <a:pt x="126" y="24"/>
                    <a:pt x="119" y="22"/>
                  </a:cubicBezTo>
                  <a:cubicBezTo>
                    <a:pt x="117" y="25"/>
                    <a:pt x="115" y="30"/>
                    <a:pt x="112" y="31"/>
                  </a:cubicBezTo>
                  <a:cubicBezTo>
                    <a:pt x="108" y="33"/>
                    <a:pt x="109" y="42"/>
                    <a:pt x="116" y="41"/>
                  </a:cubicBezTo>
                  <a:cubicBezTo>
                    <a:pt x="116" y="41"/>
                    <a:pt x="114" y="43"/>
                    <a:pt x="116" y="50"/>
                  </a:cubicBezTo>
                  <a:cubicBezTo>
                    <a:pt x="118" y="58"/>
                    <a:pt x="121" y="60"/>
                    <a:pt x="132" y="56"/>
                  </a:cubicBezTo>
                  <a:cubicBezTo>
                    <a:pt x="136" y="54"/>
                    <a:pt x="140" y="55"/>
                    <a:pt x="139" y="59"/>
                  </a:cubicBezTo>
                  <a:cubicBezTo>
                    <a:pt x="138" y="69"/>
                    <a:pt x="131" y="69"/>
                    <a:pt x="136" y="84"/>
                  </a:cubicBezTo>
                  <a:cubicBezTo>
                    <a:pt x="140" y="94"/>
                    <a:pt x="148" y="97"/>
                    <a:pt x="151" y="105"/>
                  </a:cubicBezTo>
                  <a:cubicBezTo>
                    <a:pt x="153" y="109"/>
                    <a:pt x="160" y="113"/>
                    <a:pt x="165" y="115"/>
                  </a:cubicBezTo>
                  <a:cubicBezTo>
                    <a:pt x="166" y="113"/>
                    <a:pt x="166" y="111"/>
                    <a:pt x="167" y="109"/>
                  </a:cubicBezTo>
                  <a:cubicBezTo>
                    <a:pt x="167" y="108"/>
                    <a:pt x="167" y="108"/>
                    <a:pt x="167" y="107"/>
                  </a:cubicBezTo>
                  <a:cubicBezTo>
                    <a:pt x="168" y="105"/>
                    <a:pt x="168" y="104"/>
                    <a:pt x="168" y="102"/>
                  </a:cubicBezTo>
                  <a:cubicBezTo>
                    <a:pt x="168" y="101"/>
                    <a:pt x="168" y="101"/>
                    <a:pt x="168" y="100"/>
                  </a:cubicBezTo>
                  <a:cubicBezTo>
                    <a:pt x="169" y="98"/>
                    <a:pt x="169" y="95"/>
                    <a:pt x="169" y="93"/>
                  </a:cubicBezTo>
                  <a:cubicBezTo>
                    <a:pt x="169" y="91"/>
                    <a:pt x="169" y="88"/>
                    <a:pt x="168" y="86"/>
                  </a:cubicBezTo>
                  <a:close/>
                  <a:moveTo>
                    <a:pt x="140" y="111"/>
                  </a:moveTo>
                  <a:cubicBezTo>
                    <a:pt x="137" y="113"/>
                    <a:pt x="137" y="117"/>
                    <a:pt x="139" y="119"/>
                  </a:cubicBezTo>
                  <a:cubicBezTo>
                    <a:pt x="142" y="121"/>
                    <a:pt x="147" y="124"/>
                    <a:pt x="148" y="119"/>
                  </a:cubicBezTo>
                  <a:cubicBezTo>
                    <a:pt x="150" y="114"/>
                    <a:pt x="143" y="109"/>
                    <a:pt x="140" y="111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4" name="Freeform: Shape 130"/>
            <p:cNvSpPr>
              <a:spLocks/>
            </p:cNvSpPr>
            <p:nvPr/>
          </p:nvSpPr>
          <p:spPr bwMode="auto">
            <a:xfrm rot="3085759">
              <a:off x="10223407" y="4535598"/>
              <a:ext cx="272910" cy="332239"/>
            </a:xfrm>
            <a:custGeom>
              <a:avLst/>
              <a:gdLst>
                <a:gd name="T0" fmla="*/ 34 w 152"/>
                <a:gd name="T1" fmla="*/ 101 h 185"/>
                <a:gd name="T2" fmla="*/ 51 w 152"/>
                <a:gd name="T3" fmla="*/ 101 h 185"/>
                <a:gd name="T4" fmla="*/ 38 w 152"/>
                <a:gd name="T5" fmla="*/ 143 h 185"/>
                <a:gd name="T6" fmla="*/ 38 w 152"/>
                <a:gd name="T7" fmla="*/ 152 h 185"/>
                <a:gd name="T8" fmla="*/ 38 w 152"/>
                <a:gd name="T9" fmla="*/ 143 h 185"/>
                <a:gd name="T10" fmla="*/ 126 w 152"/>
                <a:gd name="T11" fmla="*/ 25 h 185"/>
                <a:gd name="T12" fmla="*/ 135 w 152"/>
                <a:gd name="T13" fmla="*/ 8 h 185"/>
                <a:gd name="T14" fmla="*/ 25 w 152"/>
                <a:gd name="T15" fmla="*/ 0 h 185"/>
                <a:gd name="T16" fmla="*/ 17 w 152"/>
                <a:gd name="T17" fmla="*/ 17 h 185"/>
                <a:gd name="T18" fmla="*/ 33 w 152"/>
                <a:gd name="T19" fmla="*/ 25 h 185"/>
                <a:gd name="T20" fmla="*/ 51 w 152"/>
                <a:gd name="T21" fmla="*/ 185 h 185"/>
                <a:gd name="T22" fmla="*/ 152 w 152"/>
                <a:gd name="T23" fmla="*/ 135 h 185"/>
                <a:gd name="T24" fmla="*/ 25 w 152"/>
                <a:gd name="T25" fmla="*/ 17 h 185"/>
                <a:gd name="T26" fmla="*/ 126 w 152"/>
                <a:gd name="T27" fmla="*/ 8 h 185"/>
                <a:gd name="T28" fmla="*/ 25 w 152"/>
                <a:gd name="T29" fmla="*/ 17 h 185"/>
                <a:gd name="T30" fmla="*/ 110 w 152"/>
                <a:gd name="T31" fmla="*/ 25 h 185"/>
                <a:gd name="T32" fmla="*/ 73 w 152"/>
                <a:gd name="T33" fmla="*/ 75 h 185"/>
                <a:gd name="T34" fmla="*/ 42 w 152"/>
                <a:gd name="T35" fmla="*/ 25 h 185"/>
                <a:gd name="T36" fmla="*/ 51 w 152"/>
                <a:gd name="T37" fmla="*/ 177 h 185"/>
                <a:gd name="T38" fmla="*/ 23 w 152"/>
                <a:gd name="T39" fmla="*/ 85 h 185"/>
                <a:gd name="T40" fmla="*/ 69 w 152"/>
                <a:gd name="T41" fmla="*/ 82 h 185"/>
                <a:gd name="T42" fmla="*/ 124 w 152"/>
                <a:gd name="T43" fmla="*/ 77 h 185"/>
                <a:gd name="T44" fmla="*/ 143 w 152"/>
                <a:gd name="T45" fmla="*/ 135 h 185"/>
                <a:gd name="T46" fmla="*/ 72 w 152"/>
                <a:gd name="T47" fmla="*/ 118 h 185"/>
                <a:gd name="T48" fmla="*/ 72 w 152"/>
                <a:gd name="T49" fmla="*/ 143 h 185"/>
                <a:gd name="T50" fmla="*/ 72 w 152"/>
                <a:gd name="T51" fmla="*/ 118 h 185"/>
                <a:gd name="T52" fmla="*/ 67 w 152"/>
                <a:gd name="T53" fmla="*/ 131 h 185"/>
                <a:gd name="T54" fmla="*/ 76 w 152"/>
                <a:gd name="T55" fmla="*/ 131 h 185"/>
                <a:gd name="T56" fmla="*/ 110 w 152"/>
                <a:gd name="T57" fmla="*/ 118 h 185"/>
                <a:gd name="T58" fmla="*/ 110 w 152"/>
                <a:gd name="T59" fmla="*/ 135 h 185"/>
                <a:gd name="T60" fmla="*/ 110 w 152"/>
                <a:gd name="T61" fmla="*/ 118 h 185"/>
                <a:gd name="T62" fmla="*/ 118 w 152"/>
                <a:gd name="T63" fmla="*/ 105 h 185"/>
                <a:gd name="T64" fmla="*/ 126 w 152"/>
                <a:gd name="T65" fmla="*/ 105 h 185"/>
                <a:gd name="T66" fmla="*/ 97 w 152"/>
                <a:gd name="T67" fmla="*/ 160 h 185"/>
                <a:gd name="T68" fmla="*/ 97 w 152"/>
                <a:gd name="T69" fmla="*/ 169 h 185"/>
                <a:gd name="T70" fmla="*/ 97 w 152"/>
                <a:gd name="T71" fmla="*/ 1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85">
                  <a:moveTo>
                    <a:pt x="42" y="93"/>
                  </a:moveTo>
                  <a:cubicBezTo>
                    <a:pt x="37" y="93"/>
                    <a:pt x="34" y="96"/>
                    <a:pt x="34" y="101"/>
                  </a:cubicBezTo>
                  <a:cubicBezTo>
                    <a:pt x="34" y="106"/>
                    <a:pt x="37" y="109"/>
                    <a:pt x="42" y="109"/>
                  </a:cubicBezTo>
                  <a:cubicBezTo>
                    <a:pt x="47" y="109"/>
                    <a:pt x="51" y="106"/>
                    <a:pt x="51" y="101"/>
                  </a:cubicBezTo>
                  <a:cubicBezTo>
                    <a:pt x="51" y="96"/>
                    <a:pt x="47" y="93"/>
                    <a:pt x="42" y="93"/>
                  </a:cubicBezTo>
                  <a:close/>
                  <a:moveTo>
                    <a:pt x="38" y="143"/>
                  </a:moveTo>
                  <a:cubicBezTo>
                    <a:pt x="36" y="143"/>
                    <a:pt x="34" y="145"/>
                    <a:pt x="34" y="147"/>
                  </a:cubicBezTo>
                  <a:cubicBezTo>
                    <a:pt x="34" y="150"/>
                    <a:pt x="36" y="152"/>
                    <a:pt x="38" y="152"/>
                  </a:cubicBezTo>
                  <a:cubicBezTo>
                    <a:pt x="40" y="152"/>
                    <a:pt x="42" y="150"/>
                    <a:pt x="42" y="147"/>
                  </a:cubicBezTo>
                  <a:cubicBezTo>
                    <a:pt x="42" y="145"/>
                    <a:pt x="40" y="143"/>
                    <a:pt x="38" y="143"/>
                  </a:cubicBezTo>
                  <a:close/>
                  <a:moveTo>
                    <a:pt x="118" y="25"/>
                  </a:move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1"/>
                    <a:pt x="21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77"/>
                    <a:pt x="0" y="87"/>
                    <a:pt x="0" y="135"/>
                  </a:cubicBezTo>
                  <a:cubicBezTo>
                    <a:pt x="0" y="163"/>
                    <a:pt x="23" y="185"/>
                    <a:pt x="51" y="185"/>
                  </a:cubicBezTo>
                  <a:cubicBezTo>
                    <a:pt x="101" y="185"/>
                    <a:pt x="101" y="185"/>
                    <a:pt x="101" y="185"/>
                  </a:cubicBezTo>
                  <a:cubicBezTo>
                    <a:pt x="129" y="185"/>
                    <a:pt x="152" y="163"/>
                    <a:pt x="152" y="135"/>
                  </a:cubicBezTo>
                  <a:cubicBezTo>
                    <a:pt x="152" y="87"/>
                    <a:pt x="121" y="77"/>
                    <a:pt x="118" y="25"/>
                  </a:cubicBezTo>
                  <a:close/>
                  <a:moveTo>
                    <a:pt x="25" y="17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25" y="17"/>
                  </a:lnTo>
                  <a:close/>
                  <a:moveTo>
                    <a:pt x="42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1" y="44"/>
                    <a:pt x="115" y="58"/>
                    <a:pt x="121" y="69"/>
                  </a:cubicBezTo>
                  <a:cubicBezTo>
                    <a:pt x="114" y="74"/>
                    <a:pt x="95" y="88"/>
                    <a:pt x="73" y="75"/>
                  </a:cubicBezTo>
                  <a:cubicBezTo>
                    <a:pt x="56" y="65"/>
                    <a:pt x="41" y="66"/>
                    <a:pt x="32" y="68"/>
                  </a:cubicBezTo>
                  <a:cubicBezTo>
                    <a:pt x="37" y="56"/>
                    <a:pt x="41" y="43"/>
                    <a:pt x="42" y="25"/>
                  </a:cubicBezTo>
                  <a:close/>
                  <a:moveTo>
                    <a:pt x="101" y="177"/>
                  </a:moveTo>
                  <a:cubicBezTo>
                    <a:pt x="51" y="177"/>
                    <a:pt x="51" y="177"/>
                    <a:pt x="51" y="177"/>
                  </a:cubicBezTo>
                  <a:cubicBezTo>
                    <a:pt x="27" y="177"/>
                    <a:pt x="8" y="158"/>
                    <a:pt x="8" y="135"/>
                  </a:cubicBezTo>
                  <a:cubicBezTo>
                    <a:pt x="8" y="113"/>
                    <a:pt x="15" y="100"/>
                    <a:pt x="23" y="85"/>
                  </a:cubicBezTo>
                  <a:cubicBezTo>
                    <a:pt x="24" y="83"/>
                    <a:pt x="25" y="80"/>
                    <a:pt x="27" y="78"/>
                  </a:cubicBezTo>
                  <a:cubicBezTo>
                    <a:pt x="27" y="78"/>
                    <a:pt x="45" y="69"/>
                    <a:pt x="69" y="82"/>
                  </a:cubicBezTo>
                  <a:cubicBezTo>
                    <a:pt x="77" y="87"/>
                    <a:pt x="85" y="89"/>
                    <a:pt x="92" y="89"/>
                  </a:cubicBezTo>
                  <a:cubicBezTo>
                    <a:pt x="106" y="89"/>
                    <a:pt x="118" y="82"/>
                    <a:pt x="124" y="77"/>
                  </a:cubicBezTo>
                  <a:cubicBezTo>
                    <a:pt x="126" y="80"/>
                    <a:pt x="127" y="82"/>
                    <a:pt x="128" y="85"/>
                  </a:cubicBezTo>
                  <a:cubicBezTo>
                    <a:pt x="136" y="100"/>
                    <a:pt x="143" y="113"/>
                    <a:pt x="143" y="135"/>
                  </a:cubicBezTo>
                  <a:cubicBezTo>
                    <a:pt x="143" y="158"/>
                    <a:pt x="124" y="177"/>
                    <a:pt x="101" y="177"/>
                  </a:cubicBezTo>
                  <a:close/>
                  <a:moveTo>
                    <a:pt x="72" y="118"/>
                  </a:moveTo>
                  <a:cubicBezTo>
                    <a:pt x="65" y="118"/>
                    <a:pt x="59" y="124"/>
                    <a:pt x="59" y="131"/>
                  </a:cubicBezTo>
                  <a:cubicBezTo>
                    <a:pt x="59" y="138"/>
                    <a:pt x="65" y="143"/>
                    <a:pt x="72" y="143"/>
                  </a:cubicBezTo>
                  <a:cubicBezTo>
                    <a:pt x="79" y="143"/>
                    <a:pt x="84" y="138"/>
                    <a:pt x="84" y="131"/>
                  </a:cubicBezTo>
                  <a:cubicBezTo>
                    <a:pt x="84" y="124"/>
                    <a:pt x="79" y="118"/>
                    <a:pt x="72" y="118"/>
                  </a:cubicBezTo>
                  <a:close/>
                  <a:moveTo>
                    <a:pt x="72" y="135"/>
                  </a:moveTo>
                  <a:cubicBezTo>
                    <a:pt x="69" y="135"/>
                    <a:pt x="67" y="133"/>
                    <a:pt x="67" y="131"/>
                  </a:cubicBezTo>
                  <a:cubicBezTo>
                    <a:pt x="67" y="128"/>
                    <a:pt x="69" y="126"/>
                    <a:pt x="72" y="126"/>
                  </a:cubicBezTo>
                  <a:cubicBezTo>
                    <a:pt x="74" y="126"/>
                    <a:pt x="76" y="128"/>
                    <a:pt x="76" y="131"/>
                  </a:cubicBezTo>
                  <a:cubicBezTo>
                    <a:pt x="76" y="133"/>
                    <a:pt x="74" y="135"/>
                    <a:pt x="72" y="135"/>
                  </a:cubicBezTo>
                  <a:close/>
                  <a:moveTo>
                    <a:pt x="110" y="118"/>
                  </a:moveTo>
                  <a:cubicBezTo>
                    <a:pt x="105" y="118"/>
                    <a:pt x="101" y="122"/>
                    <a:pt x="101" y="126"/>
                  </a:cubicBezTo>
                  <a:cubicBezTo>
                    <a:pt x="101" y="131"/>
                    <a:pt x="105" y="135"/>
                    <a:pt x="110" y="135"/>
                  </a:cubicBezTo>
                  <a:cubicBezTo>
                    <a:pt x="114" y="135"/>
                    <a:pt x="118" y="131"/>
                    <a:pt x="118" y="126"/>
                  </a:cubicBezTo>
                  <a:cubicBezTo>
                    <a:pt x="118" y="122"/>
                    <a:pt x="114" y="118"/>
                    <a:pt x="110" y="118"/>
                  </a:cubicBezTo>
                  <a:close/>
                  <a:moveTo>
                    <a:pt x="122" y="101"/>
                  </a:moveTo>
                  <a:cubicBezTo>
                    <a:pt x="120" y="101"/>
                    <a:pt x="118" y="103"/>
                    <a:pt x="118" y="105"/>
                  </a:cubicBezTo>
                  <a:cubicBezTo>
                    <a:pt x="118" y="108"/>
                    <a:pt x="120" y="109"/>
                    <a:pt x="122" y="109"/>
                  </a:cubicBezTo>
                  <a:cubicBezTo>
                    <a:pt x="125" y="109"/>
                    <a:pt x="126" y="108"/>
                    <a:pt x="126" y="105"/>
                  </a:cubicBezTo>
                  <a:cubicBezTo>
                    <a:pt x="126" y="103"/>
                    <a:pt x="125" y="101"/>
                    <a:pt x="122" y="101"/>
                  </a:cubicBezTo>
                  <a:close/>
                  <a:moveTo>
                    <a:pt x="97" y="160"/>
                  </a:moveTo>
                  <a:cubicBezTo>
                    <a:pt x="95" y="160"/>
                    <a:pt x="93" y="162"/>
                    <a:pt x="93" y="164"/>
                  </a:cubicBezTo>
                  <a:cubicBezTo>
                    <a:pt x="93" y="167"/>
                    <a:pt x="95" y="169"/>
                    <a:pt x="97" y="169"/>
                  </a:cubicBezTo>
                  <a:cubicBezTo>
                    <a:pt x="99" y="169"/>
                    <a:pt x="101" y="167"/>
                    <a:pt x="101" y="164"/>
                  </a:cubicBezTo>
                  <a:cubicBezTo>
                    <a:pt x="101" y="162"/>
                    <a:pt x="99" y="160"/>
                    <a:pt x="97" y="160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5" name="Freeform: Shape 131"/>
            <p:cNvSpPr>
              <a:spLocks/>
            </p:cNvSpPr>
            <p:nvPr/>
          </p:nvSpPr>
          <p:spPr bwMode="auto">
            <a:xfrm>
              <a:off x="10144906" y="5151890"/>
              <a:ext cx="335205" cy="332239"/>
            </a:xfrm>
            <a:custGeom>
              <a:avLst/>
              <a:gdLst>
                <a:gd name="T0" fmla="*/ 157 w 186"/>
                <a:gd name="T1" fmla="*/ 159 h 185"/>
                <a:gd name="T2" fmla="*/ 186 w 186"/>
                <a:gd name="T3" fmla="*/ 93 h 185"/>
                <a:gd name="T4" fmla="*/ 93 w 186"/>
                <a:gd name="T5" fmla="*/ 0 h 185"/>
                <a:gd name="T6" fmla="*/ 0 w 186"/>
                <a:gd name="T7" fmla="*/ 93 h 185"/>
                <a:gd name="T8" fmla="*/ 29 w 186"/>
                <a:gd name="T9" fmla="*/ 159 h 185"/>
                <a:gd name="T10" fmla="*/ 18 w 186"/>
                <a:gd name="T11" fmla="*/ 178 h 185"/>
                <a:gd name="T12" fmla="*/ 17 w 186"/>
                <a:gd name="T13" fmla="*/ 181 h 185"/>
                <a:gd name="T14" fmla="*/ 21 w 186"/>
                <a:gd name="T15" fmla="*/ 185 h 185"/>
                <a:gd name="T16" fmla="*/ 24 w 186"/>
                <a:gd name="T17" fmla="*/ 184 h 185"/>
                <a:gd name="T18" fmla="*/ 25 w 186"/>
                <a:gd name="T19" fmla="*/ 182 h 185"/>
                <a:gd name="T20" fmla="*/ 35 w 186"/>
                <a:gd name="T21" fmla="*/ 165 h 185"/>
                <a:gd name="T22" fmla="*/ 93 w 186"/>
                <a:gd name="T23" fmla="*/ 185 h 185"/>
                <a:gd name="T24" fmla="*/ 151 w 186"/>
                <a:gd name="T25" fmla="*/ 165 h 185"/>
                <a:gd name="T26" fmla="*/ 161 w 186"/>
                <a:gd name="T27" fmla="*/ 182 h 185"/>
                <a:gd name="T28" fmla="*/ 165 w 186"/>
                <a:gd name="T29" fmla="*/ 185 h 185"/>
                <a:gd name="T30" fmla="*/ 169 w 186"/>
                <a:gd name="T31" fmla="*/ 181 h 185"/>
                <a:gd name="T32" fmla="*/ 168 w 186"/>
                <a:gd name="T33" fmla="*/ 178 h 185"/>
                <a:gd name="T34" fmla="*/ 157 w 186"/>
                <a:gd name="T35" fmla="*/ 159 h 185"/>
                <a:gd name="T36" fmla="*/ 93 w 186"/>
                <a:gd name="T37" fmla="*/ 177 h 185"/>
                <a:gd name="T38" fmla="*/ 9 w 186"/>
                <a:gd name="T39" fmla="*/ 93 h 185"/>
                <a:gd name="T40" fmla="*/ 93 w 186"/>
                <a:gd name="T41" fmla="*/ 8 h 185"/>
                <a:gd name="T42" fmla="*/ 177 w 186"/>
                <a:gd name="T43" fmla="*/ 93 h 185"/>
                <a:gd name="T44" fmla="*/ 93 w 186"/>
                <a:gd name="T45" fmla="*/ 177 h 185"/>
                <a:gd name="T46" fmla="*/ 93 w 186"/>
                <a:gd name="T47" fmla="*/ 34 h 185"/>
                <a:gd name="T48" fmla="*/ 34 w 186"/>
                <a:gd name="T49" fmla="*/ 93 h 185"/>
                <a:gd name="T50" fmla="*/ 93 w 186"/>
                <a:gd name="T51" fmla="*/ 152 h 185"/>
                <a:gd name="T52" fmla="*/ 152 w 186"/>
                <a:gd name="T53" fmla="*/ 93 h 185"/>
                <a:gd name="T54" fmla="*/ 93 w 186"/>
                <a:gd name="T55" fmla="*/ 34 h 185"/>
                <a:gd name="T56" fmla="*/ 93 w 186"/>
                <a:gd name="T57" fmla="*/ 143 h 185"/>
                <a:gd name="T58" fmla="*/ 42 w 186"/>
                <a:gd name="T59" fmla="*/ 93 h 185"/>
                <a:gd name="T60" fmla="*/ 93 w 186"/>
                <a:gd name="T61" fmla="*/ 42 h 185"/>
                <a:gd name="T62" fmla="*/ 144 w 186"/>
                <a:gd name="T63" fmla="*/ 93 h 185"/>
                <a:gd name="T64" fmla="*/ 93 w 186"/>
                <a:gd name="T65" fmla="*/ 143 h 185"/>
                <a:gd name="T66" fmla="*/ 93 w 186"/>
                <a:gd name="T67" fmla="*/ 67 h 185"/>
                <a:gd name="T68" fmla="*/ 68 w 186"/>
                <a:gd name="T69" fmla="*/ 93 h 185"/>
                <a:gd name="T70" fmla="*/ 93 w 186"/>
                <a:gd name="T71" fmla="*/ 118 h 185"/>
                <a:gd name="T72" fmla="*/ 118 w 186"/>
                <a:gd name="T73" fmla="*/ 93 h 185"/>
                <a:gd name="T74" fmla="*/ 93 w 186"/>
                <a:gd name="T75" fmla="*/ 67 h 185"/>
                <a:gd name="T76" fmla="*/ 93 w 186"/>
                <a:gd name="T77" fmla="*/ 109 h 185"/>
                <a:gd name="T78" fmla="*/ 76 w 186"/>
                <a:gd name="T79" fmla="*/ 93 h 185"/>
                <a:gd name="T80" fmla="*/ 93 w 186"/>
                <a:gd name="T81" fmla="*/ 76 h 185"/>
                <a:gd name="T82" fmla="*/ 110 w 186"/>
                <a:gd name="T83" fmla="*/ 93 h 185"/>
                <a:gd name="T84" fmla="*/ 93 w 186"/>
                <a:gd name="T85" fmla="*/ 10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185">
                  <a:moveTo>
                    <a:pt x="157" y="159"/>
                  </a:moveTo>
                  <a:cubicBezTo>
                    <a:pt x="175" y="143"/>
                    <a:pt x="186" y="119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ubicBezTo>
                    <a:pt x="42" y="0"/>
                    <a:pt x="0" y="41"/>
                    <a:pt x="0" y="93"/>
                  </a:cubicBezTo>
                  <a:cubicBezTo>
                    <a:pt x="0" y="119"/>
                    <a:pt x="11" y="143"/>
                    <a:pt x="29" y="159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8" y="179"/>
                    <a:pt x="17" y="180"/>
                    <a:pt x="17" y="181"/>
                  </a:cubicBezTo>
                  <a:cubicBezTo>
                    <a:pt x="17" y="183"/>
                    <a:pt x="19" y="185"/>
                    <a:pt x="21" y="185"/>
                  </a:cubicBezTo>
                  <a:cubicBezTo>
                    <a:pt x="22" y="185"/>
                    <a:pt x="24" y="185"/>
                    <a:pt x="24" y="184"/>
                  </a:cubicBezTo>
                  <a:cubicBezTo>
                    <a:pt x="25" y="184"/>
                    <a:pt x="25" y="183"/>
                    <a:pt x="25" y="182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51" y="178"/>
                    <a:pt x="71" y="185"/>
                    <a:pt x="93" y="185"/>
                  </a:cubicBezTo>
                  <a:cubicBezTo>
                    <a:pt x="115" y="185"/>
                    <a:pt x="135" y="178"/>
                    <a:pt x="151" y="165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61" y="184"/>
                    <a:pt x="163" y="185"/>
                    <a:pt x="165" y="185"/>
                  </a:cubicBezTo>
                  <a:cubicBezTo>
                    <a:pt x="167" y="185"/>
                    <a:pt x="169" y="183"/>
                    <a:pt x="169" y="181"/>
                  </a:cubicBezTo>
                  <a:cubicBezTo>
                    <a:pt x="169" y="180"/>
                    <a:pt x="168" y="179"/>
                    <a:pt x="168" y="178"/>
                  </a:cubicBezTo>
                  <a:lnTo>
                    <a:pt x="157" y="159"/>
                  </a:ln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93" y="34"/>
                  </a:moveTo>
                  <a:cubicBezTo>
                    <a:pt x="60" y="34"/>
                    <a:pt x="34" y="60"/>
                    <a:pt x="34" y="93"/>
                  </a:cubicBezTo>
                  <a:cubicBezTo>
                    <a:pt x="34" y="125"/>
                    <a:pt x="60" y="152"/>
                    <a:pt x="93" y="152"/>
                  </a:cubicBezTo>
                  <a:cubicBezTo>
                    <a:pt x="126" y="152"/>
                    <a:pt x="152" y="125"/>
                    <a:pt x="152" y="93"/>
                  </a:cubicBezTo>
                  <a:cubicBezTo>
                    <a:pt x="152" y="60"/>
                    <a:pt x="126" y="34"/>
                    <a:pt x="93" y="34"/>
                  </a:cubicBezTo>
                  <a:close/>
                  <a:moveTo>
                    <a:pt x="93" y="143"/>
                  </a:moveTo>
                  <a:cubicBezTo>
                    <a:pt x="65" y="143"/>
                    <a:pt x="42" y="121"/>
                    <a:pt x="42" y="93"/>
                  </a:cubicBezTo>
                  <a:cubicBezTo>
                    <a:pt x="42" y="65"/>
                    <a:pt x="65" y="42"/>
                    <a:pt x="93" y="42"/>
                  </a:cubicBezTo>
                  <a:cubicBezTo>
                    <a:pt x="121" y="42"/>
                    <a:pt x="144" y="65"/>
                    <a:pt x="144" y="93"/>
                  </a:cubicBezTo>
                  <a:cubicBezTo>
                    <a:pt x="144" y="121"/>
                    <a:pt x="121" y="143"/>
                    <a:pt x="93" y="143"/>
                  </a:cubicBezTo>
                  <a:close/>
                  <a:moveTo>
                    <a:pt x="93" y="67"/>
                  </a:moveTo>
                  <a:cubicBezTo>
                    <a:pt x="79" y="67"/>
                    <a:pt x="68" y="79"/>
                    <a:pt x="68" y="93"/>
                  </a:cubicBezTo>
                  <a:cubicBezTo>
                    <a:pt x="68" y="107"/>
                    <a:pt x="79" y="118"/>
                    <a:pt x="93" y="118"/>
                  </a:cubicBezTo>
                  <a:cubicBezTo>
                    <a:pt x="107" y="118"/>
                    <a:pt x="118" y="107"/>
                    <a:pt x="118" y="93"/>
                  </a:cubicBezTo>
                  <a:cubicBezTo>
                    <a:pt x="118" y="79"/>
                    <a:pt x="107" y="67"/>
                    <a:pt x="93" y="67"/>
                  </a:cubicBezTo>
                  <a:close/>
                  <a:moveTo>
                    <a:pt x="93" y="109"/>
                  </a:moveTo>
                  <a:cubicBezTo>
                    <a:pt x="84" y="109"/>
                    <a:pt x="76" y="102"/>
                    <a:pt x="76" y="93"/>
                  </a:cubicBezTo>
                  <a:cubicBezTo>
                    <a:pt x="76" y="83"/>
                    <a:pt x="84" y="76"/>
                    <a:pt x="93" y="76"/>
                  </a:cubicBezTo>
                  <a:cubicBezTo>
                    <a:pt x="102" y="76"/>
                    <a:pt x="110" y="83"/>
                    <a:pt x="110" y="93"/>
                  </a:cubicBezTo>
                  <a:cubicBezTo>
                    <a:pt x="110" y="102"/>
                    <a:pt x="102" y="109"/>
                    <a:pt x="93" y="109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6" name="Freeform: Shape 132"/>
            <p:cNvSpPr>
              <a:spLocks/>
            </p:cNvSpPr>
            <p:nvPr/>
          </p:nvSpPr>
          <p:spPr bwMode="auto">
            <a:xfrm rot="2375267">
              <a:off x="10087969" y="3375328"/>
              <a:ext cx="335205" cy="333228"/>
            </a:xfrm>
            <a:custGeom>
              <a:avLst/>
              <a:gdLst>
                <a:gd name="T0" fmla="*/ 106 w 186"/>
                <a:gd name="T1" fmla="*/ 46 h 185"/>
                <a:gd name="T2" fmla="*/ 102 w 186"/>
                <a:gd name="T3" fmla="*/ 17 h 185"/>
                <a:gd name="T4" fmla="*/ 97 w 186"/>
                <a:gd name="T5" fmla="*/ 46 h 185"/>
                <a:gd name="T6" fmla="*/ 161 w 186"/>
                <a:gd name="T7" fmla="*/ 88 h 185"/>
                <a:gd name="T8" fmla="*/ 152 w 186"/>
                <a:gd name="T9" fmla="*/ 76 h 185"/>
                <a:gd name="T10" fmla="*/ 9 w 186"/>
                <a:gd name="T11" fmla="*/ 67 h 185"/>
                <a:gd name="T12" fmla="*/ 0 w 186"/>
                <a:gd name="T13" fmla="*/ 126 h 185"/>
                <a:gd name="T14" fmla="*/ 5 w 186"/>
                <a:gd name="T15" fmla="*/ 177 h 185"/>
                <a:gd name="T16" fmla="*/ 5 w 186"/>
                <a:gd name="T17" fmla="*/ 185 h 185"/>
                <a:gd name="T18" fmla="*/ 152 w 186"/>
                <a:gd name="T19" fmla="*/ 181 h 185"/>
                <a:gd name="T20" fmla="*/ 123 w 186"/>
                <a:gd name="T21" fmla="*/ 177 h 185"/>
                <a:gd name="T22" fmla="*/ 161 w 186"/>
                <a:gd name="T23" fmla="*/ 139 h 185"/>
                <a:gd name="T24" fmla="*/ 161 w 186"/>
                <a:gd name="T25" fmla="*/ 88 h 185"/>
                <a:gd name="T26" fmla="*/ 59 w 186"/>
                <a:gd name="T27" fmla="*/ 177 h 185"/>
                <a:gd name="T28" fmla="*/ 131 w 186"/>
                <a:gd name="T29" fmla="*/ 160 h 185"/>
                <a:gd name="T30" fmla="*/ 144 w 186"/>
                <a:gd name="T31" fmla="*/ 126 h 185"/>
                <a:gd name="T32" fmla="*/ 16 w 186"/>
                <a:gd name="T33" fmla="*/ 152 h 185"/>
                <a:gd name="T34" fmla="*/ 9 w 186"/>
                <a:gd name="T35" fmla="*/ 76 h 185"/>
                <a:gd name="T36" fmla="*/ 144 w 186"/>
                <a:gd name="T37" fmla="*/ 126 h 185"/>
                <a:gd name="T38" fmla="*/ 152 w 186"/>
                <a:gd name="T39" fmla="*/ 131 h 185"/>
                <a:gd name="T40" fmla="*/ 152 w 186"/>
                <a:gd name="T41" fmla="*/ 97 h 185"/>
                <a:gd name="T42" fmla="*/ 177 w 186"/>
                <a:gd name="T43" fmla="*/ 114 h 185"/>
                <a:gd name="T44" fmla="*/ 76 w 186"/>
                <a:gd name="T45" fmla="*/ 50 h 185"/>
                <a:gd name="T46" fmla="*/ 80 w 186"/>
                <a:gd name="T47" fmla="*/ 4 h 185"/>
                <a:gd name="T48" fmla="*/ 72 w 186"/>
                <a:gd name="T49" fmla="*/ 4 h 185"/>
                <a:gd name="T50" fmla="*/ 76 w 186"/>
                <a:gd name="T51" fmla="*/ 50 h 185"/>
                <a:gd name="T52" fmla="*/ 131 w 186"/>
                <a:gd name="T53" fmla="*/ 55 h 185"/>
                <a:gd name="T54" fmla="*/ 127 w 186"/>
                <a:gd name="T55" fmla="*/ 8 h 185"/>
                <a:gd name="T56" fmla="*/ 123 w 186"/>
                <a:gd name="T57" fmla="*/ 55 h 185"/>
                <a:gd name="T58" fmla="*/ 51 w 186"/>
                <a:gd name="T59" fmla="*/ 59 h 185"/>
                <a:gd name="T60" fmla="*/ 55 w 186"/>
                <a:gd name="T61" fmla="*/ 13 h 185"/>
                <a:gd name="T62" fmla="*/ 47 w 186"/>
                <a:gd name="T63" fmla="*/ 13 h 185"/>
                <a:gd name="T64" fmla="*/ 51 w 186"/>
                <a:gd name="T65" fmla="*/ 59 h 185"/>
                <a:gd name="T66" fmla="*/ 30 w 186"/>
                <a:gd name="T67" fmla="*/ 46 h 185"/>
                <a:gd name="T68" fmla="*/ 26 w 186"/>
                <a:gd name="T69" fmla="*/ 17 h 185"/>
                <a:gd name="T70" fmla="*/ 21 w 186"/>
                <a:gd name="T71" fmla="*/ 4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185">
                  <a:moveTo>
                    <a:pt x="102" y="50"/>
                  </a:moveTo>
                  <a:cubicBezTo>
                    <a:pt x="104" y="50"/>
                    <a:pt x="106" y="49"/>
                    <a:pt x="106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19"/>
                    <a:pt x="104" y="17"/>
                    <a:pt x="102" y="17"/>
                  </a:cubicBezTo>
                  <a:cubicBezTo>
                    <a:pt x="99" y="17"/>
                    <a:pt x="97" y="19"/>
                    <a:pt x="97" y="21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9"/>
                    <a:pt x="99" y="50"/>
                    <a:pt x="102" y="50"/>
                  </a:cubicBezTo>
                  <a:close/>
                  <a:moveTo>
                    <a:pt x="161" y="88"/>
                  </a:moveTo>
                  <a:cubicBezTo>
                    <a:pt x="152" y="88"/>
                    <a:pt x="152" y="88"/>
                    <a:pt x="152" y="88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71"/>
                    <a:pt x="148" y="67"/>
                    <a:pt x="144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4" y="67"/>
                    <a:pt x="0" y="71"/>
                    <a:pt x="0" y="7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8"/>
                    <a:pt x="12" y="167"/>
                    <a:pt x="29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2" y="177"/>
                    <a:pt x="0" y="179"/>
                    <a:pt x="0" y="181"/>
                  </a:cubicBezTo>
                  <a:cubicBezTo>
                    <a:pt x="0" y="184"/>
                    <a:pt x="2" y="185"/>
                    <a:pt x="5" y="185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50" y="185"/>
                    <a:pt x="152" y="184"/>
                    <a:pt x="152" y="181"/>
                  </a:cubicBezTo>
                  <a:cubicBezTo>
                    <a:pt x="152" y="179"/>
                    <a:pt x="150" y="177"/>
                    <a:pt x="148" y="177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37" y="169"/>
                    <a:pt x="147" y="155"/>
                    <a:pt x="15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75" y="139"/>
                    <a:pt x="186" y="128"/>
                    <a:pt x="186" y="114"/>
                  </a:cubicBezTo>
                  <a:cubicBezTo>
                    <a:pt x="186" y="100"/>
                    <a:pt x="175" y="88"/>
                    <a:pt x="161" y="88"/>
                  </a:cubicBezTo>
                  <a:close/>
                  <a:moveTo>
                    <a:pt x="93" y="177"/>
                  </a:moveTo>
                  <a:cubicBezTo>
                    <a:pt x="59" y="177"/>
                    <a:pt x="59" y="177"/>
                    <a:pt x="59" y="177"/>
                  </a:cubicBezTo>
                  <a:cubicBezTo>
                    <a:pt x="44" y="177"/>
                    <a:pt x="31" y="171"/>
                    <a:pt x="22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22" y="171"/>
                    <a:pt x="108" y="177"/>
                    <a:pt x="93" y="177"/>
                  </a:cubicBezTo>
                  <a:close/>
                  <a:moveTo>
                    <a:pt x="144" y="126"/>
                  </a:moveTo>
                  <a:cubicBezTo>
                    <a:pt x="144" y="136"/>
                    <a:pt x="141" y="144"/>
                    <a:pt x="137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1" y="144"/>
                    <a:pt x="9" y="136"/>
                    <a:pt x="9" y="12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44" y="76"/>
                    <a:pt x="144" y="76"/>
                    <a:pt x="144" y="76"/>
                  </a:cubicBezTo>
                  <a:lnTo>
                    <a:pt x="144" y="126"/>
                  </a:lnTo>
                  <a:close/>
                  <a:moveTo>
                    <a:pt x="161" y="131"/>
                  </a:moveTo>
                  <a:cubicBezTo>
                    <a:pt x="152" y="131"/>
                    <a:pt x="152" y="131"/>
                    <a:pt x="152" y="131"/>
                  </a:cubicBezTo>
                  <a:cubicBezTo>
                    <a:pt x="152" y="129"/>
                    <a:pt x="152" y="128"/>
                    <a:pt x="152" y="126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70" y="97"/>
                    <a:pt x="177" y="104"/>
                    <a:pt x="177" y="114"/>
                  </a:cubicBezTo>
                  <a:cubicBezTo>
                    <a:pt x="177" y="123"/>
                    <a:pt x="170" y="131"/>
                    <a:pt x="161" y="131"/>
                  </a:cubicBezTo>
                  <a:close/>
                  <a:moveTo>
                    <a:pt x="76" y="50"/>
                  </a:moveTo>
                  <a:cubicBezTo>
                    <a:pt x="79" y="50"/>
                    <a:pt x="80" y="49"/>
                    <a:pt x="80" y="4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2"/>
                    <a:pt x="79" y="0"/>
                    <a:pt x="76" y="0"/>
                  </a:cubicBezTo>
                  <a:cubicBezTo>
                    <a:pt x="74" y="0"/>
                    <a:pt x="72" y="2"/>
                    <a:pt x="72" y="4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9"/>
                    <a:pt x="74" y="50"/>
                    <a:pt x="76" y="50"/>
                  </a:cubicBezTo>
                  <a:close/>
                  <a:moveTo>
                    <a:pt x="127" y="59"/>
                  </a:moveTo>
                  <a:cubicBezTo>
                    <a:pt x="129" y="59"/>
                    <a:pt x="131" y="57"/>
                    <a:pt x="131" y="55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0"/>
                    <a:pt x="129" y="8"/>
                    <a:pt x="127" y="8"/>
                  </a:cubicBezTo>
                  <a:cubicBezTo>
                    <a:pt x="125" y="8"/>
                    <a:pt x="123" y="10"/>
                    <a:pt x="123" y="13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7"/>
                    <a:pt x="125" y="59"/>
                    <a:pt x="127" y="59"/>
                  </a:cubicBezTo>
                  <a:close/>
                  <a:moveTo>
                    <a:pt x="51" y="59"/>
                  </a:moveTo>
                  <a:cubicBezTo>
                    <a:pt x="53" y="59"/>
                    <a:pt x="55" y="57"/>
                    <a:pt x="55" y="55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0"/>
                    <a:pt x="53" y="8"/>
                    <a:pt x="51" y="8"/>
                  </a:cubicBezTo>
                  <a:cubicBezTo>
                    <a:pt x="49" y="8"/>
                    <a:pt x="47" y="10"/>
                    <a:pt x="47" y="13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7"/>
                    <a:pt x="49" y="59"/>
                    <a:pt x="51" y="59"/>
                  </a:cubicBezTo>
                  <a:close/>
                  <a:moveTo>
                    <a:pt x="26" y="50"/>
                  </a:moveTo>
                  <a:cubicBezTo>
                    <a:pt x="28" y="50"/>
                    <a:pt x="30" y="49"/>
                    <a:pt x="30" y="4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28" y="17"/>
                    <a:pt x="26" y="17"/>
                  </a:cubicBezTo>
                  <a:cubicBezTo>
                    <a:pt x="23" y="17"/>
                    <a:pt x="21" y="19"/>
                    <a:pt x="21" y="2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9"/>
                    <a:pt x="23" y="50"/>
                    <a:pt x="26" y="50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7" name="Freeform: Shape 133"/>
            <p:cNvSpPr>
              <a:spLocks/>
            </p:cNvSpPr>
            <p:nvPr/>
          </p:nvSpPr>
          <p:spPr bwMode="auto">
            <a:xfrm rot="1539904">
              <a:off x="10489420" y="3829825"/>
              <a:ext cx="273808" cy="335094"/>
            </a:xfrm>
            <a:custGeom>
              <a:avLst/>
              <a:gdLst>
                <a:gd name="T0" fmla="*/ 144 w 152"/>
                <a:gd name="T1" fmla="*/ 25 h 186"/>
                <a:gd name="T2" fmla="*/ 110 w 152"/>
                <a:gd name="T3" fmla="*/ 25 h 186"/>
                <a:gd name="T4" fmla="*/ 110 w 152"/>
                <a:gd name="T5" fmla="*/ 17 h 186"/>
                <a:gd name="T6" fmla="*/ 101 w 152"/>
                <a:gd name="T7" fmla="*/ 8 h 186"/>
                <a:gd name="T8" fmla="*/ 85 w 152"/>
                <a:gd name="T9" fmla="*/ 8 h 186"/>
                <a:gd name="T10" fmla="*/ 76 w 152"/>
                <a:gd name="T11" fmla="*/ 0 h 186"/>
                <a:gd name="T12" fmla="*/ 68 w 152"/>
                <a:gd name="T13" fmla="*/ 8 h 186"/>
                <a:gd name="T14" fmla="*/ 51 w 152"/>
                <a:gd name="T15" fmla="*/ 8 h 186"/>
                <a:gd name="T16" fmla="*/ 42 w 152"/>
                <a:gd name="T17" fmla="*/ 17 h 186"/>
                <a:gd name="T18" fmla="*/ 42 w 152"/>
                <a:gd name="T19" fmla="*/ 25 h 186"/>
                <a:gd name="T20" fmla="*/ 9 w 152"/>
                <a:gd name="T21" fmla="*/ 25 h 186"/>
                <a:gd name="T22" fmla="*/ 0 w 152"/>
                <a:gd name="T23" fmla="*/ 34 h 186"/>
                <a:gd name="T24" fmla="*/ 0 w 152"/>
                <a:gd name="T25" fmla="*/ 177 h 186"/>
                <a:gd name="T26" fmla="*/ 9 w 152"/>
                <a:gd name="T27" fmla="*/ 186 h 186"/>
                <a:gd name="T28" fmla="*/ 144 w 152"/>
                <a:gd name="T29" fmla="*/ 186 h 186"/>
                <a:gd name="T30" fmla="*/ 152 w 152"/>
                <a:gd name="T31" fmla="*/ 177 h 186"/>
                <a:gd name="T32" fmla="*/ 152 w 152"/>
                <a:gd name="T33" fmla="*/ 34 h 186"/>
                <a:gd name="T34" fmla="*/ 144 w 152"/>
                <a:gd name="T35" fmla="*/ 25 h 186"/>
                <a:gd name="T36" fmla="*/ 51 w 152"/>
                <a:gd name="T37" fmla="*/ 17 h 186"/>
                <a:gd name="T38" fmla="*/ 101 w 152"/>
                <a:gd name="T39" fmla="*/ 17 h 186"/>
                <a:gd name="T40" fmla="*/ 101 w 152"/>
                <a:gd name="T41" fmla="*/ 34 h 186"/>
                <a:gd name="T42" fmla="*/ 51 w 152"/>
                <a:gd name="T43" fmla="*/ 34 h 186"/>
                <a:gd name="T44" fmla="*/ 51 w 152"/>
                <a:gd name="T45" fmla="*/ 17 h 186"/>
                <a:gd name="T46" fmla="*/ 144 w 152"/>
                <a:gd name="T47" fmla="*/ 177 h 186"/>
                <a:gd name="T48" fmla="*/ 9 w 152"/>
                <a:gd name="T49" fmla="*/ 177 h 186"/>
                <a:gd name="T50" fmla="*/ 9 w 152"/>
                <a:gd name="T51" fmla="*/ 59 h 186"/>
                <a:gd name="T52" fmla="*/ 144 w 152"/>
                <a:gd name="T53" fmla="*/ 59 h 186"/>
                <a:gd name="T54" fmla="*/ 144 w 152"/>
                <a:gd name="T55" fmla="*/ 177 h 186"/>
                <a:gd name="T56" fmla="*/ 144 w 152"/>
                <a:gd name="T57" fmla="*/ 51 h 186"/>
                <a:gd name="T58" fmla="*/ 9 w 152"/>
                <a:gd name="T59" fmla="*/ 51 h 186"/>
                <a:gd name="T60" fmla="*/ 9 w 152"/>
                <a:gd name="T61" fmla="*/ 34 h 186"/>
                <a:gd name="T62" fmla="*/ 42 w 152"/>
                <a:gd name="T63" fmla="*/ 34 h 186"/>
                <a:gd name="T64" fmla="*/ 51 w 152"/>
                <a:gd name="T65" fmla="*/ 42 h 186"/>
                <a:gd name="T66" fmla="*/ 101 w 152"/>
                <a:gd name="T67" fmla="*/ 42 h 186"/>
                <a:gd name="T68" fmla="*/ 110 w 152"/>
                <a:gd name="T69" fmla="*/ 34 h 186"/>
                <a:gd name="T70" fmla="*/ 144 w 152"/>
                <a:gd name="T71" fmla="*/ 34 h 186"/>
                <a:gd name="T72" fmla="*/ 144 w 152"/>
                <a:gd name="T73" fmla="*/ 51 h 186"/>
                <a:gd name="T74" fmla="*/ 30 w 152"/>
                <a:gd name="T75" fmla="*/ 93 h 186"/>
                <a:gd name="T76" fmla="*/ 80 w 152"/>
                <a:gd name="T77" fmla="*/ 93 h 186"/>
                <a:gd name="T78" fmla="*/ 85 w 152"/>
                <a:gd name="T79" fmla="*/ 88 h 186"/>
                <a:gd name="T80" fmla="*/ 80 w 152"/>
                <a:gd name="T81" fmla="*/ 84 h 186"/>
                <a:gd name="T82" fmla="*/ 30 w 152"/>
                <a:gd name="T83" fmla="*/ 84 h 186"/>
                <a:gd name="T84" fmla="*/ 25 w 152"/>
                <a:gd name="T85" fmla="*/ 88 h 186"/>
                <a:gd name="T86" fmla="*/ 30 w 152"/>
                <a:gd name="T87" fmla="*/ 93 h 186"/>
                <a:gd name="T88" fmla="*/ 30 w 152"/>
                <a:gd name="T89" fmla="*/ 143 h 186"/>
                <a:gd name="T90" fmla="*/ 106 w 152"/>
                <a:gd name="T91" fmla="*/ 143 h 186"/>
                <a:gd name="T92" fmla="*/ 110 w 152"/>
                <a:gd name="T93" fmla="*/ 139 h 186"/>
                <a:gd name="T94" fmla="*/ 106 w 152"/>
                <a:gd name="T95" fmla="*/ 135 h 186"/>
                <a:gd name="T96" fmla="*/ 30 w 152"/>
                <a:gd name="T97" fmla="*/ 135 h 186"/>
                <a:gd name="T98" fmla="*/ 25 w 152"/>
                <a:gd name="T99" fmla="*/ 139 h 186"/>
                <a:gd name="T100" fmla="*/ 30 w 152"/>
                <a:gd name="T101" fmla="*/ 143 h 186"/>
                <a:gd name="T102" fmla="*/ 30 w 152"/>
                <a:gd name="T103" fmla="*/ 118 h 186"/>
                <a:gd name="T104" fmla="*/ 123 w 152"/>
                <a:gd name="T105" fmla="*/ 118 h 186"/>
                <a:gd name="T106" fmla="*/ 127 w 152"/>
                <a:gd name="T107" fmla="*/ 114 h 186"/>
                <a:gd name="T108" fmla="*/ 123 w 152"/>
                <a:gd name="T109" fmla="*/ 110 h 186"/>
                <a:gd name="T110" fmla="*/ 30 w 152"/>
                <a:gd name="T111" fmla="*/ 110 h 186"/>
                <a:gd name="T112" fmla="*/ 25 w 152"/>
                <a:gd name="T113" fmla="*/ 114 h 186"/>
                <a:gd name="T114" fmla="*/ 30 w 152"/>
                <a:gd name="T115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186">
                  <a:moveTo>
                    <a:pt x="144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2"/>
                    <a:pt x="106" y="8"/>
                    <a:pt x="101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4"/>
                    <a:pt x="81" y="0"/>
                    <a:pt x="76" y="0"/>
                  </a:cubicBezTo>
                  <a:cubicBezTo>
                    <a:pt x="71" y="0"/>
                    <a:pt x="68" y="4"/>
                    <a:pt x="68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6" y="8"/>
                    <a:pt x="42" y="12"/>
                    <a:pt x="42" y="17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9"/>
                    <a:pt x="0" y="3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2"/>
                    <a:pt x="4" y="186"/>
                    <a:pt x="9" y="186"/>
                  </a:cubicBezTo>
                  <a:cubicBezTo>
                    <a:pt x="144" y="186"/>
                    <a:pt x="144" y="186"/>
                    <a:pt x="144" y="186"/>
                  </a:cubicBezTo>
                  <a:cubicBezTo>
                    <a:pt x="148" y="186"/>
                    <a:pt x="152" y="182"/>
                    <a:pt x="152" y="17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29"/>
                    <a:pt x="148" y="25"/>
                    <a:pt x="144" y="25"/>
                  </a:cubicBezTo>
                  <a:close/>
                  <a:moveTo>
                    <a:pt x="51" y="17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51" y="34"/>
                    <a:pt x="51" y="34"/>
                    <a:pt x="51" y="34"/>
                  </a:cubicBezTo>
                  <a:lnTo>
                    <a:pt x="51" y="17"/>
                  </a:lnTo>
                  <a:close/>
                  <a:moveTo>
                    <a:pt x="144" y="177"/>
                  </a:moveTo>
                  <a:cubicBezTo>
                    <a:pt x="9" y="177"/>
                    <a:pt x="9" y="177"/>
                    <a:pt x="9" y="17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44" y="59"/>
                    <a:pt x="144" y="59"/>
                    <a:pt x="144" y="59"/>
                  </a:cubicBezTo>
                  <a:lnTo>
                    <a:pt x="144" y="177"/>
                  </a:lnTo>
                  <a:close/>
                  <a:moveTo>
                    <a:pt x="144" y="51"/>
                  </a:moveTo>
                  <a:cubicBezTo>
                    <a:pt x="9" y="51"/>
                    <a:pt x="9" y="51"/>
                    <a:pt x="9" y="51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8"/>
                    <a:pt x="46" y="42"/>
                    <a:pt x="5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6" y="42"/>
                    <a:pt x="110" y="38"/>
                    <a:pt x="110" y="34"/>
                  </a:cubicBezTo>
                  <a:cubicBezTo>
                    <a:pt x="144" y="34"/>
                    <a:pt x="144" y="34"/>
                    <a:pt x="144" y="34"/>
                  </a:cubicBezTo>
                  <a:lnTo>
                    <a:pt x="144" y="51"/>
                  </a:lnTo>
                  <a:close/>
                  <a:moveTo>
                    <a:pt x="30" y="93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83" y="93"/>
                    <a:pt x="85" y="91"/>
                    <a:pt x="85" y="88"/>
                  </a:cubicBezTo>
                  <a:cubicBezTo>
                    <a:pt x="85" y="86"/>
                    <a:pt x="83" y="84"/>
                    <a:pt x="8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1"/>
                    <a:pt x="27" y="93"/>
                    <a:pt x="30" y="93"/>
                  </a:cubicBezTo>
                  <a:close/>
                  <a:moveTo>
                    <a:pt x="30" y="143"/>
                  </a:moveTo>
                  <a:cubicBezTo>
                    <a:pt x="106" y="143"/>
                    <a:pt x="106" y="143"/>
                    <a:pt x="106" y="143"/>
                  </a:cubicBezTo>
                  <a:cubicBezTo>
                    <a:pt x="108" y="143"/>
                    <a:pt x="110" y="141"/>
                    <a:pt x="110" y="139"/>
                  </a:cubicBezTo>
                  <a:cubicBezTo>
                    <a:pt x="110" y="137"/>
                    <a:pt x="108" y="135"/>
                    <a:pt x="106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27" y="135"/>
                    <a:pt x="25" y="137"/>
                    <a:pt x="25" y="139"/>
                  </a:cubicBezTo>
                  <a:cubicBezTo>
                    <a:pt x="25" y="141"/>
                    <a:pt x="27" y="143"/>
                    <a:pt x="30" y="143"/>
                  </a:cubicBezTo>
                  <a:close/>
                  <a:moveTo>
                    <a:pt x="30" y="118"/>
                  </a:moveTo>
                  <a:cubicBezTo>
                    <a:pt x="123" y="118"/>
                    <a:pt x="123" y="118"/>
                    <a:pt x="123" y="118"/>
                  </a:cubicBezTo>
                  <a:cubicBezTo>
                    <a:pt x="125" y="118"/>
                    <a:pt x="127" y="116"/>
                    <a:pt x="127" y="114"/>
                  </a:cubicBezTo>
                  <a:cubicBezTo>
                    <a:pt x="127" y="111"/>
                    <a:pt x="125" y="110"/>
                    <a:pt x="123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7" y="110"/>
                    <a:pt x="25" y="111"/>
                    <a:pt x="25" y="114"/>
                  </a:cubicBezTo>
                  <a:cubicBezTo>
                    <a:pt x="25" y="116"/>
                    <a:pt x="27" y="118"/>
                    <a:pt x="30" y="118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8" name="Freeform: Shape 134"/>
            <p:cNvSpPr>
              <a:spLocks/>
            </p:cNvSpPr>
            <p:nvPr/>
          </p:nvSpPr>
          <p:spPr bwMode="auto">
            <a:xfrm>
              <a:off x="10097244" y="2824457"/>
              <a:ext cx="333117" cy="334106"/>
            </a:xfrm>
            <a:custGeom>
              <a:avLst/>
              <a:gdLst>
                <a:gd name="T0" fmla="*/ 92 w 185"/>
                <a:gd name="T1" fmla="*/ 0 h 186"/>
                <a:gd name="T2" fmla="*/ 0 w 185"/>
                <a:gd name="T3" fmla="*/ 93 h 186"/>
                <a:gd name="T4" fmla="*/ 92 w 185"/>
                <a:gd name="T5" fmla="*/ 186 h 186"/>
                <a:gd name="T6" fmla="*/ 185 w 185"/>
                <a:gd name="T7" fmla="*/ 93 h 186"/>
                <a:gd name="T8" fmla="*/ 92 w 185"/>
                <a:gd name="T9" fmla="*/ 0 h 186"/>
                <a:gd name="T10" fmla="*/ 92 w 185"/>
                <a:gd name="T11" fmla="*/ 178 h 186"/>
                <a:gd name="T12" fmla="*/ 37 w 185"/>
                <a:gd name="T13" fmla="*/ 157 h 186"/>
                <a:gd name="T14" fmla="*/ 67 w 185"/>
                <a:gd name="T15" fmla="*/ 139 h 186"/>
                <a:gd name="T16" fmla="*/ 80 w 185"/>
                <a:gd name="T17" fmla="*/ 108 h 186"/>
                <a:gd name="T18" fmla="*/ 77 w 185"/>
                <a:gd name="T19" fmla="*/ 101 h 186"/>
                <a:gd name="T20" fmla="*/ 67 w 185"/>
                <a:gd name="T21" fmla="*/ 63 h 186"/>
                <a:gd name="T22" fmla="*/ 88 w 185"/>
                <a:gd name="T23" fmla="*/ 37 h 186"/>
                <a:gd name="T24" fmla="*/ 101 w 185"/>
                <a:gd name="T25" fmla="*/ 35 h 186"/>
                <a:gd name="T26" fmla="*/ 105 w 185"/>
                <a:gd name="T27" fmla="*/ 34 h 186"/>
                <a:gd name="T28" fmla="*/ 122 w 185"/>
                <a:gd name="T29" fmla="*/ 64 h 186"/>
                <a:gd name="T30" fmla="*/ 113 w 185"/>
                <a:gd name="T31" fmla="*/ 100 h 186"/>
                <a:gd name="T32" fmla="*/ 109 w 185"/>
                <a:gd name="T33" fmla="*/ 108 h 186"/>
                <a:gd name="T34" fmla="*/ 107 w 185"/>
                <a:gd name="T35" fmla="*/ 124 h 186"/>
                <a:gd name="T36" fmla="*/ 126 w 185"/>
                <a:gd name="T37" fmla="*/ 141 h 186"/>
                <a:gd name="T38" fmla="*/ 148 w 185"/>
                <a:gd name="T39" fmla="*/ 157 h 186"/>
                <a:gd name="T40" fmla="*/ 92 w 185"/>
                <a:gd name="T41" fmla="*/ 178 h 186"/>
                <a:gd name="T42" fmla="*/ 154 w 185"/>
                <a:gd name="T43" fmla="*/ 151 h 186"/>
                <a:gd name="T44" fmla="*/ 129 w 185"/>
                <a:gd name="T45" fmla="*/ 133 h 186"/>
                <a:gd name="T46" fmla="*/ 115 w 185"/>
                <a:gd name="T47" fmla="*/ 121 h 186"/>
                <a:gd name="T48" fmla="*/ 117 w 185"/>
                <a:gd name="T49" fmla="*/ 111 h 186"/>
                <a:gd name="T50" fmla="*/ 121 w 185"/>
                <a:gd name="T51" fmla="*/ 104 h 186"/>
                <a:gd name="T52" fmla="*/ 130 w 185"/>
                <a:gd name="T53" fmla="*/ 64 h 186"/>
                <a:gd name="T54" fmla="*/ 105 w 185"/>
                <a:gd name="T55" fmla="*/ 26 h 186"/>
                <a:gd name="T56" fmla="*/ 98 w 185"/>
                <a:gd name="T57" fmla="*/ 27 h 186"/>
                <a:gd name="T58" fmla="*/ 88 w 185"/>
                <a:gd name="T59" fmla="*/ 29 h 186"/>
                <a:gd name="T60" fmla="*/ 59 w 185"/>
                <a:gd name="T61" fmla="*/ 63 h 186"/>
                <a:gd name="T62" fmla="*/ 69 w 185"/>
                <a:gd name="T63" fmla="*/ 105 h 186"/>
                <a:gd name="T64" fmla="*/ 73 w 185"/>
                <a:gd name="T65" fmla="*/ 111 h 186"/>
                <a:gd name="T66" fmla="*/ 63 w 185"/>
                <a:gd name="T67" fmla="*/ 131 h 186"/>
                <a:gd name="T68" fmla="*/ 31 w 185"/>
                <a:gd name="T69" fmla="*/ 151 h 186"/>
                <a:gd name="T70" fmla="*/ 8 w 185"/>
                <a:gd name="T71" fmla="*/ 93 h 186"/>
                <a:gd name="T72" fmla="*/ 92 w 185"/>
                <a:gd name="T73" fmla="*/ 9 h 186"/>
                <a:gd name="T74" fmla="*/ 177 w 185"/>
                <a:gd name="T75" fmla="*/ 93 h 186"/>
                <a:gd name="T76" fmla="*/ 154 w 185"/>
                <a:gd name="T77" fmla="*/ 1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86">
                  <a:moveTo>
                    <a:pt x="92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145"/>
                    <a:pt x="41" y="186"/>
                    <a:pt x="92" y="186"/>
                  </a:cubicBezTo>
                  <a:cubicBezTo>
                    <a:pt x="144" y="186"/>
                    <a:pt x="185" y="145"/>
                    <a:pt x="185" y="93"/>
                  </a:cubicBezTo>
                  <a:cubicBezTo>
                    <a:pt x="185" y="42"/>
                    <a:pt x="144" y="0"/>
                    <a:pt x="92" y="0"/>
                  </a:cubicBezTo>
                  <a:close/>
                  <a:moveTo>
                    <a:pt x="92" y="178"/>
                  </a:moveTo>
                  <a:cubicBezTo>
                    <a:pt x="71" y="178"/>
                    <a:pt x="52" y="170"/>
                    <a:pt x="37" y="157"/>
                  </a:cubicBezTo>
                  <a:cubicBezTo>
                    <a:pt x="49" y="147"/>
                    <a:pt x="54" y="145"/>
                    <a:pt x="67" y="139"/>
                  </a:cubicBezTo>
                  <a:cubicBezTo>
                    <a:pt x="81" y="133"/>
                    <a:pt x="86" y="121"/>
                    <a:pt x="80" y="108"/>
                  </a:cubicBezTo>
                  <a:cubicBezTo>
                    <a:pt x="79" y="105"/>
                    <a:pt x="78" y="103"/>
                    <a:pt x="77" y="101"/>
                  </a:cubicBezTo>
                  <a:cubicBezTo>
                    <a:pt x="72" y="93"/>
                    <a:pt x="67" y="84"/>
                    <a:pt x="67" y="63"/>
                  </a:cubicBezTo>
                  <a:cubicBezTo>
                    <a:pt x="67" y="38"/>
                    <a:pt x="79" y="38"/>
                    <a:pt x="88" y="37"/>
                  </a:cubicBezTo>
                  <a:cubicBezTo>
                    <a:pt x="95" y="37"/>
                    <a:pt x="98" y="36"/>
                    <a:pt x="101" y="35"/>
                  </a:cubicBezTo>
                  <a:cubicBezTo>
                    <a:pt x="102" y="35"/>
                    <a:pt x="103" y="34"/>
                    <a:pt x="105" y="34"/>
                  </a:cubicBezTo>
                  <a:cubicBezTo>
                    <a:pt x="113" y="34"/>
                    <a:pt x="122" y="42"/>
                    <a:pt x="122" y="64"/>
                  </a:cubicBezTo>
                  <a:cubicBezTo>
                    <a:pt x="122" y="85"/>
                    <a:pt x="118" y="91"/>
                    <a:pt x="113" y="100"/>
                  </a:cubicBezTo>
                  <a:cubicBezTo>
                    <a:pt x="112" y="102"/>
                    <a:pt x="111" y="105"/>
                    <a:pt x="109" y="108"/>
                  </a:cubicBezTo>
                  <a:cubicBezTo>
                    <a:pt x="106" y="114"/>
                    <a:pt x="106" y="119"/>
                    <a:pt x="107" y="124"/>
                  </a:cubicBezTo>
                  <a:cubicBezTo>
                    <a:pt x="110" y="130"/>
                    <a:pt x="116" y="136"/>
                    <a:pt x="126" y="141"/>
                  </a:cubicBezTo>
                  <a:cubicBezTo>
                    <a:pt x="134" y="145"/>
                    <a:pt x="143" y="152"/>
                    <a:pt x="148" y="157"/>
                  </a:cubicBezTo>
                  <a:cubicBezTo>
                    <a:pt x="133" y="170"/>
                    <a:pt x="114" y="178"/>
                    <a:pt x="92" y="178"/>
                  </a:cubicBezTo>
                  <a:close/>
                  <a:moveTo>
                    <a:pt x="154" y="151"/>
                  </a:moveTo>
                  <a:cubicBezTo>
                    <a:pt x="149" y="146"/>
                    <a:pt x="139" y="137"/>
                    <a:pt x="129" y="133"/>
                  </a:cubicBezTo>
                  <a:cubicBezTo>
                    <a:pt x="121" y="129"/>
                    <a:pt x="117" y="125"/>
                    <a:pt x="115" y="121"/>
                  </a:cubicBezTo>
                  <a:cubicBezTo>
                    <a:pt x="114" y="118"/>
                    <a:pt x="115" y="115"/>
                    <a:pt x="117" y="111"/>
                  </a:cubicBezTo>
                  <a:cubicBezTo>
                    <a:pt x="118" y="108"/>
                    <a:pt x="120" y="106"/>
                    <a:pt x="121" y="104"/>
                  </a:cubicBezTo>
                  <a:cubicBezTo>
                    <a:pt x="126" y="94"/>
                    <a:pt x="130" y="88"/>
                    <a:pt x="130" y="64"/>
                  </a:cubicBezTo>
                  <a:cubicBezTo>
                    <a:pt x="130" y="28"/>
                    <a:pt x="109" y="26"/>
                    <a:pt x="105" y="26"/>
                  </a:cubicBezTo>
                  <a:cubicBezTo>
                    <a:pt x="102" y="26"/>
                    <a:pt x="100" y="27"/>
                    <a:pt x="98" y="27"/>
                  </a:cubicBezTo>
                  <a:cubicBezTo>
                    <a:pt x="96" y="28"/>
                    <a:pt x="93" y="29"/>
                    <a:pt x="88" y="29"/>
                  </a:cubicBezTo>
                  <a:cubicBezTo>
                    <a:pt x="78" y="29"/>
                    <a:pt x="59" y="29"/>
                    <a:pt x="59" y="63"/>
                  </a:cubicBezTo>
                  <a:cubicBezTo>
                    <a:pt x="59" y="86"/>
                    <a:pt x="65" y="96"/>
                    <a:pt x="69" y="105"/>
                  </a:cubicBezTo>
                  <a:cubicBezTo>
                    <a:pt x="71" y="107"/>
                    <a:pt x="72" y="109"/>
                    <a:pt x="73" y="111"/>
                  </a:cubicBezTo>
                  <a:cubicBezTo>
                    <a:pt x="77" y="120"/>
                    <a:pt x="74" y="127"/>
                    <a:pt x="63" y="131"/>
                  </a:cubicBezTo>
                  <a:cubicBezTo>
                    <a:pt x="50" y="137"/>
                    <a:pt x="44" y="140"/>
                    <a:pt x="31" y="151"/>
                  </a:cubicBezTo>
                  <a:cubicBezTo>
                    <a:pt x="17" y="136"/>
                    <a:pt x="8" y="116"/>
                    <a:pt x="8" y="93"/>
                  </a:cubicBezTo>
                  <a:cubicBezTo>
                    <a:pt x="8" y="47"/>
                    <a:pt x="46" y="9"/>
                    <a:pt x="92" y="9"/>
                  </a:cubicBezTo>
                  <a:cubicBezTo>
                    <a:pt x="139" y="9"/>
                    <a:pt x="177" y="47"/>
                    <a:pt x="177" y="93"/>
                  </a:cubicBezTo>
                  <a:cubicBezTo>
                    <a:pt x="177" y="116"/>
                    <a:pt x="168" y="136"/>
                    <a:pt x="154" y="151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9" name="Freeform: Shape 135"/>
            <p:cNvSpPr>
              <a:spLocks/>
            </p:cNvSpPr>
            <p:nvPr/>
          </p:nvSpPr>
          <p:spPr bwMode="auto">
            <a:xfrm>
              <a:off x="9653715" y="1867876"/>
              <a:ext cx="333676" cy="332690"/>
            </a:xfrm>
            <a:custGeom>
              <a:avLst/>
              <a:gdLst>
                <a:gd name="T0" fmla="*/ 137 w 186"/>
                <a:gd name="T1" fmla="*/ 60 h 185"/>
                <a:gd name="T2" fmla="*/ 126 w 186"/>
                <a:gd name="T3" fmla="*/ 64 h 185"/>
                <a:gd name="T4" fmla="*/ 113 w 186"/>
                <a:gd name="T5" fmla="*/ 59 h 185"/>
                <a:gd name="T6" fmla="*/ 96 w 186"/>
                <a:gd name="T7" fmla="*/ 76 h 185"/>
                <a:gd name="T8" fmla="*/ 97 w 186"/>
                <a:gd name="T9" fmla="*/ 80 h 185"/>
                <a:gd name="T10" fmla="*/ 61 w 186"/>
                <a:gd name="T11" fmla="*/ 62 h 185"/>
                <a:gd name="T12" fmla="*/ 59 w 186"/>
                <a:gd name="T13" fmla="*/ 70 h 185"/>
                <a:gd name="T14" fmla="*/ 66 w 186"/>
                <a:gd name="T15" fmla="*/ 84 h 185"/>
                <a:gd name="T16" fmla="*/ 58 w 186"/>
                <a:gd name="T17" fmla="*/ 82 h 185"/>
                <a:gd name="T18" fmla="*/ 58 w 186"/>
                <a:gd name="T19" fmla="*/ 83 h 185"/>
                <a:gd name="T20" fmla="*/ 72 w 186"/>
                <a:gd name="T21" fmla="*/ 99 h 185"/>
                <a:gd name="T22" fmla="*/ 68 w 186"/>
                <a:gd name="T23" fmla="*/ 100 h 185"/>
                <a:gd name="T24" fmla="*/ 64 w 186"/>
                <a:gd name="T25" fmla="*/ 100 h 185"/>
                <a:gd name="T26" fmla="*/ 81 w 186"/>
                <a:gd name="T27" fmla="*/ 111 h 185"/>
                <a:gd name="T28" fmla="*/ 59 w 186"/>
                <a:gd name="T29" fmla="*/ 119 h 185"/>
                <a:gd name="T30" fmla="*/ 55 w 186"/>
                <a:gd name="T31" fmla="*/ 118 h 185"/>
                <a:gd name="T32" fmla="*/ 82 w 186"/>
                <a:gd name="T33" fmla="*/ 126 h 185"/>
                <a:gd name="T34" fmla="*/ 131 w 186"/>
                <a:gd name="T35" fmla="*/ 78 h 185"/>
                <a:gd name="T36" fmla="*/ 131 w 186"/>
                <a:gd name="T37" fmla="*/ 75 h 185"/>
                <a:gd name="T38" fmla="*/ 139 w 186"/>
                <a:gd name="T39" fmla="*/ 67 h 185"/>
                <a:gd name="T40" fmla="*/ 129 w 186"/>
                <a:gd name="T41" fmla="*/ 69 h 185"/>
                <a:gd name="T42" fmla="*/ 137 w 186"/>
                <a:gd name="T43" fmla="*/ 60 h 185"/>
                <a:gd name="T44" fmla="*/ 93 w 186"/>
                <a:gd name="T45" fmla="*/ 0 h 185"/>
                <a:gd name="T46" fmla="*/ 0 w 186"/>
                <a:gd name="T47" fmla="*/ 92 h 185"/>
                <a:gd name="T48" fmla="*/ 93 w 186"/>
                <a:gd name="T49" fmla="*/ 185 h 185"/>
                <a:gd name="T50" fmla="*/ 186 w 186"/>
                <a:gd name="T51" fmla="*/ 92 h 185"/>
                <a:gd name="T52" fmla="*/ 93 w 186"/>
                <a:gd name="T53" fmla="*/ 0 h 185"/>
                <a:gd name="T54" fmla="*/ 93 w 186"/>
                <a:gd name="T55" fmla="*/ 177 h 185"/>
                <a:gd name="T56" fmla="*/ 9 w 186"/>
                <a:gd name="T57" fmla="*/ 92 h 185"/>
                <a:gd name="T58" fmla="*/ 93 w 186"/>
                <a:gd name="T59" fmla="*/ 8 h 185"/>
                <a:gd name="T60" fmla="*/ 177 w 186"/>
                <a:gd name="T61" fmla="*/ 92 h 185"/>
                <a:gd name="T62" fmla="*/ 93 w 186"/>
                <a:gd name="T6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85">
                  <a:moveTo>
                    <a:pt x="137" y="60"/>
                  </a:moveTo>
                  <a:cubicBezTo>
                    <a:pt x="134" y="62"/>
                    <a:pt x="130" y="63"/>
                    <a:pt x="126" y="64"/>
                  </a:cubicBezTo>
                  <a:cubicBezTo>
                    <a:pt x="123" y="61"/>
                    <a:pt x="118" y="59"/>
                    <a:pt x="113" y="59"/>
                  </a:cubicBezTo>
                  <a:cubicBezTo>
                    <a:pt x="104" y="59"/>
                    <a:pt x="96" y="66"/>
                    <a:pt x="96" y="76"/>
                  </a:cubicBezTo>
                  <a:cubicBezTo>
                    <a:pt x="96" y="77"/>
                    <a:pt x="96" y="78"/>
                    <a:pt x="97" y="80"/>
                  </a:cubicBezTo>
                  <a:cubicBezTo>
                    <a:pt x="82" y="79"/>
                    <a:pt x="69" y="72"/>
                    <a:pt x="61" y="62"/>
                  </a:cubicBezTo>
                  <a:cubicBezTo>
                    <a:pt x="59" y="64"/>
                    <a:pt x="59" y="67"/>
                    <a:pt x="59" y="70"/>
                  </a:cubicBezTo>
                  <a:cubicBezTo>
                    <a:pt x="59" y="76"/>
                    <a:pt x="62" y="81"/>
                    <a:pt x="66" y="84"/>
                  </a:cubicBezTo>
                  <a:cubicBezTo>
                    <a:pt x="63" y="84"/>
                    <a:pt x="61" y="84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8" y="91"/>
                    <a:pt x="64" y="98"/>
                    <a:pt x="72" y="99"/>
                  </a:cubicBezTo>
                  <a:cubicBezTo>
                    <a:pt x="71" y="100"/>
                    <a:pt x="69" y="100"/>
                    <a:pt x="68" y="100"/>
                  </a:cubicBezTo>
                  <a:cubicBezTo>
                    <a:pt x="67" y="100"/>
                    <a:pt x="66" y="100"/>
                    <a:pt x="64" y="100"/>
                  </a:cubicBezTo>
                  <a:cubicBezTo>
                    <a:pt x="67" y="106"/>
                    <a:pt x="73" y="111"/>
                    <a:pt x="81" y="111"/>
                  </a:cubicBezTo>
                  <a:cubicBezTo>
                    <a:pt x="75" y="116"/>
                    <a:pt x="67" y="119"/>
                    <a:pt x="59" y="119"/>
                  </a:cubicBezTo>
                  <a:cubicBezTo>
                    <a:pt x="58" y="119"/>
                    <a:pt x="56" y="119"/>
                    <a:pt x="55" y="118"/>
                  </a:cubicBezTo>
                  <a:cubicBezTo>
                    <a:pt x="63" y="123"/>
                    <a:pt x="72" y="126"/>
                    <a:pt x="82" y="126"/>
                  </a:cubicBezTo>
                  <a:cubicBezTo>
                    <a:pt x="113" y="126"/>
                    <a:pt x="131" y="100"/>
                    <a:pt x="131" y="78"/>
                  </a:cubicBezTo>
                  <a:cubicBezTo>
                    <a:pt x="131" y="77"/>
                    <a:pt x="131" y="76"/>
                    <a:pt x="131" y="75"/>
                  </a:cubicBezTo>
                  <a:cubicBezTo>
                    <a:pt x="134" y="73"/>
                    <a:pt x="137" y="70"/>
                    <a:pt x="139" y="67"/>
                  </a:cubicBezTo>
                  <a:cubicBezTo>
                    <a:pt x="136" y="68"/>
                    <a:pt x="133" y="69"/>
                    <a:pt x="129" y="69"/>
                  </a:cubicBezTo>
                  <a:cubicBezTo>
                    <a:pt x="133" y="67"/>
                    <a:pt x="136" y="64"/>
                    <a:pt x="137" y="60"/>
                  </a:cubicBezTo>
                  <a:close/>
                  <a:moveTo>
                    <a:pt x="93" y="0"/>
                  </a:moveTo>
                  <a:cubicBezTo>
                    <a:pt x="42" y="0"/>
                    <a:pt x="0" y="41"/>
                    <a:pt x="0" y="92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144" y="185"/>
                    <a:pt x="186" y="144"/>
                    <a:pt x="186" y="92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2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2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0" name="Freeform: Shape 136"/>
            <p:cNvSpPr>
              <a:spLocks/>
            </p:cNvSpPr>
            <p:nvPr/>
          </p:nvSpPr>
          <p:spPr bwMode="auto">
            <a:xfrm rot="3530685">
              <a:off x="10088518" y="2255427"/>
              <a:ext cx="334106" cy="333117"/>
            </a:xfrm>
            <a:custGeom>
              <a:avLst/>
              <a:gdLst>
                <a:gd name="T0" fmla="*/ 41 w 186"/>
                <a:gd name="T1" fmla="*/ 125 h 185"/>
                <a:gd name="T2" fmla="*/ 45 w 186"/>
                <a:gd name="T3" fmla="*/ 121 h 185"/>
                <a:gd name="T4" fmla="*/ 46 w 186"/>
                <a:gd name="T5" fmla="*/ 118 h 185"/>
                <a:gd name="T6" fmla="*/ 42 w 186"/>
                <a:gd name="T7" fmla="*/ 114 h 185"/>
                <a:gd name="T8" fmla="*/ 39 w 186"/>
                <a:gd name="T9" fmla="*/ 115 h 185"/>
                <a:gd name="T10" fmla="*/ 35 w 186"/>
                <a:gd name="T11" fmla="*/ 119 h 185"/>
                <a:gd name="T12" fmla="*/ 34 w 186"/>
                <a:gd name="T13" fmla="*/ 122 h 185"/>
                <a:gd name="T14" fmla="*/ 38 w 186"/>
                <a:gd name="T15" fmla="*/ 126 h 185"/>
                <a:gd name="T16" fmla="*/ 41 w 186"/>
                <a:gd name="T17" fmla="*/ 125 h 185"/>
                <a:gd name="T18" fmla="*/ 67 w 186"/>
                <a:gd name="T19" fmla="*/ 122 h 185"/>
                <a:gd name="T20" fmla="*/ 63 w 186"/>
                <a:gd name="T21" fmla="*/ 118 h 185"/>
                <a:gd name="T22" fmla="*/ 60 w 186"/>
                <a:gd name="T23" fmla="*/ 119 h 185"/>
                <a:gd name="T24" fmla="*/ 18 w 186"/>
                <a:gd name="T25" fmla="*/ 161 h 185"/>
                <a:gd name="T26" fmla="*/ 17 w 186"/>
                <a:gd name="T27" fmla="*/ 164 h 185"/>
                <a:gd name="T28" fmla="*/ 21 w 186"/>
                <a:gd name="T29" fmla="*/ 168 h 185"/>
                <a:gd name="T30" fmla="*/ 24 w 186"/>
                <a:gd name="T31" fmla="*/ 167 h 185"/>
                <a:gd name="T32" fmla="*/ 66 w 186"/>
                <a:gd name="T33" fmla="*/ 125 h 185"/>
                <a:gd name="T34" fmla="*/ 67 w 186"/>
                <a:gd name="T35" fmla="*/ 122 h 185"/>
                <a:gd name="T36" fmla="*/ 186 w 186"/>
                <a:gd name="T37" fmla="*/ 4 h 185"/>
                <a:gd name="T38" fmla="*/ 181 w 186"/>
                <a:gd name="T39" fmla="*/ 0 h 185"/>
                <a:gd name="T40" fmla="*/ 180 w 186"/>
                <a:gd name="T41" fmla="*/ 0 h 185"/>
                <a:gd name="T42" fmla="*/ 180 w 186"/>
                <a:gd name="T43" fmla="*/ 0 h 185"/>
                <a:gd name="T44" fmla="*/ 3 w 186"/>
                <a:gd name="T45" fmla="*/ 76 h 185"/>
                <a:gd name="T46" fmla="*/ 2 w 186"/>
                <a:gd name="T47" fmla="*/ 76 h 185"/>
                <a:gd name="T48" fmla="*/ 2 w 186"/>
                <a:gd name="T49" fmla="*/ 76 h 185"/>
                <a:gd name="T50" fmla="*/ 2 w 186"/>
                <a:gd name="T51" fmla="*/ 76 h 185"/>
                <a:gd name="T52" fmla="*/ 0 w 186"/>
                <a:gd name="T53" fmla="*/ 80 h 185"/>
                <a:gd name="T54" fmla="*/ 3 w 186"/>
                <a:gd name="T55" fmla="*/ 84 h 185"/>
                <a:gd name="T56" fmla="*/ 3 w 186"/>
                <a:gd name="T57" fmla="*/ 84 h 185"/>
                <a:gd name="T58" fmla="*/ 73 w 186"/>
                <a:gd name="T59" fmla="*/ 113 h 185"/>
                <a:gd name="T60" fmla="*/ 101 w 186"/>
                <a:gd name="T61" fmla="*/ 182 h 185"/>
                <a:gd name="T62" fmla="*/ 101 w 186"/>
                <a:gd name="T63" fmla="*/ 182 h 185"/>
                <a:gd name="T64" fmla="*/ 105 w 186"/>
                <a:gd name="T65" fmla="*/ 185 h 185"/>
                <a:gd name="T66" fmla="*/ 109 w 186"/>
                <a:gd name="T67" fmla="*/ 183 h 185"/>
                <a:gd name="T68" fmla="*/ 109 w 186"/>
                <a:gd name="T69" fmla="*/ 183 h 185"/>
                <a:gd name="T70" fmla="*/ 109 w 186"/>
                <a:gd name="T71" fmla="*/ 183 h 185"/>
                <a:gd name="T72" fmla="*/ 109 w 186"/>
                <a:gd name="T73" fmla="*/ 183 h 185"/>
                <a:gd name="T74" fmla="*/ 185 w 186"/>
                <a:gd name="T75" fmla="*/ 6 h 185"/>
                <a:gd name="T76" fmla="*/ 185 w 186"/>
                <a:gd name="T77" fmla="*/ 6 h 185"/>
                <a:gd name="T78" fmla="*/ 186 w 186"/>
                <a:gd name="T79" fmla="*/ 4 h 185"/>
                <a:gd name="T80" fmla="*/ 15 w 186"/>
                <a:gd name="T81" fmla="*/ 80 h 185"/>
                <a:gd name="T82" fmla="*/ 163 w 186"/>
                <a:gd name="T83" fmla="*/ 16 h 185"/>
                <a:gd name="T84" fmla="*/ 75 w 186"/>
                <a:gd name="T85" fmla="*/ 104 h 185"/>
                <a:gd name="T86" fmla="*/ 15 w 186"/>
                <a:gd name="T87" fmla="*/ 80 h 185"/>
                <a:gd name="T88" fmla="*/ 105 w 186"/>
                <a:gd name="T89" fmla="*/ 170 h 185"/>
                <a:gd name="T90" fmla="*/ 81 w 186"/>
                <a:gd name="T91" fmla="*/ 110 h 185"/>
                <a:gd name="T92" fmla="*/ 169 w 186"/>
                <a:gd name="T93" fmla="*/ 22 h 185"/>
                <a:gd name="T94" fmla="*/ 105 w 186"/>
                <a:gd name="T95" fmla="*/ 170 h 185"/>
                <a:gd name="T96" fmla="*/ 67 w 186"/>
                <a:gd name="T97" fmla="*/ 139 h 185"/>
                <a:gd name="T98" fmla="*/ 64 w 186"/>
                <a:gd name="T99" fmla="*/ 140 h 185"/>
                <a:gd name="T100" fmla="*/ 52 w 186"/>
                <a:gd name="T101" fmla="*/ 153 h 185"/>
                <a:gd name="T102" fmla="*/ 51 w 186"/>
                <a:gd name="T103" fmla="*/ 156 h 185"/>
                <a:gd name="T104" fmla="*/ 55 w 186"/>
                <a:gd name="T105" fmla="*/ 160 h 185"/>
                <a:gd name="T106" fmla="*/ 58 w 186"/>
                <a:gd name="T107" fmla="*/ 159 h 185"/>
                <a:gd name="T108" fmla="*/ 70 w 186"/>
                <a:gd name="T109" fmla="*/ 146 h 185"/>
                <a:gd name="T110" fmla="*/ 72 w 186"/>
                <a:gd name="T111" fmla="*/ 143 h 185"/>
                <a:gd name="T112" fmla="*/ 67 w 186"/>
                <a:gd name="T113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85">
                  <a:moveTo>
                    <a:pt x="41" y="125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19"/>
                    <a:pt x="46" y="118"/>
                  </a:cubicBezTo>
                  <a:cubicBezTo>
                    <a:pt x="46" y="116"/>
                    <a:pt x="44" y="114"/>
                    <a:pt x="42" y="114"/>
                  </a:cubicBezTo>
                  <a:cubicBezTo>
                    <a:pt x="41" y="114"/>
                    <a:pt x="40" y="114"/>
                    <a:pt x="39" y="115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4"/>
                    <a:pt x="36" y="126"/>
                    <a:pt x="38" y="126"/>
                  </a:cubicBezTo>
                  <a:cubicBezTo>
                    <a:pt x="39" y="126"/>
                    <a:pt x="40" y="126"/>
                    <a:pt x="41" y="125"/>
                  </a:cubicBezTo>
                  <a:close/>
                  <a:moveTo>
                    <a:pt x="67" y="122"/>
                  </a:moveTo>
                  <a:cubicBezTo>
                    <a:pt x="67" y="120"/>
                    <a:pt x="66" y="118"/>
                    <a:pt x="63" y="118"/>
                  </a:cubicBezTo>
                  <a:cubicBezTo>
                    <a:pt x="62" y="118"/>
                    <a:pt x="61" y="118"/>
                    <a:pt x="60" y="119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2"/>
                    <a:pt x="17" y="163"/>
                    <a:pt x="17" y="164"/>
                  </a:cubicBezTo>
                  <a:cubicBezTo>
                    <a:pt x="17" y="167"/>
                    <a:pt x="19" y="168"/>
                    <a:pt x="21" y="168"/>
                  </a:cubicBezTo>
                  <a:cubicBezTo>
                    <a:pt x="22" y="168"/>
                    <a:pt x="23" y="168"/>
                    <a:pt x="24" y="167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24"/>
                    <a:pt x="67" y="123"/>
                    <a:pt x="67" y="122"/>
                  </a:cubicBezTo>
                  <a:close/>
                  <a:moveTo>
                    <a:pt x="186" y="4"/>
                  </a:moveTo>
                  <a:cubicBezTo>
                    <a:pt x="186" y="2"/>
                    <a:pt x="184" y="0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2"/>
                    <a:pt x="1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2" y="184"/>
                    <a:pt x="103" y="185"/>
                    <a:pt x="105" y="185"/>
                  </a:cubicBezTo>
                  <a:cubicBezTo>
                    <a:pt x="107" y="185"/>
                    <a:pt x="109" y="184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5"/>
                    <a:pt x="186" y="5"/>
                    <a:pt x="186" y="4"/>
                  </a:cubicBezTo>
                  <a:close/>
                  <a:moveTo>
                    <a:pt x="15" y="80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75" y="104"/>
                    <a:pt x="75" y="104"/>
                    <a:pt x="75" y="104"/>
                  </a:cubicBezTo>
                  <a:lnTo>
                    <a:pt x="15" y="80"/>
                  </a:lnTo>
                  <a:close/>
                  <a:moveTo>
                    <a:pt x="105" y="170"/>
                  </a:moveTo>
                  <a:cubicBezTo>
                    <a:pt x="81" y="110"/>
                    <a:pt x="81" y="110"/>
                    <a:pt x="81" y="110"/>
                  </a:cubicBezTo>
                  <a:cubicBezTo>
                    <a:pt x="169" y="22"/>
                    <a:pt x="169" y="22"/>
                    <a:pt x="169" y="22"/>
                  </a:cubicBezTo>
                  <a:lnTo>
                    <a:pt x="105" y="170"/>
                  </a:lnTo>
                  <a:close/>
                  <a:moveTo>
                    <a:pt x="67" y="139"/>
                  </a:moveTo>
                  <a:cubicBezTo>
                    <a:pt x="66" y="139"/>
                    <a:pt x="65" y="139"/>
                    <a:pt x="64" y="140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1" y="154"/>
                    <a:pt x="51" y="155"/>
                    <a:pt x="51" y="156"/>
                  </a:cubicBezTo>
                  <a:cubicBezTo>
                    <a:pt x="51" y="158"/>
                    <a:pt x="52" y="160"/>
                    <a:pt x="55" y="160"/>
                  </a:cubicBezTo>
                  <a:cubicBezTo>
                    <a:pt x="56" y="160"/>
                    <a:pt x="57" y="160"/>
                    <a:pt x="58" y="159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5"/>
                    <a:pt x="72" y="144"/>
                    <a:pt x="72" y="143"/>
                  </a:cubicBezTo>
                  <a:cubicBezTo>
                    <a:pt x="72" y="141"/>
                    <a:pt x="70" y="139"/>
                    <a:pt x="67" y="139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1" name="Freeform: Shape 137"/>
            <p:cNvSpPr>
              <a:spLocks/>
            </p:cNvSpPr>
            <p:nvPr/>
          </p:nvSpPr>
          <p:spPr bwMode="auto">
            <a:xfrm>
              <a:off x="9254495" y="1414315"/>
              <a:ext cx="335094" cy="333117"/>
            </a:xfrm>
            <a:custGeom>
              <a:avLst/>
              <a:gdLst>
                <a:gd name="T0" fmla="*/ 171 w 186"/>
                <a:gd name="T1" fmla="*/ 72 h 185"/>
                <a:gd name="T2" fmla="*/ 168 w 186"/>
                <a:gd name="T3" fmla="*/ 44 h 185"/>
                <a:gd name="T4" fmla="*/ 150 w 186"/>
                <a:gd name="T5" fmla="*/ 18 h 185"/>
                <a:gd name="T6" fmla="*/ 141 w 186"/>
                <a:gd name="T7" fmla="*/ 18 h 185"/>
                <a:gd name="T8" fmla="*/ 114 w 186"/>
                <a:gd name="T9" fmla="*/ 15 h 185"/>
                <a:gd name="T10" fmla="*/ 106 w 186"/>
                <a:gd name="T11" fmla="*/ 0 h 185"/>
                <a:gd name="T12" fmla="*/ 75 w 186"/>
                <a:gd name="T13" fmla="*/ 6 h 185"/>
                <a:gd name="T14" fmla="*/ 53 w 186"/>
                <a:gd name="T15" fmla="*/ 23 h 185"/>
                <a:gd name="T16" fmla="*/ 40 w 186"/>
                <a:gd name="T17" fmla="*/ 17 h 185"/>
                <a:gd name="T18" fmla="*/ 19 w 186"/>
                <a:gd name="T19" fmla="*/ 36 h 185"/>
                <a:gd name="T20" fmla="*/ 24 w 186"/>
                <a:gd name="T21" fmla="*/ 52 h 185"/>
                <a:gd name="T22" fmla="*/ 7 w 186"/>
                <a:gd name="T23" fmla="*/ 74 h 185"/>
                <a:gd name="T24" fmla="*/ 0 w 186"/>
                <a:gd name="T25" fmla="*/ 105 h 185"/>
                <a:gd name="T26" fmla="*/ 16 w 186"/>
                <a:gd name="T27" fmla="*/ 113 h 185"/>
                <a:gd name="T28" fmla="*/ 19 w 186"/>
                <a:gd name="T29" fmla="*/ 141 h 185"/>
                <a:gd name="T30" fmla="*/ 36 w 186"/>
                <a:gd name="T31" fmla="*/ 167 h 185"/>
                <a:gd name="T32" fmla="*/ 45 w 186"/>
                <a:gd name="T33" fmla="*/ 167 h 185"/>
                <a:gd name="T34" fmla="*/ 72 w 186"/>
                <a:gd name="T35" fmla="*/ 170 h 185"/>
                <a:gd name="T36" fmla="*/ 81 w 186"/>
                <a:gd name="T37" fmla="*/ 185 h 185"/>
                <a:gd name="T38" fmla="*/ 112 w 186"/>
                <a:gd name="T39" fmla="*/ 179 h 185"/>
                <a:gd name="T40" fmla="*/ 133 w 186"/>
                <a:gd name="T41" fmla="*/ 162 h 185"/>
                <a:gd name="T42" fmla="*/ 146 w 186"/>
                <a:gd name="T43" fmla="*/ 168 h 185"/>
                <a:gd name="T44" fmla="*/ 168 w 186"/>
                <a:gd name="T45" fmla="*/ 149 h 185"/>
                <a:gd name="T46" fmla="*/ 163 w 186"/>
                <a:gd name="T47" fmla="*/ 133 h 185"/>
                <a:gd name="T48" fmla="*/ 180 w 186"/>
                <a:gd name="T49" fmla="*/ 111 h 185"/>
                <a:gd name="T50" fmla="*/ 186 w 186"/>
                <a:gd name="T51" fmla="*/ 80 h 185"/>
                <a:gd name="T52" fmla="*/ 178 w 186"/>
                <a:gd name="T53" fmla="*/ 103 h 185"/>
                <a:gd name="T54" fmla="*/ 169 w 186"/>
                <a:gd name="T55" fmla="*/ 105 h 185"/>
                <a:gd name="T56" fmla="*/ 156 w 186"/>
                <a:gd name="T57" fmla="*/ 129 h 185"/>
                <a:gd name="T58" fmla="*/ 160 w 186"/>
                <a:gd name="T59" fmla="*/ 145 h 185"/>
                <a:gd name="T60" fmla="*/ 145 w 186"/>
                <a:gd name="T61" fmla="*/ 160 h 185"/>
                <a:gd name="T62" fmla="*/ 133 w 186"/>
                <a:gd name="T63" fmla="*/ 154 h 185"/>
                <a:gd name="T64" fmla="*/ 112 w 186"/>
                <a:gd name="T65" fmla="*/ 162 h 185"/>
                <a:gd name="T66" fmla="*/ 104 w 186"/>
                <a:gd name="T67" fmla="*/ 177 h 185"/>
                <a:gd name="T68" fmla="*/ 83 w 186"/>
                <a:gd name="T69" fmla="*/ 177 h 185"/>
                <a:gd name="T70" fmla="*/ 75 w 186"/>
                <a:gd name="T71" fmla="*/ 162 h 185"/>
                <a:gd name="T72" fmla="*/ 53 w 186"/>
                <a:gd name="T73" fmla="*/ 154 h 185"/>
                <a:gd name="T74" fmla="*/ 41 w 186"/>
                <a:gd name="T75" fmla="*/ 160 h 185"/>
                <a:gd name="T76" fmla="*/ 26 w 186"/>
                <a:gd name="T77" fmla="*/ 145 h 185"/>
                <a:gd name="T78" fmla="*/ 31 w 186"/>
                <a:gd name="T79" fmla="*/ 129 h 185"/>
                <a:gd name="T80" fmla="*/ 18 w 186"/>
                <a:gd name="T81" fmla="*/ 105 h 185"/>
                <a:gd name="T82" fmla="*/ 9 w 186"/>
                <a:gd name="T83" fmla="*/ 103 h 185"/>
                <a:gd name="T84" fmla="*/ 18 w 186"/>
                <a:gd name="T85" fmla="*/ 80 h 185"/>
                <a:gd name="T86" fmla="*/ 31 w 186"/>
                <a:gd name="T87" fmla="*/ 57 h 185"/>
                <a:gd name="T88" fmla="*/ 26 w 186"/>
                <a:gd name="T89" fmla="*/ 40 h 185"/>
                <a:gd name="T90" fmla="*/ 41 w 186"/>
                <a:gd name="T91" fmla="*/ 26 h 185"/>
                <a:gd name="T92" fmla="*/ 53 w 186"/>
                <a:gd name="T93" fmla="*/ 31 h 185"/>
                <a:gd name="T94" fmla="*/ 75 w 186"/>
                <a:gd name="T95" fmla="*/ 23 h 185"/>
                <a:gd name="T96" fmla="*/ 83 w 186"/>
                <a:gd name="T97" fmla="*/ 8 h 185"/>
                <a:gd name="T98" fmla="*/ 104 w 186"/>
                <a:gd name="T99" fmla="*/ 8 h 185"/>
                <a:gd name="T100" fmla="*/ 112 w 186"/>
                <a:gd name="T101" fmla="*/ 23 h 185"/>
                <a:gd name="T102" fmla="*/ 133 w 186"/>
                <a:gd name="T103" fmla="*/ 31 h 185"/>
                <a:gd name="T104" fmla="*/ 146 w 186"/>
                <a:gd name="T105" fmla="*/ 26 h 185"/>
                <a:gd name="T106" fmla="*/ 160 w 186"/>
                <a:gd name="T107" fmla="*/ 40 h 185"/>
                <a:gd name="T108" fmla="*/ 156 w 186"/>
                <a:gd name="T109" fmla="*/ 57 h 185"/>
                <a:gd name="T110" fmla="*/ 169 w 186"/>
                <a:gd name="T111" fmla="*/ 80 h 185"/>
                <a:gd name="T112" fmla="*/ 178 w 186"/>
                <a:gd name="T113" fmla="*/ 103 h 185"/>
                <a:gd name="T114" fmla="*/ 51 w 186"/>
                <a:gd name="T115" fmla="*/ 93 h 185"/>
                <a:gd name="T116" fmla="*/ 135 w 186"/>
                <a:gd name="T117" fmla="*/ 93 h 185"/>
                <a:gd name="T118" fmla="*/ 93 w 186"/>
                <a:gd name="T119" fmla="*/ 126 h 185"/>
                <a:gd name="T120" fmla="*/ 93 w 186"/>
                <a:gd name="T121" fmla="*/ 59 h 185"/>
                <a:gd name="T122" fmla="*/ 93 w 186"/>
                <a:gd name="T123" fmla="*/ 1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85">
                  <a:moveTo>
                    <a:pt x="180" y="74"/>
                  </a:moveTo>
                  <a:cubicBezTo>
                    <a:pt x="171" y="72"/>
                    <a:pt x="171" y="72"/>
                    <a:pt x="171" y="72"/>
                  </a:cubicBezTo>
                  <a:cubicBezTo>
                    <a:pt x="169" y="65"/>
                    <a:pt x="166" y="58"/>
                    <a:pt x="163" y="5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9" y="42"/>
                    <a:pt x="170" y="38"/>
                    <a:pt x="168" y="36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49" y="17"/>
                    <a:pt x="148" y="17"/>
                    <a:pt x="146" y="17"/>
                  </a:cubicBezTo>
                  <a:cubicBezTo>
                    <a:pt x="145" y="17"/>
                    <a:pt x="143" y="17"/>
                    <a:pt x="141" y="18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27" y="19"/>
                    <a:pt x="121" y="17"/>
                    <a:pt x="114" y="15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3"/>
                    <a:pt x="109" y="0"/>
                    <a:pt x="106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7" y="0"/>
                    <a:pt x="75" y="3"/>
                    <a:pt x="75" y="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6" y="17"/>
                    <a:pt x="59" y="19"/>
                    <a:pt x="53" y="23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7"/>
                    <a:pt x="42" y="17"/>
                    <a:pt x="40" y="17"/>
                  </a:cubicBezTo>
                  <a:cubicBezTo>
                    <a:pt x="39" y="17"/>
                    <a:pt x="37" y="17"/>
                    <a:pt x="36" y="18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6" y="38"/>
                    <a:pt x="17" y="42"/>
                    <a:pt x="19" y="4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0" y="58"/>
                    <a:pt x="17" y="65"/>
                    <a:pt x="16" y="7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4" y="75"/>
                    <a:pt x="0" y="77"/>
                    <a:pt x="0" y="8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4" y="110"/>
                    <a:pt x="7" y="111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7" y="120"/>
                    <a:pt x="20" y="127"/>
                    <a:pt x="24" y="133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17" y="143"/>
                    <a:pt x="16" y="147"/>
                    <a:pt x="19" y="149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7" y="168"/>
                    <a:pt x="39" y="168"/>
                    <a:pt x="40" y="168"/>
                  </a:cubicBezTo>
                  <a:cubicBezTo>
                    <a:pt x="42" y="168"/>
                    <a:pt x="44" y="168"/>
                    <a:pt x="45" y="167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59" y="166"/>
                    <a:pt x="66" y="168"/>
                    <a:pt x="72" y="170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82"/>
                    <a:pt x="77" y="185"/>
                    <a:pt x="81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9" y="185"/>
                    <a:pt x="111" y="182"/>
                    <a:pt x="112" y="179"/>
                  </a:cubicBezTo>
                  <a:cubicBezTo>
                    <a:pt x="114" y="170"/>
                    <a:pt x="114" y="170"/>
                    <a:pt x="114" y="170"/>
                  </a:cubicBezTo>
                  <a:cubicBezTo>
                    <a:pt x="121" y="168"/>
                    <a:pt x="127" y="166"/>
                    <a:pt x="133" y="162"/>
                  </a:cubicBezTo>
                  <a:cubicBezTo>
                    <a:pt x="141" y="167"/>
                    <a:pt x="141" y="167"/>
                    <a:pt x="141" y="167"/>
                  </a:cubicBezTo>
                  <a:cubicBezTo>
                    <a:pt x="143" y="168"/>
                    <a:pt x="145" y="168"/>
                    <a:pt x="146" y="168"/>
                  </a:cubicBezTo>
                  <a:cubicBezTo>
                    <a:pt x="148" y="168"/>
                    <a:pt x="149" y="168"/>
                    <a:pt x="150" y="167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7"/>
                    <a:pt x="169" y="143"/>
                    <a:pt x="168" y="141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66" y="127"/>
                    <a:pt x="169" y="120"/>
                    <a:pt x="171" y="113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83" y="110"/>
                    <a:pt x="186" y="108"/>
                    <a:pt x="186" y="105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77"/>
                    <a:pt x="183" y="75"/>
                    <a:pt x="180" y="74"/>
                  </a:cubicBezTo>
                  <a:close/>
                  <a:moveTo>
                    <a:pt x="178" y="103"/>
                  </a:moveTo>
                  <a:cubicBezTo>
                    <a:pt x="178" y="103"/>
                    <a:pt x="178" y="103"/>
                    <a:pt x="177" y="103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6" y="106"/>
                    <a:pt x="164" y="108"/>
                    <a:pt x="163" y="111"/>
                  </a:cubicBezTo>
                  <a:cubicBezTo>
                    <a:pt x="161" y="117"/>
                    <a:pt x="159" y="123"/>
                    <a:pt x="156" y="129"/>
                  </a:cubicBezTo>
                  <a:cubicBezTo>
                    <a:pt x="154" y="131"/>
                    <a:pt x="154" y="134"/>
                    <a:pt x="156" y="137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6" y="160"/>
                    <a:pt x="146" y="160"/>
                    <a:pt x="146" y="160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6" y="154"/>
                    <a:pt x="135" y="154"/>
                    <a:pt x="133" y="154"/>
                  </a:cubicBezTo>
                  <a:cubicBezTo>
                    <a:pt x="132" y="154"/>
                    <a:pt x="130" y="154"/>
                    <a:pt x="129" y="155"/>
                  </a:cubicBezTo>
                  <a:cubicBezTo>
                    <a:pt x="124" y="158"/>
                    <a:pt x="118" y="160"/>
                    <a:pt x="112" y="162"/>
                  </a:cubicBezTo>
                  <a:cubicBezTo>
                    <a:pt x="109" y="163"/>
                    <a:pt x="107" y="165"/>
                    <a:pt x="106" y="16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0" y="165"/>
                    <a:pt x="78" y="163"/>
                    <a:pt x="75" y="162"/>
                  </a:cubicBezTo>
                  <a:cubicBezTo>
                    <a:pt x="69" y="160"/>
                    <a:pt x="63" y="158"/>
                    <a:pt x="57" y="155"/>
                  </a:cubicBezTo>
                  <a:cubicBezTo>
                    <a:pt x="56" y="154"/>
                    <a:pt x="55" y="154"/>
                    <a:pt x="53" y="154"/>
                  </a:cubicBezTo>
                  <a:cubicBezTo>
                    <a:pt x="52" y="154"/>
                    <a:pt x="50" y="154"/>
                    <a:pt x="49" y="155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4"/>
                    <a:pt x="32" y="131"/>
                    <a:pt x="31" y="129"/>
                  </a:cubicBezTo>
                  <a:cubicBezTo>
                    <a:pt x="28" y="123"/>
                    <a:pt x="25" y="117"/>
                    <a:pt x="24" y="111"/>
                  </a:cubicBezTo>
                  <a:cubicBezTo>
                    <a:pt x="23" y="108"/>
                    <a:pt x="21" y="106"/>
                    <a:pt x="18" y="105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1" y="79"/>
                    <a:pt x="23" y="77"/>
                    <a:pt x="24" y="74"/>
                  </a:cubicBezTo>
                  <a:cubicBezTo>
                    <a:pt x="25" y="68"/>
                    <a:pt x="28" y="62"/>
                    <a:pt x="31" y="57"/>
                  </a:cubicBezTo>
                  <a:cubicBezTo>
                    <a:pt x="32" y="54"/>
                    <a:pt x="32" y="51"/>
                    <a:pt x="31" y="48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1"/>
                    <a:pt x="52" y="31"/>
                    <a:pt x="53" y="31"/>
                  </a:cubicBezTo>
                  <a:cubicBezTo>
                    <a:pt x="55" y="31"/>
                    <a:pt x="56" y="31"/>
                    <a:pt x="57" y="30"/>
                  </a:cubicBezTo>
                  <a:cubicBezTo>
                    <a:pt x="63" y="27"/>
                    <a:pt x="69" y="25"/>
                    <a:pt x="75" y="23"/>
                  </a:cubicBezTo>
                  <a:cubicBezTo>
                    <a:pt x="78" y="22"/>
                    <a:pt x="80" y="20"/>
                    <a:pt x="81" y="17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7" y="20"/>
                    <a:pt x="109" y="22"/>
                    <a:pt x="112" y="23"/>
                  </a:cubicBezTo>
                  <a:cubicBezTo>
                    <a:pt x="118" y="25"/>
                    <a:pt x="124" y="27"/>
                    <a:pt x="129" y="30"/>
                  </a:cubicBezTo>
                  <a:cubicBezTo>
                    <a:pt x="130" y="31"/>
                    <a:pt x="132" y="31"/>
                    <a:pt x="133" y="31"/>
                  </a:cubicBezTo>
                  <a:cubicBezTo>
                    <a:pt x="135" y="31"/>
                    <a:pt x="136" y="31"/>
                    <a:pt x="138" y="30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51"/>
                    <a:pt x="154" y="54"/>
                    <a:pt x="156" y="57"/>
                  </a:cubicBezTo>
                  <a:cubicBezTo>
                    <a:pt x="159" y="62"/>
                    <a:pt x="161" y="68"/>
                    <a:pt x="163" y="74"/>
                  </a:cubicBezTo>
                  <a:cubicBezTo>
                    <a:pt x="164" y="77"/>
                    <a:pt x="166" y="79"/>
                    <a:pt x="169" y="80"/>
                  </a:cubicBezTo>
                  <a:cubicBezTo>
                    <a:pt x="178" y="82"/>
                    <a:pt x="178" y="82"/>
                    <a:pt x="178" y="82"/>
                  </a:cubicBezTo>
                  <a:lnTo>
                    <a:pt x="178" y="103"/>
                  </a:lnTo>
                  <a:close/>
                  <a:moveTo>
                    <a:pt x="93" y="50"/>
                  </a:moveTo>
                  <a:cubicBezTo>
                    <a:pt x="70" y="50"/>
                    <a:pt x="51" y="69"/>
                    <a:pt x="51" y="93"/>
                  </a:cubicBezTo>
                  <a:cubicBezTo>
                    <a:pt x="51" y="116"/>
                    <a:pt x="70" y="135"/>
                    <a:pt x="93" y="135"/>
                  </a:cubicBezTo>
                  <a:cubicBezTo>
                    <a:pt x="117" y="135"/>
                    <a:pt x="135" y="116"/>
                    <a:pt x="135" y="93"/>
                  </a:cubicBezTo>
                  <a:cubicBezTo>
                    <a:pt x="135" y="69"/>
                    <a:pt x="117" y="50"/>
                    <a:pt x="93" y="50"/>
                  </a:cubicBezTo>
                  <a:close/>
                  <a:moveTo>
                    <a:pt x="93" y="126"/>
                  </a:moveTo>
                  <a:cubicBezTo>
                    <a:pt x="75" y="126"/>
                    <a:pt x="59" y="111"/>
                    <a:pt x="59" y="93"/>
                  </a:cubicBezTo>
                  <a:cubicBezTo>
                    <a:pt x="59" y="74"/>
                    <a:pt x="75" y="59"/>
                    <a:pt x="93" y="59"/>
                  </a:cubicBezTo>
                  <a:cubicBezTo>
                    <a:pt x="112" y="59"/>
                    <a:pt x="127" y="74"/>
                    <a:pt x="127" y="93"/>
                  </a:cubicBezTo>
                  <a:cubicBezTo>
                    <a:pt x="127" y="111"/>
                    <a:pt x="112" y="126"/>
                    <a:pt x="93" y="126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2" name="Freeform: Shape 138"/>
            <p:cNvSpPr>
              <a:spLocks/>
            </p:cNvSpPr>
            <p:nvPr/>
          </p:nvSpPr>
          <p:spPr bwMode="auto">
            <a:xfrm>
              <a:off x="10675023" y="4910125"/>
              <a:ext cx="333117" cy="273808"/>
            </a:xfrm>
            <a:custGeom>
              <a:avLst/>
              <a:gdLst>
                <a:gd name="T0" fmla="*/ 177 w 185"/>
                <a:gd name="T1" fmla="*/ 17 h 152"/>
                <a:gd name="T2" fmla="*/ 126 w 185"/>
                <a:gd name="T3" fmla="*/ 17 h 152"/>
                <a:gd name="T4" fmla="*/ 109 w 185"/>
                <a:gd name="T5" fmla="*/ 0 h 152"/>
                <a:gd name="T6" fmla="*/ 76 w 185"/>
                <a:gd name="T7" fmla="*/ 0 h 152"/>
                <a:gd name="T8" fmla="*/ 59 w 185"/>
                <a:gd name="T9" fmla="*/ 17 h 152"/>
                <a:gd name="T10" fmla="*/ 8 w 185"/>
                <a:gd name="T11" fmla="*/ 17 h 152"/>
                <a:gd name="T12" fmla="*/ 0 w 185"/>
                <a:gd name="T13" fmla="*/ 25 h 152"/>
                <a:gd name="T14" fmla="*/ 0 w 185"/>
                <a:gd name="T15" fmla="*/ 143 h 152"/>
                <a:gd name="T16" fmla="*/ 8 w 185"/>
                <a:gd name="T17" fmla="*/ 152 h 152"/>
                <a:gd name="T18" fmla="*/ 177 w 185"/>
                <a:gd name="T19" fmla="*/ 152 h 152"/>
                <a:gd name="T20" fmla="*/ 185 w 185"/>
                <a:gd name="T21" fmla="*/ 143 h 152"/>
                <a:gd name="T22" fmla="*/ 185 w 185"/>
                <a:gd name="T23" fmla="*/ 25 h 152"/>
                <a:gd name="T24" fmla="*/ 177 w 185"/>
                <a:gd name="T25" fmla="*/ 17 h 152"/>
                <a:gd name="T26" fmla="*/ 76 w 185"/>
                <a:gd name="T27" fmla="*/ 8 h 152"/>
                <a:gd name="T28" fmla="*/ 109 w 185"/>
                <a:gd name="T29" fmla="*/ 8 h 152"/>
                <a:gd name="T30" fmla="*/ 118 w 185"/>
                <a:gd name="T31" fmla="*/ 17 h 152"/>
                <a:gd name="T32" fmla="*/ 67 w 185"/>
                <a:gd name="T33" fmla="*/ 17 h 152"/>
                <a:gd name="T34" fmla="*/ 76 w 185"/>
                <a:gd name="T35" fmla="*/ 8 h 152"/>
                <a:gd name="T36" fmla="*/ 25 w 185"/>
                <a:gd name="T37" fmla="*/ 118 h 152"/>
                <a:gd name="T38" fmla="*/ 21 w 185"/>
                <a:gd name="T39" fmla="*/ 122 h 152"/>
                <a:gd name="T40" fmla="*/ 25 w 185"/>
                <a:gd name="T41" fmla="*/ 127 h 152"/>
                <a:gd name="T42" fmla="*/ 25 w 185"/>
                <a:gd name="T43" fmla="*/ 143 h 152"/>
                <a:gd name="T44" fmla="*/ 8 w 185"/>
                <a:gd name="T45" fmla="*/ 143 h 152"/>
                <a:gd name="T46" fmla="*/ 8 w 185"/>
                <a:gd name="T47" fmla="*/ 25 h 152"/>
                <a:gd name="T48" fmla="*/ 25 w 185"/>
                <a:gd name="T49" fmla="*/ 25 h 152"/>
                <a:gd name="T50" fmla="*/ 25 w 185"/>
                <a:gd name="T51" fmla="*/ 118 h 152"/>
                <a:gd name="T52" fmla="*/ 152 w 185"/>
                <a:gd name="T53" fmla="*/ 118 h 152"/>
                <a:gd name="T54" fmla="*/ 147 w 185"/>
                <a:gd name="T55" fmla="*/ 122 h 152"/>
                <a:gd name="T56" fmla="*/ 152 w 185"/>
                <a:gd name="T57" fmla="*/ 127 h 152"/>
                <a:gd name="T58" fmla="*/ 152 w 185"/>
                <a:gd name="T59" fmla="*/ 143 h 152"/>
                <a:gd name="T60" fmla="*/ 34 w 185"/>
                <a:gd name="T61" fmla="*/ 143 h 152"/>
                <a:gd name="T62" fmla="*/ 34 w 185"/>
                <a:gd name="T63" fmla="*/ 127 h 152"/>
                <a:gd name="T64" fmla="*/ 38 w 185"/>
                <a:gd name="T65" fmla="*/ 122 h 152"/>
                <a:gd name="T66" fmla="*/ 34 w 185"/>
                <a:gd name="T67" fmla="*/ 118 h 152"/>
                <a:gd name="T68" fmla="*/ 34 w 185"/>
                <a:gd name="T69" fmla="*/ 25 h 152"/>
                <a:gd name="T70" fmla="*/ 152 w 185"/>
                <a:gd name="T71" fmla="*/ 25 h 152"/>
                <a:gd name="T72" fmla="*/ 152 w 185"/>
                <a:gd name="T73" fmla="*/ 118 h 152"/>
                <a:gd name="T74" fmla="*/ 177 w 185"/>
                <a:gd name="T75" fmla="*/ 143 h 152"/>
                <a:gd name="T76" fmla="*/ 160 w 185"/>
                <a:gd name="T77" fmla="*/ 143 h 152"/>
                <a:gd name="T78" fmla="*/ 160 w 185"/>
                <a:gd name="T79" fmla="*/ 127 h 152"/>
                <a:gd name="T80" fmla="*/ 164 w 185"/>
                <a:gd name="T81" fmla="*/ 122 h 152"/>
                <a:gd name="T82" fmla="*/ 160 w 185"/>
                <a:gd name="T83" fmla="*/ 118 h 152"/>
                <a:gd name="T84" fmla="*/ 160 w 185"/>
                <a:gd name="T85" fmla="*/ 25 h 152"/>
                <a:gd name="T86" fmla="*/ 177 w 185"/>
                <a:gd name="T87" fmla="*/ 25 h 152"/>
                <a:gd name="T88" fmla="*/ 177 w 185"/>
                <a:gd name="T89" fmla="*/ 143 h 152"/>
                <a:gd name="T90" fmla="*/ 46 w 185"/>
                <a:gd name="T91" fmla="*/ 59 h 152"/>
                <a:gd name="T92" fmla="*/ 55 w 185"/>
                <a:gd name="T93" fmla="*/ 59 h 152"/>
                <a:gd name="T94" fmla="*/ 59 w 185"/>
                <a:gd name="T95" fmla="*/ 55 h 152"/>
                <a:gd name="T96" fmla="*/ 55 w 185"/>
                <a:gd name="T97" fmla="*/ 51 h 152"/>
                <a:gd name="T98" fmla="*/ 46 w 185"/>
                <a:gd name="T99" fmla="*/ 51 h 152"/>
                <a:gd name="T100" fmla="*/ 42 w 185"/>
                <a:gd name="T101" fmla="*/ 55 h 152"/>
                <a:gd name="T102" fmla="*/ 46 w 185"/>
                <a:gd name="T103" fmla="*/ 59 h 152"/>
                <a:gd name="T104" fmla="*/ 46 w 185"/>
                <a:gd name="T105" fmla="*/ 42 h 152"/>
                <a:gd name="T106" fmla="*/ 71 w 185"/>
                <a:gd name="T107" fmla="*/ 42 h 152"/>
                <a:gd name="T108" fmla="*/ 76 w 185"/>
                <a:gd name="T109" fmla="*/ 38 h 152"/>
                <a:gd name="T110" fmla="*/ 71 w 185"/>
                <a:gd name="T111" fmla="*/ 34 h 152"/>
                <a:gd name="T112" fmla="*/ 46 w 185"/>
                <a:gd name="T113" fmla="*/ 34 h 152"/>
                <a:gd name="T114" fmla="*/ 42 w 185"/>
                <a:gd name="T115" fmla="*/ 38 h 152"/>
                <a:gd name="T116" fmla="*/ 46 w 185"/>
                <a:gd name="T117" fmla="*/ 4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5" h="152">
                  <a:moveTo>
                    <a:pt x="177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8"/>
                    <a:pt x="119" y="0"/>
                    <a:pt x="10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8"/>
                    <a:pt x="4" y="152"/>
                    <a:pt x="8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82" y="152"/>
                    <a:pt x="185" y="148"/>
                    <a:pt x="185" y="143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21"/>
                    <a:pt x="182" y="17"/>
                    <a:pt x="177" y="17"/>
                  </a:cubicBezTo>
                  <a:close/>
                  <a:moveTo>
                    <a:pt x="76" y="8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14" y="8"/>
                    <a:pt x="118" y="12"/>
                    <a:pt x="11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2"/>
                    <a:pt x="71" y="8"/>
                    <a:pt x="76" y="8"/>
                  </a:cubicBezTo>
                  <a:close/>
                  <a:moveTo>
                    <a:pt x="25" y="118"/>
                  </a:moveTo>
                  <a:cubicBezTo>
                    <a:pt x="23" y="118"/>
                    <a:pt x="21" y="120"/>
                    <a:pt x="21" y="122"/>
                  </a:cubicBezTo>
                  <a:cubicBezTo>
                    <a:pt x="21" y="125"/>
                    <a:pt x="23" y="127"/>
                    <a:pt x="25" y="127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118"/>
                  </a:lnTo>
                  <a:close/>
                  <a:moveTo>
                    <a:pt x="152" y="118"/>
                  </a:moveTo>
                  <a:cubicBezTo>
                    <a:pt x="149" y="118"/>
                    <a:pt x="147" y="120"/>
                    <a:pt x="147" y="122"/>
                  </a:cubicBezTo>
                  <a:cubicBezTo>
                    <a:pt x="147" y="125"/>
                    <a:pt x="149" y="127"/>
                    <a:pt x="152" y="127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6" y="127"/>
                    <a:pt x="38" y="125"/>
                    <a:pt x="38" y="122"/>
                  </a:cubicBezTo>
                  <a:cubicBezTo>
                    <a:pt x="38" y="120"/>
                    <a:pt x="36" y="118"/>
                    <a:pt x="34" y="1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152" y="25"/>
                    <a:pt x="152" y="25"/>
                    <a:pt x="152" y="25"/>
                  </a:cubicBezTo>
                  <a:lnTo>
                    <a:pt x="152" y="118"/>
                  </a:lnTo>
                  <a:close/>
                  <a:moveTo>
                    <a:pt x="177" y="143"/>
                  </a:moveTo>
                  <a:cubicBezTo>
                    <a:pt x="160" y="143"/>
                    <a:pt x="160" y="143"/>
                    <a:pt x="160" y="143"/>
                  </a:cubicBezTo>
                  <a:cubicBezTo>
                    <a:pt x="160" y="127"/>
                    <a:pt x="160" y="127"/>
                    <a:pt x="160" y="127"/>
                  </a:cubicBezTo>
                  <a:cubicBezTo>
                    <a:pt x="162" y="127"/>
                    <a:pt x="164" y="125"/>
                    <a:pt x="164" y="122"/>
                  </a:cubicBezTo>
                  <a:cubicBezTo>
                    <a:pt x="164" y="120"/>
                    <a:pt x="162" y="118"/>
                    <a:pt x="160" y="118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77" y="25"/>
                    <a:pt x="177" y="25"/>
                    <a:pt x="177" y="25"/>
                  </a:cubicBezTo>
                  <a:lnTo>
                    <a:pt x="177" y="143"/>
                  </a:lnTo>
                  <a:close/>
                  <a:moveTo>
                    <a:pt x="46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7" y="59"/>
                    <a:pt x="59" y="57"/>
                    <a:pt x="59" y="55"/>
                  </a:cubicBezTo>
                  <a:cubicBezTo>
                    <a:pt x="59" y="52"/>
                    <a:pt x="57" y="51"/>
                    <a:pt x="5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4" y="51"/>
                    <a:pt x="42" y="52"/>
                    <a:pt x="42" y="55"/>
                  </a:cubicBezTo>
                  <a:cubicBezTo>
                    <a:pt x="42" y="57"/>
                    <a:pt x="44" y="59"/>
                    <a:pt x="46" y="59"/>
                  </a:cubicBezTo>
                  <a:close/>
                  <a:moveTo>
                    <a:pt x="46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6" y="40"/>
                    <a:pt x="76" y="38"/>
                  </a:cubicBezTo>
                  <a:cubicBezTo>
                    <a:pt x="76" y="36"/>
                    <a:pt x="74" y="34"/>
                    <a:pt x="71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34"/>
                    <a:pt x="42" y="36"/>
                    <a:pt x="42" y="38"/>
                  </a:cubicBezTo>
                  <a:cubicBezTo>
                    <a:pt x="42" y="40"/>
                    <a:pt x="44" y="42"/>
                    <a:pt x="46" y="42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3" name="Freeform: Shape 139"/>
            <p:cNvSpPr>
              <a:spLocks/>
            </p:cNvSpPr>
            <p:nvPr/>
          </p:nvSpPr>
          <p:spPr bwMode="auto">
            <a:xfrm>
              <a:off x="10567926" y="3185196"/>
              <a:ext cx="338059" cy="336082"/>
            </a:xfrm>
            <a:custGeom>
              <a:avLst/>
              <a:gdLst>
                <a:gd name="T0" fmla="*/ 187 w 188"/>
                <a:gd name="T1" fmla="*/ 146 h 187"/>
                <a:gd name="T2" fmla="*/ 128 w 188"/>
                <a:gd name="T3" fmla="*/ 88 h 187"/>
                <a:gd name="T4" fmla="*/ 132 w 188"/>
                <a:gd name="T5" fmla="*/ 84 h 187"/>
                <a:gd name="T6" fmla="*/ 132 w 188"/>
                <a:gd name="T7" fmla="*/ 60 h 187"/>
                <a:gd name="T8" fmla="*/ 79 w 188"/>
                <a:gd name="T9" fmla="*/ 6 h 187"/>
                <a:gd name="T10" fmla="*/ 55 w 188"/>
                <a:gd name="T11" fmla="*/ 6 h 187"/>
                <a:gd name="T12" fmla="*/ 7 w 188"/>
                <a:gd name="T13" fmla="*/ 54 h 187"/>
                <a:gd name="T14" fmla="*/ 7 w 188"/>
                <a:gd name="T15" fmla="*/ 78 h 187"/>
                <a:gd name="T16" fmla="*/ 61 w 188"/>
                <a:gd name="T17" fmla="*/ 131 h 187"/>
                <a:gd name="T18" fmla="*/ 85 w 188"/>
                <a:gd name="T19" fmla="*/ 131 h 187"/>
                <a:gd name="T20" fmla="*/ 89 w 188"/>
                <a:gd name="T21" fmla="*/ 127 h 187"/>
                <a:gd name="T22" fmla="*/ 113 w 188"/>
                <a:gd name="T23" fmla="*/ 152 h 187"/>
                <a:gd name="T24" fmla="*/ 116 w 188"/>
                <a:gd name="T25" fmla="*/ 153 h 187"/>
                <a:gd name="T26" fmla="*/ 129 w 188"/>
                <a:gd name="T27" fmla="*/ 153 h 187"/>
                <a:gd name="T28" fmla="*/ 129 w 188"/>
                <a:gd name="T29" fmla="*/ 166 h 187"/>
                <a:gd name="T30" fmla="*/ 133 w 188"/>
                <a:gd name="T31" fmla="*/ 170 h 187"/>
                <a:gd name="T32" fmla="*/ 146 w 188"/>
                <a:gd name="T33" fmla="*/ 170 h 187"/>
                <a:gd name="T34" fmla="*/ 146 w 188"/>
                <a:gd name="T35" fmla="*/ 183 h 187"/>
                <a:gd name="T36" fmla="*/ 150 w 188"/>
                <a:gd name="T37" fmla="*/ 187 h 187"/>
                <a:gd name="T38" fmla="*/ 184 w 188"/>
                <a:gd name="T39" fmla="*/ 187 h 187"/>
                <a:gd name="T40" fmla="*/ 188 w 188"/>
                <a:gd name="T41" fmla="*/ 183 h 187"/>
                <a:gd name="T42" fmla="*/ 188 w 188"/>
                <a:gd name="T43" fmla="*/ 149 h 187"/>
                <a:gd name="T44" fmla="*/ 187 w 188"/>
                <a:gd name="T45" fmla="*/ 146 h 187"/>
                <a:gd name="T46" fmla="*/ 179 w 188"/>
                <a:gd name="T47" fmla="*/ 179 h 187"/>
                <a:gd name="T48" fmla="*/ 154 w 188"/>
                <a:gd name="T49" fmla="*/ 179 h 187"/>
                <a:gd name="T50" fmla="*/ 154 w 188"/>
                <a:gd name="T51" fmla="*/ 166 h 187"/>
                <a:gd name="T52" fmla="*/ 150 w 188"/>
                <a:gd name="T53" fmla="*/ 162 h 187"/>
                <a:gd name="T54" fmla="*/ 137 w 188"/>
                <a:gd name="T55" fmla="*/ 162 h 187"/>
                <a:gd name="T56" fmla="*/ 137 w 188"/>
                <a:gd name="T57" fmla="*/ 149 h 187"/>
                <a:gd name="T58" fmla="*/ 133 w 188"/>
                <a:gd name="T59" fmla="*/ 145 h 187"/>
                <a:gd name="T60" fmla="*/ 118 w 188"/>
                <a:gd name="T61" fmla="*/ 145 h 187"/>
                <a:gd name="T62" fmla="*/ 92 w 188"/>
                <a:gd name="T63" fmla="*/ 118 h 187"/>
                <a:gd name="T64" fmla="*/ 89 w 188"/>
                <a:gd name="T65" fmla="*/ 117 h 187"/>
                <a:gd name="T66" fmla="*/ 85 w 188"/>
                <a:gd name="T67" fmla="*/ 119 h 187"/>
                <a:gd name="T68" fmla="*/ 79 w 188"/>
                <a:gd name="T69" fmla="*/ 126 h 187"/>
                <a:gd name="T70" fmla="*/ 67 w 188"/>
                <a:gd name="T71" fmla="*/ 126 h 187"/>
                <a:gd name="T72" fmla="*/ 13 w 188"/>
                <a:gd name="T73" fmla="*/ 72 h 187"/>
                <a:gd name="T74" fmla="*/ 13 w 188"/>
                <a:gd name="T75" fmla="*/ 60 h 187"/>
                <a:gd name="T76" fmla="*/ 61 w 188"/>
                <a:gd name="T77" fmla="*/ 12 h 187"/>
                <a:gd name="T78" fmla="*/ 73 w 188"/>
                <a:gd name="T79" fmla="*/ 12 h 187"/>
                <a:gd name="T80" fmla="*/ 126 w 188"/>
                <a:gd name="T81" fmla="*/ 66 h 187"/>
                <a:gd name="T82" fmla="*/ 126 w 188"/>
                <a:gd name="T83" fmla="*/ 78 h 187"/>
                <a:gd name="T84" fmla="*/ 120 w 188"/>
                <a:gd name="T85" fmla="*/ 85 h 187"/>
                <a:gd name="T86" fmla="*/ 118 w 188"/>
                <a:gd name="T87" fmla="*/ 88 h 187"/>
                <a:gd name="T88" fmla="*/ 119 w 188"/>
                <a:gd name="T89" fmla="*/ 91 h 187"/>
                <a:gd name="T90" fmla="*/ 179 w 188"/>
                <a:gd name="T91" fmla="*/ 151 h 187"/>
                <a:gd name="T92" fmla="*/ 179 w 188"/>
                <a:gd name="T93" fmla="*/ 179 h 187"/>
                <a:gd name="T94" fmla="*/ 61 w 188"/>
                <a:gd name="T95" fmla="*/ 44 h 187"/>
                <a:gd name="T96" fmla="*/ 44 w 188"/>
                <a:gd name="T97" fmla="*/ 61 h 187"/>
                <a:gd name="T98" fmla="*/ 61 w 188"/>
                <a:gd name="T99" fmla="*/ 77 h 187"/>
                <a:gd name="T100" fmla="*/ 78 w 188"/>
                <a:gd name="T101" fmla="*/ 61 h 187"/>
                <a:gd name="T102" fmla="*/ 61 w 188"/>
                <a:gd name="T103" fmla="*/ 44 h 187"/>
                <a:gd name="T104" fmla="*/ 61 w 188"/>
                <a:gd name="T105" fmla="*/ 69 h 187"/>
                <a:gd name="T106" fmla="*/ 53 w 188"/>
                <a:gd name="T107" fmla="*/ 61 h 187"/>
                <a:gd name="T108" fmla="*/ 61 w 188"/>
                <a:gd name="T109" fmla="*/ 52 h 187"/>
                <a:gd name="T110" fmla="*/ 70 w 188"/>
                <a:gd name="T111" fmla="*/ 61 h 187"/>
                <a:gd name="T112" fmla="*/ 61 w 188"/>
                <a:gd name="T113" fmla="*/ 6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8" h="187">
                  <a:moveTo>
                    <a:pt x="187" y="146"/>
                  </a:moveTo>
                  <a:cubicBezTo>
                    <a:pt x="128" y="88"/>
                    <a:pt x="128" y="88"/>
                    <a:pt x="128" y="88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9" y="77"/>
                    <a:pt x="139" y="67"/>
                    <a:pt x="132" y="6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2" y="0"/>
                    <a:pt x="61" y="0"/>
                    <a:pt x="55" y="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61"/>
                    <a:pt x="0" y="71"/>
                    <a:pt x="7" y="78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7" y="138"/>
                    <a:pt x="78" y="138"/>
                    <a:pt x="85" y="131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4" y="153"/>
                    <a:pt x="115" y="153"/>
                    <a:pt x="116" y="153"/>
                  </a:cubicBezTo>
                  <a:cubicBezTo>
                    <a:pt x="129" y="153"/>
                    <a:pt x="129" y="153"/>
                    <a:pt x="129" y="153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9" y="168"/>
                    <a:pt x="131" y="170"/>
                    <a:pt x="133" y="170"/>
                  </a:cubicBezTo>
                  <a:cubicBezTo>
                    <a:pt x="146" y="170"/>
                    <a:pt x="146" y="170"/>
                    <a:pt x="146" y="170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85"/>
                    <a:pt x="148" y="187"/>
                    <a:pt x="150" y="187"/>
                  </a:cubicBezTo>
                  <a:cubicBezTo>
                    <a:pt x="184" y="187"/>
                    <a:pt x="184" y="187"/>
                    <a:pt x="184" y="187"/>
                  </a:cubicBezTo>
                  <a:cubicBezTo>
                    <a:pt x="186" y="187"/>
                    <a:pt x="188" y="185"/>
                    <a:pt x="188" y="183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8" y="148"/>
                    <a:pt x="187" y="147"/>
                    <a:pt x="187" y="146"/>
                  </a:cubicBezTo>
                  <a:close/>
                  <a:moveTo>
                    <a:pt x="179" y="179"/>
                  </a:moveTo>
                  <a:cubicBezTo>
                    <a:pt x="154" y="179"/>
                    <a:pt x="154" y="179"/>
                    <a:pt x="154" y="179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4" y="164"/>
                    <a:pt x="152" y="162"/>
                    <a:pt x="150" y="162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7"/>
                    <a:pt x="135" y="145"/>
                    <a:pt x="133" y="145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8"/>
                    <a:pt x="90" y="117"/>
                    <a:pt x="89" y="117"/>
                  </a:cubicBezTo>
                  <a:cubicBezTo>
                    <a:pt x="87" y="117"/>
                    <a:pt x="86" y="118"/>
                    <a:pt x="85" y="11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5" y="129"/>
                    <a:pt x="70" y="129"/>
                    <a:pt x="67" y="126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0" y="69"/>
                    <a:pt x="10" y="63"/>
                    <a:pt x="13" y="60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4" y="9"/>
                    <a:pt x="69" y="9"/>
                    <a:pt x="73" y="12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30" y="69"/>
                    <a:pt x="130" y="75"/>
                    <a:pt x="126" y="78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19" y="85"/>
                    <a:pt x="118" y="86"/>
                    <a:pt x="118" y="88"/>
                  </a:cubicBezTo>
                  <a:cubicBezTo>
                    <a:pt x="118" y="89"/>
                    <a:pt x="119" y="90"/>
                    <a:pt x="119" y="91"/>
                  </a:cubicBezTo>
                  <a:cubicBezTo>
                    <a:pt x="179" y="151"/>
                    <a:pt x="179" y="151"/>
                    <a:pt x="179" y="151"/>
                  </a:cubicBezTo>
                  <a:lnTo>
                    <a:pt x="179" y="179"/>
                  </a:lnTo>
                  <a:close/>
                  <a:moveTo>
                    <a:pt x="61" y="44"/>
                  </a:moveTo>
                  <a:cubicBezTo>
                    <a:pt x="52" y="44"/>
                    <a:pt x="44" y="51"/>
                    <a:pt x="44" y="61"/>
                  </a:cubicBezTo>
                  <a:cubicBezTo>
                    <a:pt x="44" y="70"/>
                    <a:pt x="52" y="77"/>
                    <a:pt x="61" y="77"/>
                  </a:cubicBezTo>
                  <a:cubicBezTo>
                    <a:pt x="71" y="77"/>
                    <a:pt x="78" y="70"/>
                    <a:pt x="78" y="61"/>
                  </a:cubicBezTo>
                  <a:cubicBezTo>
                    <a:pt x="78" y="51"/>
                    <a:pt x="71" y="44"/>
                    <a:pt x="61" y="44"/>
                  </a:cubicBezTo>
                  <a:close/>
                  <a:moveTo>
                    <a:pt x="61" y="69"/>
                  </a:moveTo>
                  <a:cubicBezTo>
                    <a:pt x="57" y="69"/>
                    <a:pt x="53" y="65"/>
                    <a:pt x="53" y="61"/>
                  </a:cubicBezTo>
                  <a:cubicBezTo>
                    <a:pt x="53" y="56"/>
                    <a:pt x="57" y="52"/>
                    <a:pt x="61" y="52"/>
                  </a:cubicBezTo>
                  <a:cubicBezTo>
                    <a:pt x="66" y="52"/>
                    <a:pt x="70" y="56"/>
                    <a:pt x="70" y="61"/>
                  </a:cubicBezTo>
                  <a:cubicBezTo>
                    <a:pt x="70" y="65"/>
                    <a:pt x="66" y="69"/>
                    <a:pt x="61" y="69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4" name="Freeform: Shape 140"/>
            <p:cNvSpPr>
              <a:spLocks/>
            </p:cNvSpPr>
            <p:nvPr/>
          </p:nvSpPr>
          <p:spPr bwMode="auto">
            <a:xfrm>
              <a:off x="10791894" y="4228396"/>
              <a:ext cx="335094" cy="332128"/>
            </a:xfrm>
            <a:custGeom>
              <a:avLst/>
              <a:gdLst>
                <a:gd name="T0" fmla="*/ 93 w 186"/>
                <a:gd name="T1" fmla="*/ 0 h 185"/>
                <a:gd name="T2" fmla="*/ 0 w 186"/>
                <a:gd name="T3" fmla="*/ 93 h 185"/>
                <a:gd name="T4" fmla="*/ 93 w 186"/>
                <a:gd name="T5" fmla="*/ 185 h 185"/>
                <a:gd name="T6" fmla="*/ 186 w 186"/>
                <a:gd name="T7" fmla="*/ 93 h 185"/>
                <a:gd name="T8" fmla="*/ 93 w 186"/>
                <a:gd name="T9" fmla="*/ 0 h 185"/>
                <a:gd name="T10" fmla="*/ 93 w 186"/>
                <a:gd name="T11" fmla="*/ 177 h 185"/>
                <a:gd name="T12" fmla="*/ 41 w 186"/>
                <a:gd name="T13" fmla="*/ 159 h 185"/>
                <a:gd name="T14" fmla="*/ 68 w 186"/>
                <a:gd name="T15" fmla="*/ 140 h 185"/>
                <a:gd name="T16" fmla="*/ 78 w 186"/>
                <a:gd name="T17" fmla="*/ 131 h 185"/>
                <a:gd name="T18" fmla="*/ 75 w 186"/>
                <a:gd name="T19" fmla="*/ 122 h 185"/>
                <a:gd name="T20" fmla="*/ 71 w 186"/>
                <a:gd name="T21" fmla="*/ 121 h 185"/>
                <a:gd name="T22" fmla="*/ 53 w 186"/>
                <a:gd name="T23" fmla="*/ 118 h 185"/>
                <a:gd name="T24" fmla="*/ 59 w 186"/>
                <a:gd name="T25" fmla="*/ 76 h 185"/>
                <a:gd name="T26" fmla="*/ 95 w 186"/>
                <a:gd name="T27" fmla="*/ 34 h 185"/>
                <a:gd name="T28" fmla="*/ 126 w 186"/>
                <a:gd name="T29" fmla="*/ 78 h 185"/>
                <a:gd name="T30" fmla="*/ 133 w 186"/>
                <a:gd name="T31" fmla="*/ 117 h 185"/>
                <a:gd name="T32" fmla="*/ 113 w 186"/>
                <a:gd name="T33" fmla="*/ 120 h 185"/>
                <a:gd name="T34" fmla="*/ 109 w 186"/>
                <a:gd name="T35" fmla="*/ 123 h 185"/>
                <a:gd name="T36" fmla="*/ 118 w 186"/>
                <a:gd name="T37" fmla="*/ 139 h 185"/>
                <a:gd name="T38" fmla="*/ 145 w 186"/>
                <a:gd name="T39" fmla="*/ 159 h 185"/>
                <a:gd name="T40" fmla="*/ 93 w 186"/>
                <a:gd name="T41" fmla="*/ 177 h 185"/>
                <a:gd name="T42" fmla="*/ 151 w 186"/>
                <a:gd name="T43" fmla="*/ 153 h 185"/>
                <a:gd name="T44" fmla="*/ 121 w 186"/>
                <a:gd name="T45" fmla="*/ 132 h 185"/>
                <a:gd name="T46" fmla="*/ 117 w 186"/>
                <a:gd name="T47" fmla="*/ 129 h 185"/>
                <a:gd name="T48" fmla="*/ 143 w 186"/>
                <a:gd name="T49" fmla="*/ 122 h 185"/>
                <a:gd name="T50" fmla="*/ 145 w 186"/>
                <a:gd name="T51" fmla="*/ 118 h 185"/>
                <a:gd name="T52" fmla="*/ 142 w 186"/>
                <a:gd name="T53" fmla="*/ 114 h 185"/>
                <a:gd name="T54" fmla="*/ 135 w 186"/>
                <a:gd name="T55" fmla="*/ 78 h 185"/>
                <a:gd name="T56" fmla="*/ 95 w 186"/>
                <a:gd name="T57" fmla="*/ 25 h 185"/>
                <a:gd name="T58" fmla="*/ 50 w 186"/>
                <a:gd name="T59" fmla="*/ 76 h 185"/>
                <a:gd name="T60" fmla="*/ 44 w 186"/>
                <a:gd name="T61" fmla="*/ 115 h 185"/>
                <a:gd name="T62" fmla="*/ 41 w 186"/>
                <a:gd name="T63" fmla="*/ 118 h 185"/>
                <a:gd name="T64" fmla="*/ 43 w 186"/>
                <a:gd name="T65" fmla="*/ 122 h 185"/>
                <a:gd name="T66" fmla="*/ 70 w 186"/>
                <a:gd name="T67" fmla="*/ 130 h 185"/>
                <a:gd name="T68" fmla="*/ 65 w 186"/>
                <a:gd name="T69" fmla="*/ 132 h 185"/>
                <a:gd name="T70" fmla="*/ 34 w 186"/>
                <a:gd name="T71" fmla="*/ 153 h 185"/>
                <a:gd name="T72" fmla="*/ 9 w 186"/>
                <a:gd name="T73" fmla="*/ 93 h 185"/>
                <a:gd name="T74" fmla="*/ 93 w 186"/>
                <a:gd name="T75" fmla="*/ 8 h 185"/>
                <a:gd name="T76" fmla="*/ 177 w 186"/>
                <a:gd name="T77" fmla="*/ 93 h 185"/>
                <a:gd name="T78" fmla="*/ 151 w 186"/>
                <a:gd name="T79" fmla="*/ 15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185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144" y="185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73" y="177"/>
                    <a:pt x="55" y="170"/>
                    <a:pt x="41" y="159"/>
                  </a:cubicBezTo>
                  <a:cubicBezTo>
                    <a:pt x="46" y="151"/>
                    <a:pt x="58" y="143"/>
                    <a:pt x="68" y="140"/>
                  </a:cubicBezTo>
                  <a:cubicBezTo>
                    <a:pt x="74" y="138"/>
                    <a:pt x="77" y="135"/>
                    <a:pt x="78" y="131"/>
                  </a:cubicBezTo>
                  <a:cubicBezTo>
                    <a:pt x="79" y="126"/>
                    <a:pt x="76" y="122"/>
                    <a:pt x="75" y="122"/>
                  </a:cubicBezTo>
                  <a:cubicBezTo>
                    <a:pt x="74" y="121"/>
                    <a:pt x="72" y="120"/>
                    <a:pt x="71" y="121"/>
                  </a:cubicBezTo>
                  <a:cubicBezTo>
                    <a:pt x="71" y="121"/>
                    <a:pt x="64" y="123"/>
                    <a:pt x="53" y="118"/>
                  </a:cubicBezTo>
                  <a:cubicBezTo>
                    <a:pt x="56" y="112"/>
                    <a:pt x="59" y="100"/>
                    <a:pt x="59" y="76"/>
                  </a:cubicBezTo>
                  <a:cubicBezTo>
                    <a:pt x="59" y="37"/>
                    <a:pt x="76" y="34"/>
                    <a:pt x="95" y="34"/>
                  </a:cubicBezTo>
                  <a:cubicBezTo>
                    <a:pt x="109" y="34"/>
                    <a:pt x="126" y="38"/>
                    <a:pt x="126" y="78"/>
                  </a:cubicBezTo>
                  <a:cubicBezTo>
                    <a:pt x="126" y="100"/>
                    <a:pt x="130" y="111"/>
                    <a:pt x="133" y="117"/>
                  </a:cubicBezTo>
                  <a:cubicBezTo>
                    <a:pt x="129" y="119"/>
                    <a:pt x="121" y="121"/>
                    <a:pt x="113" y="120"/>
                  </a:cubicBezTo>
                  <a:cubicBezTo>
                    <a:pt x="111" y="120"/>
                    <a:pt x="109" y="121"/>
                    <a:pt x="109" y="123"/>
                  </a:cubicBezTo>
                  <a:cubicBezTo>
                    <a:pt x="107" y="126"/>
                    <a:pt x="107" y="134"/>
                    <a:pt x="118" y="139"/>
                  </a:cubicBezTo>
                  <a:cubicBezTo>
                    <a:pt x="126" y="143"/>
                    <a:pt x="137" y="149"/>
                    <a:pt x="145" y="159"/>
                  </a:cubicBezTo>
                  <a:cubicBezTo>
                    <a:pt x="131" y="170"/>
                    <a:pt x="113" y="177"/>
                    <a:pt x="93" y="177"/>
                  </a:cubicBezTo>
                  <a:close/>
                  <a:moveTo>
                    <a:pt x="151" y="153"/>
                  </a:moveTo>
                  <a:cubicBezTo>
                    <a:pt x="142" y="142"/>
                    <a:pt x="131" y="136"/>
                    <a:pt x="121" y="132"/>
                  </a:cubicBezTo>
                  <a:cubicBezTo>
                    <a:pt x="119" y="131"/>
                    <a:pt x="118" y="130"/>
                    <a:pt x="117" y="129"/>
                  </a:cubicBezTo>
                  <a:cubicBezTo>
                    <a:pt x="131" y="128"/>
                    <a:pt x="142" y="122"/>
                    <a:pt x="143" y="122"/>
                  </a:cubicBezTo>
                  <a:cubicBezTo>
                    <a:pt x="144" y="121"/>
                    <a:pt x="145" y="119"/>
                    <a:pt x="145" y="118"/>
                  </a:cubicBezTo>
                  <a:cubicBezTo>
                    <a:pt x="145" y="116"/>
                    <a:pt x="144" y="115"/>
                    <a:pt x="142" y="114"/>
                  </a:cubicBezTo>
                  <a:cubicBezTo>
                    <a:pt x="142" y="114"/>
                    <a:pt x="135" y="108"/>
                    <a:pt x="135" y="78"/>
                  </a:cubicBezTo>
                  <a:cubicBezTo>
                    <a:pt x="135" y="43"/>
                    <a:pt x="121" y="25"/>
                    <a:pt x="95" y="25"/>
                  </a:cubicBezTo>
                  <a:cubicBezTo>
                    <a:pt x="73" y="25"/>
                    <a:pt x="50" y="31"/>
                    <a:pt x="50" y="76"/>
                  </a:cubicBezTo>
                  <a:cubicBezTo>
                    <a:pt x="50" y="108"/>
                    <a:pt x="45" y="114"/>
                    <a:pt x="44" y="115"/>
                  </a:cubicBezTo>
                  <a:cubicBezTo>
                    <a:pt x="43" y="115"/>
                    <a:pt x="42" y="116"/>
                    <a:pt x="41" y="118"/>
                  </a:cubicBezTo>
                  <a:cubicBezTo>
                    <a:pt x="41" y="120"/>
                    <a:pt x="42" y="121"/>
                    <a:pt x="43" y="122"/>
                  </a:cubicBezTo>
                  <a:cubicBezTo>
                    <a:pt x="55" y="129"/>
                    <a:pt x="64" y="130"/>
                    <a:pt x="70" y="130"/>
                  </a:cubicBezTo>
                  <a:cubicBezTo>
                    <a:pt x="69" y="130"/>
                    <a:pt x="68" y="131"/>
                    <a:pt x="65" y="132"/>
                  </a:cubicBezTo>
                  <a:cubicBezTo>
                    <a:pt x="54" y="135"/>
                    <a:pt x="41" y="144"/>
                    <a:pt x="34" y="153"/>
                  </a:cubicBezTo>
                  <a:cubicBezTo>
                    <a:pt x="18" y="138"/>
                    <a:pt x="9" y="116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17"/>
                    <a:pt x="167" y="138"/>
                    <a:pt x="151" y="153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5" name="Freeform: Shape 141"/>
            <p:cNvSpPr>
              <a:spLocks/>
            </p:cNvSpPr>
            <p:nvPr/>
          </p:nvSpPr>
          <p:spPr bwMode="auto">
            <a:xfrm rot="3085759">
              <a:off x="9868997" y="1270637"/>
              <a:ext cx="272910" cy="332239"/>
            </a:xfrm>
            <a:custGeom>
              <a:avLst/>
              <a:gdLst>
                <a:gd name="T0" fmla="*/ 34 w 152"/>
                <a:gd name="T1" fmla="*/ 101 h 185"/>
                <a:gd name="T2" fmla="*/ 51 w 152"/>
                <a:gd name="T3" fmla="*/ 101 h 185"/>
                <a:gd name="T4" fmla="*/ 38 w 152"/>
                <a:gd name="T5" fmla="*/ 143 h 185"/>
                <a:gd name="T6" fmla="*/ 38 w 152"/>
                <a:gd name="T7" fmla="*/ 152 h 185"/>
                <a:gd name="T8" fmla="*/ 38 w 152"/>
                <a:gd name="T9" fmla="*/ 143 h 185"/>
                <a:gd name="T10" fmla="*/ 126 w 152"/>
                <a:gd name="T11" fmla="*/ 25 h 185"/>
                <a:gd name="T12" fmla="*/ 135 w 152"/>
                <a:gd name="T13" fmla="*/ 8 h 185"/>
                <a:gd name="T14" fmla="*/ 25 w 152"/>
                <a:gd name="T15" fmla="*/ 0 h 185"/>
                <a:gd name="T16" fmla="*/ 17 w 152"/>
                <a:gd name="T17" fmla="*/ 17 h 185"/>
                <a:gd name="T18" fmla="*/ 33 w 152"/>
                <a:gd name="T19" fmla="*/ 25 h 185"/>
                <a:gd name="T20" fmla="*/ 51 w 152"/>
                <a:gd name="T21" fmla="*/ 185 h 185"/>
                <a:gd name="T22" fmla="*/ 152 w 152"/>
                <a:gd name="T23" fmla="*/ 135 h 185"/>
                <a:gd name="T24" fmla="*/ 25 w 152"/>
                <a:gd name="T25" fmla="*/ 17 h 185"/>
                <a:gd name="T26" fmla="*/ 126 w 152"/>
                <a:gd name="T27" fmla="*/ 8 h 185"/>
                <a:gd name="T28" fmla="*/ 25 w 152"/>
                <a:gd name="T29" fmla="*/ 17 h 185"/>
                <a:gd name="T30" fmla="*/ 110 w 152"/>
                <a:gd name="T31" fmla="*/ 25 h 185"/>
                <a:gd name="T32" fmla="*/ 73 w 152"/>
                <a:gd name="T33" fmla="*/ 75 h 185"/>
                <a:gd name="T34" fmla="*/ 42 w 152"/>
                <a:gd name="T35" fmla="*/ 25 h 185"/>
                <a:gd name="T36" fmla="*/ 51 w 152"/>
                <a:gd name="T37" fmla="*/ 177 h 185"/>
                <a:gd name="T38" fmla="*/ 23 w 152"/>
                <a:gd name="T39" fmla="*/ 85 h 185"/>
                <a:gd name="T40" fmla="*/ 69 w 152"/>
                <a:gd name="T41" fmla="*/ 82 h 185"/>
                <a:gd name="T42" fmla="*/ 124 w 152"/>
                <a:gd name="T43" fmla="*/ 77 h 185"/>
                <a:gd name="T44" fmla="*/ 143 w 152"/>
                <a:gd name="T45" fmla="*/ 135 h 185"/>
                <a:gd name="T46" fmla="*/ 72 w 152"/>
                <a:gd name="T47" fmla="*/ 118 h 185"/>
                <a:gd name="T48" fmla="*/ 72 w 152"/>
                <a:gd name="T49" fmla="*/ 143 h 185"/>
                <a:gd name="T50" fmla="*/ 72 w 152"/>
                <a:gd name="T51" fmla="*/ 118 h 185"/>
                <a:gd name="T52" fmla="*/ 67 w 152"/>
                <a:gd name="T53" fmla="*/ 131 h 185"/>
                <a:gd name="T54" fmla="*/ 76 w 152"/>
                <a:gd name="T55" fmla="*/ 131 h 185"/>
                <a:gd name="T56" fmla="*/ 110 w 152"/>
                <a:gd name="T57" fmla="*/ 118 h 185"/>
                <a:gd name="T58" fmla="*/ 110 w 152"/>
                <a:gd name="T59" fmla="*/ 135 h 185"/>
                <a:gd name="T60" fmla="*/ 110 w 152"/>
                <a:gd name="T61" fmla="*/ 118 h 185"/>
                <a:gd name="T62" fmla="*/ 118 w 152"/>
                <a:gd name="T63" fmla="*/ 105 h 185"/>
                <a:gd name="T64" fmla="*/ 126 w 152"/>
                <a:gd name="T65" fmla="*/ 105 h 185"/>
                <a:gd name="T66" fmla="*/ 97 w 152"/>
                <a:gd name="T67" fmla="*/ 160 h 185"/>
                <a:gd name="T68" fmla="*/ 97 w 152"/>
                <a:gd name="T69" fmla="*/ 169 h 185"/>
                <a:gd name="T70" fmla="*/ 97 w 152"/>
                <a:gd name="T71" fmla="*/ 1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85">
                  <a:moveTo>
                    <a:pt x="42" y="93"/>
                  </a:moveTo>
                  <a:cubicBezTo>
                    <a:pt x="37" y="93"/>
                    <a:pt x="34" y="96"/>
                    <a:pt x="34" y="101"/>
                  </a:cubicBezTo>
                  <a:cubicBezTo>
                    <a:pt x="34" y="106"/>
                    <a:pt x="37" y="109"/>
                    <a:pt x="42" y="109"/>
                  </a:cubicBezTo>
                  <a:cubicBezTo>
                    <a:pt x="47" y="109"/>
                    <a:pt x="51" y="106"/>
                    <a:pt x="51" y="101"/>
                  </a:cubicBezTo>
                  <a:cubicBezTo>
                    <a:pt x="51" y="96"/>
                    <a:pt x="47" y="93"/>
                    <a:pt x="42" y="93"/>
                  </a:cubicBezTo>
                  <a:close/>
                  <a:moveTo>
                    <a:pt x="38" y="143"/>
                  </a:moveTo>
                  <a:cubicBezTo>
                    <a:pt x="36" y="143"/>
                    <a:pt x="34" y="145"/>
                    <a:pt x="34" y="147"/>
                  </a:cubicBezTo>
                  <a:cubicBezTo>
                    <a:pt x="34" y="150"/>
                    <a:pt x="36" y="152"/>
                    <a:pt x="38" y="152"/>
                  </a:cubicBezTo>
                  <a:cubicBezTo>
                    <a:pt x="40" y="152"/>
                    <a:pt x="42" y="150"/>
                    <a:pt x="42" y="147"/>
                  </a:cubicBezTo>
                  <a:cubicBezTo>
                    <a:pt x="42" y="145"/>
                    <a:pt x="40" y="143"/>
                    <a:pt x="38" y="143"/>
                  </a:cubicBezTo>
                  <a:close/>
                  <a:moveTo>
                    <a:pt x="118" y="25"/>
                  </a:move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1"/>
                    <a:pt x="21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77"/>
                    <a:pt x="0" y="87"/>
                    <a:pt x="0" y="135"/>
                  </a:cubicBezTo>
                  <a:cubicBezTo>
                    <a:pt x="0" y="163"/>
                    <a:pt x="23" y="185"/>
                    <a:pt x="51" y="185"/>
                  </a:cubicBezTo>
                  <a:cubicBezTo>
                    <a:pt x="101" y="185"/>
                    <a:pt x="101" y="185"/>
                    <a:pt x="101" y="185"/>
                  </a:cubicBezTo>
                  <a:cubicBezTo>
                    <a:pt x="129" y="185"/>
                    <a:pt x="152" y="163"/>
                    <a:pt x="152" y="135"/>
                  </a:cubicBezTo>
                  <a:cubicBezTo>
                    <a:pt x="152" y="87"/>
                    <a:pt x="121" y="77"/>
                    <a:pt x="118" y="25"/>
                  </a:cubicBezTo>
                  <a:close/>
                  <a:moveTo>
                    <a:pt x="25" y="17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25" y="17"/>
                  </a:lnTo>
                  <a:close/>
                  <a:moveTo>
                    <a:pt x="42" y="25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11" y="44"/>
                    <a:pt x="115" y="58"/>
                    <a:pt x="121" y="69"/>
                  </a:cubicBezTo>
                  <a:cubicBezTo>
                    <a:pt x="114" y="74"/>
                    <a:pt x="95" y="88"/>
                    <a:pt x="73" y="75"/>
                  </a:cubicBezTo>
                  <a:cubicBezTo>
                    <a:pt x="56" y="65"/>
                    <a:pt x="41" y="66"/>
                    <a:pt x="32" y="68"/>
                  </a:cubicBezTo>
                  <a:cubicBezTo>
                    <a:pt x="37" y="56"/>
                    <a:pt x="41" y="43"/>
                    <a:pt x="42" y="25"/>
                  </a:cubicBezTo>
                  <a:close/>
                  <a:moveTo>
                    <a:pt x="101" y="177"/>
                  </a:moveTo>
                  <a:cubicBezTo>
                    <a:pt x="51" y="177"/>
                    <a:pt x="51" y="177"/>
                    <a:pt x="51" y="177"/>
                  </a:cubicBezTo>
                  <a:cubicBezTo>
                    <a:pt x="27" y="177"/>
                    <a:pt x="8" y="158"/>
                    <a:pt x="8" y="135"/>
                  </a:cubicBezTo>
                  <a:cubicBezTo>
                    <a:pt x="8" y="113"/>
                    <a:pt x="15" y="100"/>
                    <a:pt x="23" y="85"/>
                  </a:cubicBezTo>
                  <a:cubicBezTo>
                    <a:pt x="24" y="83"/>
                    <a:pt x="25" y="80"/>
                    <a:pt x="27" y="78"/>
                  </a:cubicBezTo>
                  <a:cubicBezTo>
                    <a:pt x="27" y="78"/>
                    <a:pt x="45" y="69"/>
                    <a:pt x="69" y="82"/>
                  </a:cubicBezTo>
                  <a:cubicBezTo>
                    <a:pt x="77" y="87"/>
                    <a:pt x="85" y="89"/>
                    <a:pt x="92" y="89"/>
                  </a:cubicBezTo>
                  <a:cubicBezTo>
                    <a:pt x="106" y="89"/>
                    <a:pt x="118" y="82"/>
                    <a:pt x="124" y="77"/>
                  </a:cubicBezTo>
                  <a:cubicBezTo>
                    <a:pt x="126" y="80"/>
                    <a:pt x="127" y="82"/>
                    <a:pt x="128" y="85"/>
                  </a:cubicBezTo>
                  <a:cubicBezTo>
                    <a:pt x="136" y="100"/>
                    <a:pt x="143" y="113"/>
                    <a:pt x="143" y="135"/>
                  </a:cubicBezTo>
                  <a:cubicBezTo>
                    <a:pt x="143" y="158"/>
                    <a:pt x="124" y="177"/>
                    <a:pt x="101" y="177"/>
                  </a:cubicBezTo>
                  <a:close/>
                  <a:moveTo>
                    <a:pt x="72" y="118"/>
                  </a:moveTo>
                  <a:cubicBezTo>
                    <a:pt x="65" y="118"/>
                    <a:pt x="59" y="124"/>
                    <a:pt x="59" y="131"/>
                  </a:cubicBezTo>
                  <a:cubicBezTo>
                    <a:pt x="59" y="138"/>
                    <a:pt x="65" y="143"/>
                    <a:pt x="72" y="143"/>
                  </a:cubicBezTo>
                  <a:cubicBezTo>
                    <a:pt x="79" y="143"/>
                    <a:pt x="84" y="138"/>
                    <a:pt x="84" y="131"/>
                  </a:cubicBezTo>
                  <a:cubicBezTo>
                    <a:pt x="84" y="124"/>
                    <a:pt x="79" y="118"/>
                    <a:pt x="72" y="118"/>
                  </a:cubicBezTo>
                  <a:close/>
                  <a:moveTo>
                    <a:pt x="72" y="135"/>
                  </a:moveTo>
                  <a:cubicBezTo>
                    <a:pt x="69" y="135"/>
                    <a:pt x="67" y="133"/>
                    <a:pt x="67" y="131"/>
                  </a:cubicBezTo>
                  <a:cubicBezTo>
                    <a:pt x="67" y="128"/>
                    <a:pt x="69" y="126"/>
                    <a:pt x="72" y="126"/>
                  </a:cubicBezTo>
                  <a:cubicBezTo>
                    <a:pt x="74" y="126"/>
                    <a:pt x="76" y="128"/>
                    <a:pt x="76" y="131"/>
                  </a:cubicBezTo>
                  <a:cubicBezTo>
                    <a:pt x="76" y="133"/>
                    <a:pt x="74" y="135"/>
                    <a:pt x="72" y="135"/>
                  </a:cubicBezTo>
                  <a:close/>
                  <a:moveTo>
                    <a:pt x="110" y="118"/>
                  </a:moveTo>
                  <a:cubicBezTo>
                    <a:pt x="105" y="118"/>
                    <a:pt x="101" y="122"/>
                    <a:pt x="101" y="126"/>
                  </a:cubicBezTo>
                  <a:cubicBezTo>
                    <a:pt x="101" y="131"/>
                    <a:pt x="105" y="135"/>
                    <a:pt x="110" y="135"/>
                  </a:cubicBezTo>
                  <a:cubicBezTo>
                    <a:pt x="114" y="135"/>
                    <a:pt x="118" y="131"/>
                    <a:pt x="118" y="126"/>
                  </a:cubicBezTo>
                  <a:cubicBezTo>
                    <a:pt x="118" y="122"/>
                    <a:pt x="114" y="118"/>
                    <a:pt x="110" y="118"/>
                  </a:cubicBezTo>
                  <a:close/>
                  <a:moveTo>
                    <a:pt x="122" y="101"/>
                  </a:moveTo>
                  <a:cubicBezTo>
                    <a:pt x="120" y="101"/>
                    <a:pt x="118" y="103"/>
                    <a:pt x="118" y="105"/>
                  </a:cubicBezTo>
                  <a:cubicBezTo>
                    <a:pt x="118" y="108"/>
                    <a:pt x="120" y="109"/>
                    <a:pt x="122" y="109"/>
                  </a:cubicBezTo>
                  <a:cubicBezTo>
                    <a:pt x="125" y="109"/>
                    <a:pt x="126" y="108"/>
                    <a:pt x="126" y="105"/>
                  </a:cubicBezTo>
                  <a:cubicBezTo>
                    <a:pt x="126" y="103"/>
                    <a:pt x="125" y="101"/>
                    <a:pt x="122" y="101"/>
                  </a:cubicBezTo>
                  <a:close/>
                  <a:moveTo>
                    <a:pt x="97" y="160"/>
                  </a:moveTo>
                  <a:cubicBezTo>
                    <a:pt x="95" y="160"/>
                    <a:pt x="93" y="162"/>
                    <a:pt x="93" y="164"/>
                  </a:cubicBezTo>
                  <a:cubicBezTo>
                    <a:pt x="93" y="167"/>
                    <a:pt x="95" y="169"/>
                    <a:pt x="97" y="169"/>
                  </a:cubicBezTo>
                  <a:cubicBezTo>
                    <a:pt x="99" y="169"/>
                    <a:pt x="101" y="167"/>
                    <a:pt x="101" y="164"/>
                  </a:cubicBezTo>
                  <a:cubicBezTo>
                    <a:pt x="101" y="162"/>
                    <a:pt x="99" y="160"/>
                    <a:pt x="97" y="160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6" name="Freeform: Shape 142"/>
            <p:cNvSpPr>
              <a:spLocks/>
            </p:cNvSpPr>
            <p:nvPr/>
          </p:nvSpPr>
          <p:spPr bwMode="auto">
            <a:xfrm>
              <a:off x="8642620" y="1247756"/>
              <a:ext cx="334106" cy="333117"/>
            </a:xfrm>
            <a:custGeom>
              <a:avLst/>
              <a:gdLst>
                <a:gd name="T0" fmla="*/ 41 w 186"/>
                <a:gd name="T1" fmla="*/ 125 h 185"/>
                <a:gd name="T2" fmla="*/ 45 w 186"/>
                <a:gd name="T3" fmla="*/ 121 h 185"/>
                <a:gd name="T4" fmla="*/ 46 w 186"/>
                <a:gd name="T5" fmla="*/ 118 h 185"/>
                <a:gd name="T6" fmla="*/ 42 w 186"/>
                <a:gd name="T7" fmla="*/ 114 h 185"/>
                <a:gd name="T8" fmla="*/ 39 w 186"/>
                <a:gd name="T9" fmla="*/ 115 h 185"/>
                <a:gd name="T10" fmla="*/ 35 w 186"/>
                <a:gd name="T11" fmla="*/ 119 h 185"/>
                <a:gd name="T12" fmla="*/ 34 w 186"/>
                <a:gd name="T13" fmla="*/ 122 h 185"/>
                <a:gd name="T14" fmla="*/ 38 w 186"/>
                <a:gd name="T15" fmla="*/ 126 h 185"/>
                <a:gd name="T16" fmla="*/ 41 w 186"/>
                <a:gd name="T17" fmla="*/ 125 h 185"/>
                <a:gd name="T18" fmla="*/ 67 w 186"/>
                <a:gd name="T19" fmla="*/ 122 h 185"/>
                <a:gd name="T20" fmla="*/ 63 w 186"/>
                <a:gd name="T21" fmla="*/ 118 h 185"/>
                <a:gd name="T22" fmla="*/ 60 w 186"/>
                <a:gd name="T23" fmla="*/ 119 h 185"/>
                <a:gd name="T24" fmla="*/ 18 w 186"/>
                <a:gd name="T25" fmla="*/ 161 h 185"/>
                <a:gd name="T26" fmla="*/ 17 w 186"/>
                <a:gd name="T27" fmla="*/ 164 h 185"/>
                <a:gd name="T28" fmla="*/ 21 w 186"/>
                <a:gd name="T29" fmla="*/ 168 h 185"/>
                <a:gd name="T30" fmla="*/ 24 w 186"/>
                <a:gd name="T31" fmla="*/ 167 h 185"/>
                <a:gd name="T32" fmla="*/ 66 w 186"/>
                <a:gd name="T33" fmla="*/ 125 h 185"/>
                <a:gd name="T34" fmla="*/ 67 w 186"/>
                <a:gd name="T35" fmla="*/ 122 h 185"/>
                <a:gd name="T36" fmla="*/ 186 w 186"/>
                <a:gd name="T37" fmla="*/ 4 h 185"/>
                <a:gd name="T38" fmla="*/ 181 w 186"/>
                <a:gd name="T39" fmla="*/ 0 h 185"/>
                <a:gd name="T40" fmla="*/ 180 w 186"/>
                <a:gd name="T41" fmla="*/ 0 h 185"/>
                <a:gd name="T42" fmla="*/ 180 w 186"/>
                <a:gd name="T43" fmla="*/ 0 h 185"/>
                <a:gd name="T44" fmla="*/ 3 w 186"/>
                <a:gd name="T45" fmla="*/ 76 h 185"/>
                <a:gd name="T46" fmla="*/ 2 w 186"/>
                <a:gd name="T47" fmla="*/ 76 h 185"/>
                <a:gd name="T48" fmla="*/ 2 w 186"/>
                <a:gd name="T49" fmla="*/ 76 h 185"/>
                <a:gd name="T50" fmla="*/ 2 w 186"/>
                <a:gd name="T51" fmla="*/ 76 h 185"/>
                <a:gd name="T52" fmla="*/ 0 w 186"/>
                <a:gd name="T53" fmla="*/ 80 h 185"/>
                <a:gd name="T54" fmla="*/ 3 w 186"/>
                <a:gd name="T55" fmla="*/ 84 h 185"/>
                <a:gd name="T56" fmla="*/ 3 w 186"/>
                <a:gd name="T57" fmla="*/ 84 h 185"/>
                <a:gd name="T58" fmla="*/ 73 w 186"/>
                <a:gd name="T59" fmla="*/ 113 h 185"/>
                <a:gd name="T60" fmla="*/ 101 w 186"/>
                <a:gd name="T61" fmla="*/ 182 h 185"/>
                <a:gd name="T62" fmla="*/ 101 w 186"/>
                <a:gd name="T63" fmla="*/ 182 h 185"/>
                <a:gd name="T64" fmla="*/ 105 w 186"/>
                <a:gd name="T65" fmla="*/ 185 h 185"/>
                <a:gd name="T66" fmla="*/ 109 w 186"/>
                <a:gd name="T67" fmla="*/ 183 h 185"/>
                <a:gd name="T68" fmla="*/ 109 w 186"/>
                <a:gd name="T69" fmla="*/ 183 h 185"/>
                <a:gd name="T70" fmla="*/ 109 w 186"/>
                <a:gd name="T71" fmla="*/ 183 h 185"/>
                <a:gd name="T72" fmla="*/ 109 w 186"/>
                <a:gd name="T73" fmla="*/ 183 h 185"/>
                <a:gd name="T74" fmla="*/ 185 w 186"/>
                <a:gd name="T75" fmla="*/ 6 h 185"/>
                <a:gd name="T76" fmla="*/ 185 w 186"/>
                <a:gd name="T77" fmla="*/ 6 h 185"/>
                <a:gd name="T78" fmla="*/ 186 w 186"/>
                <a:gd name="T79" fmla="*/ 4 h 185"/>
                <a:gd name="T80" fmla="*/ 15 w 186"/>
                <a:gd name="T81" fmla="*/ 80 h 185"/>
                <a:gd name="T82" fmla="*/ 163 w 186"/>
                <a:gd name="T83" fmla="*/ 16 h 185"/>
                <a:gd name="T84" fmla="*/ 75 w 186"/>
                <a:gd name="T85" fmla="*/ 104 h 185"/>
                <a:gd name="T86" fmla="*/ 15 w 186"/>
                <a:gd name="T87" fmla="*/ 80 h 185"/>
                <a:gd name="T88" fmla="*/ 105 w 186"/>
                <a:gd name="T89" fmla="*/ 170 h 185"/>
                <a:gd name="T90" fmla="*/ 81 w 186"/>
                <a:gd name="T91" fmla="*/ 110 h 185"/>
                <a:gd name="T92" fmla="*/ 169 w 186"/>
                <a:gd name="T93" fmla="*/ 22 h 185"/>
                <a:gd name="T94" fmla="*/ 105 w 186"/>
                <a:gd name="T95" fmla="*/ 170 h 185"/>
                <a:gd name="T96" fmla="*/ 67 w 186"/>
                <a:gd name="T97" fmla="*/ 139 h 185"/>
                <a:gd name="T98" fmla="*/ 64 w 186"/>
                <a:gd name="T99" fmla="*/ 140 h 185"/>
                <a:gd name="T100" fmla="*/ 52 w 186"/>
                <a:gd name="T101" fmla="*/ 153 h 185"/>
                <a:gd name="T102" fmla="*/ 51 w 186"/>
                <a:gd name="T103" fmla="*/ 156 h 185"/>
                <a:gd name="T104" fmla="*/ 55 w 186"/>
                <a:gd name="T105" fmla="*/ 160 h 185"/>
                <a:gd name="T106" fmla="*/ 58 w 186"/>
                <a:gd name="T107" fmla="*/ 159 h 185"/>
                <a:gd name="T108" fmla="*/ 70 w 186"/>
                <a:gd name="T109" fmla="*/ 146 h 185"/>
                <a:gd name="T110" fmla="*/ 72 w 186"/>
                <a:gd name="T111" fmla="*/ 143 h 185"/>
                <a:gd name="T112" fmla="*/ 67 w 186"/>
                <a:gd name="T113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85">
                  <a:moveTo>
                    <a:pt x="41" y="125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19"/>
                    <a:pt x="46" y="118"/>
                  </a:cubicBezTo>
                  <a:cubicBezTo>
                    <a:pt x="46" y="116"/>
                    <a:pt x="44" y="114"/>
                    <a:pt x="42" y="114"/>
                  </a:cubicBezTo>
                  <a:cubicBezTo>
                    <a:pt x="41" y="114"/>
                    <a:pt x="40" y="114"/>
                    <a:pt x="39" y="115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4"/>
                    <a:pt x="36" y="126"/>
                    <a:pt x="38" y="126"/>
                  </a:cubicBezTo>
                  <a:cubicBezTo>
                    <a:pt x="39" y="126"/>
                    <a:pt x="40" y="126"/>
                    <a:pt x="41" y="125"/>
                  </a:cubicBezTo>
                  <a:close/>
                  <a:moveTo>
                    <a:pt x="67" y="122"/>
                  </a:moveTo>
                  <a:cubicBezTo>
                    <a:pt x="67" y="120"/>
                    <a:pt x="66" y="118"/>
                    <a:pt x="63" y="118"/>
                  </a:cubicBezTo>
                  <a:cubicBezTo>
                    <a:pt x="62" y="118"/>
                    <a:pt x="61" y="118"/>
                    <a:pt x="60" y="119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2"/>
                    <a:pt x="17" y="163"/>
                    <a:pt x="17" y="164"/>
                  </a:cubicBezTo>
                  <a:cubicBezTo>
                    <a:pt x="17" y="167"/>
                    <a:pt x="19" y="168"/>
                    <a:pt x="21" y="168"/>
                  </a:cubicBezTo>
                  <a:cubicBezTo>
                    <a:pt x="22" y="168"/>
                    <a:pt x="23" y="168"/>
                    <a:pt x="24" y="167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24"/>
                    <a:pt x="67" y="123"/>
                    <a:pt x="67" y="122"/>
                  </a:cubicBezTo>
                  <a:close/>
                  <a:moveTo>
                    <a:pt x="186" y="4"/>
                  </a:moveTo>
                  <a:cubicBezTo>
                    <a:pt x="186" y="2"/>
                    <a:pt x="184" y="0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2"/>
                    <a:pt x="1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2" y="184"/>
                    <a:pt x="103" y="185"/>
                    <a:pt x="105" y="185"/>
                  </a:cubicBezTo>
                  <a:cubicBezTo>
                    <a:pt x="107" y="185"/>
                    <a:pt x="109" y="184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5"/>
                    <a:pt x="186" y="5"/>
                    <a:pt x="186" y="4"/>
                  </a:cubicBezTo>
                  <a:close/>
                  <a:moveTo>
                    <a:pt x="15" y="80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75" y="104"/>
                    <a:pt x="75" y="104"/>
                    <a:pt x="75" y="104"/>
                  </a:cubicBezTo>
                  <a:lnTo>
                    <a:pt x="15" y="80"/>
                  </a:lnTo>
                  <a:close/>
                  <a:moveTo>
                    <a:pt x="105" y="170"/>
                  </a:moveTo>
                  <a:cubicBezTo>
                    <a:pt x="81" y="110"/>
                    <a:pt x="81" y="110"/>
                    <a:pt x="81" y="110"/>
                  </a:cubicBezTo>
                  <a:cubicBezTo>
                    <a:pt x="169" y="22"/>
                    <a:pt x="169" y="22"/>
                    <a:pt x="169" y="22"/>
                  </a:cubicBezTo>
                  <a:lnTo>
                    <a:pt x="105" y="170"/>
                  </a:lnTo>
                  <a:close/>
                  <a:moveTo>
                    <a:pt x="67" y="139"/>
                  </a:moveTo>
                  <a:cubicBezTo>
                    <a:pt x="66" y="139"/>
                    <a:pt x="65" y="139"/>
                    <a:pt x="64" y="140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1" y="154"/>
                    <a:pt x="51" y="155"/>
                    <a:pt x="51" y="156"/>
                  </a:cubicBezTo>
                  <a:cubicBezTo>
                    <a:pt x="51" y="158"/>
                    <a:pt x="52" y="160"/>
                    <a:pt x="55" y="160"/>
                  </a:cubicBezTo>
                  <a:cubicBezTo>
                    <a:pt x="56" y="160"/>
                    <a:pt x="57" y="160"/>
                    <a:pt x="58" y="159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5"/>
                    <a:pt x="72" y="144"/>
                    <a:pt x="72" y="143"/>
                  </a:cubicBezTo>
                  <a:cubicBezTo>
                    <a:pt x="72" y="141"/>
                    <a:pt x="70" y="139"/>
                    <a:pt x="67" y="139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7" name="Freeform: Shape 143"/>
            <p:cNvSpPr>
              <a:spLocks/>
            </p:cNvSpPr>
            <p:nvPr/>
          </p:nvSpPr>
          <p:spPr bwMode="auto">
            <a:xfrm>
              <a:off x="10983338" y="3706898"/>
              <a:ext cx="333117" cy="334106"/>
            </a:xfrm>
            <a:custGeom>
              <a:avLst/>
              <a:gdLst>
                <a:gd name="T0" fmla="*/ 92 w 185"/>
                <a:gd name="T1" fmla="*/ 0 h 186"/>
                <a:gd name="T2" fmla="*/ 0 w 185"/>
                <a:gd name="T3" fmla="*/ 93 h 186"/>
                <a:gd name="T4" fmla="*/ 92 w 185"/>
                <a:gd name="T5" fmla="*/ 186 h 186"/>
                <a:gd name="T6" fmla="*/ 185 w 185"/>
                <a:gd name="T7" fmla="*/ 93 h 186"/>
                <a:gd name="T8" fmla="*/ 92 w 185"/>
                <a:gd name="T9" fmla="*/ 0 h 186"/>
                <a:gd name="T10" fmla="*/ 92 w 185"/>
                <a:gd name="T11" fmla="*/ 178 h 186"/>
                <a:gd name="T12" fmla="*/ 37 w 185"/>
                <a:gd name="T13" fmla="*/ 157 h 186"/>
                <a:gd name="T14" fmla="*/ 67 w 185"/>
                <a:gd name="T15" fmla="*/ 139 h 186"/>
                <a:gd name="T16" fmla="*/ 80 w 185"/>
                <a:gd name="T17" fmla="*/ 108 h 186"/>
                <a:gd name="T18" fmla="*/ 77 w 185"/>
                <a:gd name="T19" fmla="*/ 101 h 186"/>
                <a:gd name="T20" fmla="*/ 67 w 185"/>
                <a:gd name="T21" fmla="*/ 63 h 186"/>
                <a:gd name="T22" fmla="*/ 88 w 185"/>
                <a:gd name="T23" fmla="*/ 37 h 186"/>
                <a:gd name="T24" fmla="*/ 101 w 185"/>
                <a:gd name="T25" fmla="*/ 35 h 186"/>
                <a:gd name="T26" fmla="*/ 105 w 185"/>
                <a:gd name="T27" fmla="*/ 34 h 186"/>
                <a:gd name="T28" fmla="*/ 122 w 185"/>
                <a:gd name="T29" fmla="*/ 64 h 186"/>
                <a:gd name="T30" fmla="*/ 113 w 185"/>
                <a:gd name="T31" fmla="*/ 100 h 186"/>
                <a:gd name="T32" fmla="*/ 109 w 185"/>
                <a:gd name="T33" fmla="*/ 108 h 186"/>
                <a:gd name="T34" fmla="*/ 107 w 185"/>
                <a:gd name="T35" fmla="*/ 124 h 186"/>
                <a:gd name="T36" fmla="*/ 126 w 185"/>
                <a:gd name="T37" fmla="*/ 141 h 186"/>
                <a:gd name="T38" fmla="*/ 148 w 185"/>
                <a:gd name="T39" fmla="*/ 157 h 186"/>
                <a:gd name="T40" fmla="*/ 92 w 185"/>
                <a:gd name="T41" fmla="*/ 178 h 186"/>
                <a:gd name="T42" fmla="*/ 154 w 185"/>
                <a:gd name="T43" fmla="*/ 151 h 186"/>
                <a:gd name="T44" fmla="*/ 129 w 185"/>
                <a:gd name="T45" fmla="*/ 133 h 186"/>
                <a:gd name="T46" fmla="*/ 115 w 185"/>
                <a:gd name="T47" fmla="*/ 121 h 186"/>
                <a:gd name="T48" fmla="*/ 117 w 185"/>
                <a:gd name="T49" fmla="*/ 111 h 186"/>
                <a:gd name="T50" fmla="*/ 121 w 185"/>
                <a:gd name="T51" fmla="*/ 104 h 186"/>
                <a:gd name="T52" fmla="*/ 130 w 185"/>
                <a:gd name="T53" fmla="*/ 64 h 186"/>
                <a:gd name="T54" fmla="*/ 105 w 185"/>
                <a:gd name="T55" fmla="*/ 26 h 186"/>
                <a:gd name="T56" fmla="*/ 98 w 185"/>
                <a:gd name="T57" fmla="*/ 27 h 186"/>
                <a:gd name="T58" fmla="*/ 88 w 185"/>
                <a:gd name="T59" fmla="*/ 29 h 186"/>
                <a:gd name="T60" fmla="*/ 59 w 185"/>
                <a:gd name="T61" fmla="*/ 63 h 186"/>
                <a:gd name="T62" fmla="*/ 69 w 185"/>
                <a:gd name="T63" fmla="*/ 105 h 186"/>
                <a:gd name="T64" fmla="*/ 73 w 185"/>
                <a:gd name="T65" fmla="*/ 111 h 186"/>
                <a:gd name="T66" fmla="*/ 63 w 185"/>
                <a:gd name="T67" fmla="*/ 131 h 186"/>
                <a:gd name="T68" fmla="*/ 31 w 185"/>
                <a:gd name="T69" fmla="*/ 151 h 186"/>
                <a:gd name="T70" fmla="*/ 8 w 185"/>
                <a:gd name="T71" fmla="*/ 93 h 186"/>
                <a:gd name="T72" fmla="*/ 92 w 185"/>
                <a:gd name="T73" fmla="*/ 9 h 186"/>
                <a:gd name="T74" fmla="*/ 177 w 185"/>
                <a:gd name="T75" fmla="*/ 93 h 186"/>
                <a:gd name="T76" fmla="*/ 154 w 185"/>
                <a:gd name="T77" fmla="*/ 1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86">
                  <a:moveTo>
                    <a:pt x="92" y="0"/>
                  </a:moveTo>
                  <a:cubicBezTo>
                    <a:pt x="41" y="0"/>
                    <a:pt x="0" y="42"/>
                    <a:pt x="0" y="93"/>
                  </a:cubicBezTo>
                  <a:cubicBezTo>
                    <a:pt x="0" y="145"/>
                    <a:pt x="41" y="186"/>
                    <a:pt x="92" y="186"/>
                  </a:cubicBezTo>
                  <a:cubicBezTo>
                    <a:pt x="144" y="186"/>
                    <a:pt x="185" y="145"/>
                    <a:pt x="185" y="93"/>
                  </a:cubicBezTo>
                  <a:cubicBezTo>
                    <a:pt x="185" y="42"/>
                    <a:pt x="144" y="0"/>
                    <a:pt x="92" y="0"/>
                  </a:cubicBezTo>
                  <a:close/>
                  <a:moveTo>
                    <a:pt x="92" y="178"/>
                  </a:moveTo>
                  <a:cubicBezTo>
                    <a:pt x="71" y="178"/>
                    <a:pt x="52" y="170"/>
                    <a:pt x="37" y="157"/>
                  </a:cubicBezTo>
                  <a:cubicBezTo>
                    <a:pt x="49" y="147"/>
                    <a:pt x="54" y="145"/>
                    <a:pt x="67" y="139"/>
                  </a:cubicBezTo>
                  <a:cubicBezTo>
                    <a:pt x="81" y="133"/>
                    <a:pt x="86" y="121"/>
                    <a:pt x="80" y="108"/>
                  </a:cubicBezTo>
                  <a:cubicBezTo>
                    <a:pt x="79" y="105"/>
                    <a:pt x="78" y="103"/>
                    <a:pt x="77" y="101"/>
                  </a:cubicBezTo>
                  <a:cubicBezTo>
                    <a:pt x="72" y="93"/>
                    <a:pt x="67" y="84"/>
                    <a:pt x="67" y="63"/>
                  </a:cubicBezTo>
                  <a:cubicBezTo>
                    <a:pt x="67" y="38"/>
                    <a:pt x="79" y="38"/>
                    <a:pt x="88" y="37"/>
                  </a:cubicBezTo>
                  <a:cubicBezTo>
                    <a:pt x="95" y="37"/>
                    <a:pt x="98" y="36"/>
                    <a:pt x="101" y="35"/>
                  </a:cubicBezTo>
                  <a:cubicBezTo>
                    <a:pt x="102" y="35"/>
                    <a:pt x="103" y="34"/>
                    <a:pt x="105" y="34"/>
                  </a:cubicBezTo>
                  <a:cubicBezTo>
                    <a:pt x="113" y="34"/>
                    <a:pt x="122" y="42"/>
                    <a:pt x="122" y="64"/>
                  </a:cubicBezTo>
                  <a:cubicBezTo>
                    <a:pt x="122" y="85"/>
                    <a:pt x="118" y="91"/>
                    <a:pt x="113" y="100"/>
                  </a:cubicBezTo>
                  <a:cubicBezTo>
                    <a:pt x="112" y="102"/>
                    <a:pt x="111" y="105"/>
                    <a:pt x="109" y="108"/>
                  </a:cubicBezTo>
                  <a:cubicBezTo>
                    <a:pt x="106" y="114"/>
                    <a:pt x="106" y="119"/>
                    <a:pt x="107" y="124"/>
                  </a:cubicBezTo>
                  <a:cubicBezTo>
                    <a:pt x="110" y="130"/>
                    <a:pt x="116" y="136"/>
                    <a:pt x="126" y="141"/>
                  </a:cubicBezTo>
                  <a:cubicBezTo>
                    <a:pt x="134" y="145"/>
                    <a:pt x="143" y="152"/>
                    <a:pt x="148" y="157"/>
                  </a:cubicBezTo>
                  <a:cubicBezTo>
                    <a:pt x="133" y="170"/>
                    <a:pt x="114" y="178"/>
                    <a:pt x="92" y="178"/>
                  </a:cubicBezTo>
                  <a:close/>
                  <a:moveTo>
                    <a:pt x="154" y="151"/>
                  </a:moveTo>
                  <a:cubicBezTo>
                    <a:pt x="149" y="146"/>
                    <a:pt x="139" y="137"/>
                    <a:pt x="129" y="133"/>
                  </a:cubicBezTo>
                  <a:cubicBezTo>
                    <a:pt x="121" y="129"/>
                    <a:pt x="117" y="125"/>
                    <a:pt x="115" y="121"/>
                  </a:cubicBezTo>
                  <a:cubicBezTo>
                    <a:pt x="114" y="118"/>
                    <a:pt x="115" y="115"/>
                    <a:pt x="117" y="111"/>
                  </a:cubicBezTo>
                  <a:cubicBezTo>
                    <a:pt x="118" y="108"/>
                    <a:pt x="120" y="106"/>
                    <a:pt x="121" y="104"/>
                  </a:cubicBezTo>
                  <a:cubicBezTo>
                    <a:pt x="126" y="94"/>
                    <a:pt x="130" y="88"/>
                    <a:pt x="130" y="64"/>
                  </a:cubicBezTo>
                  <a:cubicBezTo>
                    <a:pt x="130" y="28"/>
                    <a:pt x="109" y="26"/>
                    <a:pt x="105" y="26"/>
                  </a:cubicBezTo>
                  <a:cubicBezTo>
                    <a:pt x="102" y="26"/>
                    <a:pt x="100" y="27"/>
                    <a:pt x="98" y="27"/>
                  </a:cubicBezTo>
                  <a:cubicBezTo>
                    <a:pt x="96" y="28"/>
                    <a:pt x="93" y="29"/>
                    <a:pt x="88" y="29"/>
                  </a:cubicBezTo>
                  <a:cubicBezTo>
                    <a:pt x="78" y="29"/>
                    <a:pt x="59" y="29"/>
                    <a:pt x="59" y="63"/>
                  </a:cubicBezTo>
                  <a:cubicBezTo>
                    <a:pt x="59" y="86"/>
                    <a:pt x="65" y="96"/>
                    <a:pt x="69" y="105"/>
                  </a:cubicBezTo>
                  <a:cubicBezTo>
                    <a:pt x="71" y="107"/>
                    <a:pt x="72" y="109"/>
                    <a:pt x="73" y="111"/>
                  </a:cubicBezTo>
                  <a:cubicBezTo>
                    <a:pt x="77" y="120"/>
                    <a:pt x="74" y="127"/>
                    <a:pt x="63" y="131"/>
                  </a:cubicBezTo>
                  <a:cubicBezTo>
                    <a:pt x="50" y="137"/>
                    <a:pt x="44" y="140"/>
                    <a:pt x="31" y="151"/>
                  </a:cubicBezTo>
                  <a:cubicBezTo>
                    <a:pt x="17" y="136"/>
                    <a:pt x="8" y="116"/>
                    <a:pt x="8" y="93"/>
                  </a:cubicBezTo>
                  <a:cubicBezTo>
                    <a:pt x="8" y="47"/>
                    <a:pt x="46" y="9"/>
                    <a:pt x="92" y="9"/>
                  </a:cubicBezTo>
                  <a:cubicBezTo>
                    <a:pt x="139" y="9"/>
                    <a:pt x="177" y="47"/>
                    <a:pt x="177" y="93"/>
                  </a:cubicBezTo>
                  <a:cubicBezTo>
                    <a:pt x="177" y="116"/>
                    <a:pt x="168" y="136"/>
                    <a:pt x="154" y="151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8" name="Freeform: Shape 144"/>
            <p:cNvSpPr>
              <a:spLocks/>
            </p:cNvSpPr>
            <p:nvPr/>
          </p:nvSpPr>
          <p:spPr bwMode="auto">
            <a:xfrm rot="21255315">
              <a:off x="10691096" y="2523650"/>
              <a:ext cx="338093" cy="338093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9" name="Freeform: Shape 145"/>
            <p:cNvSpPr>
              <a:spLocks/>
            </p:cNvSpPr>
            <p:nvPr/>
          </p:nvSpPr>
          <p:spPr bwMode="auto">
            <a:xfrm rot="19418196">
              <a:off x="11016888" y="3059538"/>
              <a:ext cx="335696" cy="198051"/>
            </a:xfrm>
            <a:custGeom>
              <a:avLst/>
              <a:gdLst>
                <a:gd name="T0" fmla="*/ 160 w 186"/>
                <a:gd name="T1" fmla="*/ 43 h 110"/>
                <a:gd name="T2" fmla="*/ 161 w 186"/>
                <a:gd name="T3" fmla="*/ 42 h 110"/>
                <a:gd name="T4" fmla="*/ 135 w 186"/>
                <a:gd name="T5" fmla="*/ 17 h 110"/>
                <a:gd name="T6" fmla="*/ 119 w 186"/>
                <a:gd name="T7" fmla="*/ 23 h 110"/>
                <a:gd name="T8" fmla="*/ 76 w 186"/>
                <a:gd name="T9" fmla="*/ 0 h 110"/>
                <a:gd name="T10" fmla="*/ 26 w 186"/>
                <a:gd name="T11" fmla="*/ 43 h 110"/>
                <a:gd name="T12" fmla="*/ 0 w 186"/>
                <a:gd name="T13" fmla="*/ 76 h 110"/>
                <a:gd name="T14" fmla="*/ 34 w 186"/>
                <a:gd name="T15" fmla="*/ 110 h 110"/>
                <a:gd name="T16" fmla="*/ 152 w 186"/>
                <a:gd name="T17" fmla="*/ 110 h 110"/>
                <a:gd name="T18" fmla="*/ 186 w 186"/>
                <a:gd name="T19" fmla="*/ 76 h 110"/>
                <a:gd name="T20" fmla="*/ 160 w 186"/>
                <a:gd name="T21" fmla="*/ 43 h 110"/>
                <a:gd name="T22" fmla="*/ 152 w 186"/>
                <a:gd name="T23" fmla="*/ 101 h 110"/>
                <a:gd name="T24" fmla="*/ 34 w 186"/>
                <a:gd name="T25" fmla="*/ 101 h 110"/>
                <a:gd name="T26" fmla="*/ 9 w 186"/>
                <a:gd name="T27" fmla="*/ 76 h 110"/>
                <a:gd name="T28" fmla="*/ 28 w 186"/>
                <a:gd name="T29" fmla="*/ 51 h 110"/>
                <a:gd name="T30" fmla="*/ 34 w 186"/>
                <a:gd name="T31" fmla="*/ 44 h 110"/>
                <a:gd name="T32" fmla="*/ 76 w 186"/>
                <a:gd name="T33" fmla="*/ 8 h 110"/>
                <a:gd name="T34" fmla="*/ 111 w 186"/>
                <a:gd name="T35" fmla="*/ 28 h 110"/>
                <a:gd name="T36" fmla="*/ 117 w 186"/>
                <a:gd name="T37" fmla="*/ 32 h 110"/>
                <a:gd name="T38" fmla="*/ 119 w 186"/>
                <a:gd name="T39" fmla="*/ 32 h 110"/>
                <a:gd name="T40" fmla="*/ 124 w 186"/>
                <a:gd name="T41" fmla="*/ 29 h 110"/>
                <a:gd name="T42" fmla="*/ 135 w 186"/>
                <a:gd name="T43" fmla="*/ 25 h 110"/>
                <a:gd name="T44" fmla="*/ 152 w 186"/>
                <a:gd name="T45" fmla="*/ 42 h 110"/>
                <a:gd name="T46" fmla="*/ 152 w 186"/>
                <a:gd name="T47" fmla="*/ 43 h 110"/>
                <a:gd name="T48" fmla="*/ 158 w 186"/>
                <a:gd name="T49" fmla="*/ 51 h 110"/>
                <a:gd name="T50" fmla="*/ 177 w 186"/>
                <a:gd name="T51" fmla="*/ 76 h 110"/>
                <a:gd name="T52" fmla="*/ 152 w 186"/>
                <a:gd name="T53" fmla="*/ 10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10">
                  <a:moveTo>
                    <a:pt x="160" y="43"/>
                  </a:moveTo>
                  <a:cubicBezTo>
                    <a:pt x="160" y="43"/>
                    <a:pt x="161" y="43"/>
                    <a:pt x="161" y="42"/>
                  </a:cubicBezTo>
                  <a:cubicBezTo>
                    <a:pt x="161" y="28"/>
                    <a:pt x="149" y="17"/>
                    <a:pt x="135" y="17"/>
                  </a:cubicBezTo>
                  <a:cubicBezTo>
                    <a:pt x="129" y="17"/>
                    <a:pt x="123" y="19"/>
                    <a:pt x="119" y="23"/>
                  </a:cubicBezTo>
                  <a:cubicBezTo>
                    <a:pt x="110" y="9"/>
                    <a:pt x="94" y="0"/>
                    <a:pt x="76" y="0"/>
                  </a:cubicBezTo>
                  <a:cubicBezTo>
                    <a:pt x="51" y="0"/>
                    <a:pt x="30" y="19"/>
                    <a:pt x="26" y="43"/>
                  </a:cubicBezTo>
                  <a:cubicBezTo>
                    <a:pt x="11" y="47"/>
                    <a:pt x="0" y="60"/>
                    <a:pt x="0" y="76"/>
                  </a:cubicBezTo>
                  <a:cubicBezTo>
                    <a:pt x="0" y="95"/>
                    <a:pt x="15" y="110"/>
                    <a:pt x="34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71" y="110"/>
                    <a:pt x="186" y="95"/>
                    <a:pt x="186" y="76"/>
                  </a:cubicBezTo>
                  <a:cubicBezTo>
                    <a:pt x="186" y="60"/>
                    <a:pt x="175" y="47"/>
                    <a:pt x="160" y="43"/>
                  </a:cubicBezTo>
                  <a:close/>
                  <a:moveTo>
                    <a:pt x="152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20" y="101"/>
                    <a:pt x="9" y="90"/>
                    <a:pt x="9" y="76"/>
                  </a:cubicBezTo>
                  <a:cubicBezTo>
                    <a:pt x="9" y="64"/>
                    <a:pt x="17" y="54"/>
                    <a:pt x="28" y="51"/>
                  </a:cubicBezTo>
                  <a:cubicBezTo>
                    <a:pt x="31" y="51"/>
                    <a:pt x="34" y="48"/>
                    <a:pt x="34" y="44"/>
                  </a:cubicBezTo>
                  <a:cubicBezTo>
                    <a:pt x="38" y="24"/>
                    <a:pt x="55" y="8"/>
                    <a:pt x="76" y="8"/>
                  </a:cubicBezTo>
                  <a:cubicBezTo>
                    <a:pt x="90" y="8"/>
                    <a:pt x="104" y="16"/>
                    <a:pt x="111" y="28"/>
                  </a:cubicBezTo>
                  <a:cubicBezTo>
                    <a:pt x="113" y="30"/>
                    <a:pt x="115" y="31"/>
                    <a:pt x="117" y="32"/>
                  </a:cubicBezTo>
                  <a:cubicBezTo>
                    <a:pt x="118" y="32"/>
                    <a:pt x="118" y="32"/>
                    <a:pt x="119" y="32"/>
                  </a:cubicBezTo>
                  <a:cubicBezTo>
                    <a:pt x="121" y="32"/>
                    <a:pt x="123" y="31"/>
                    <a:pt x="124" y="29"/>
                  </a:cubicBezTo>
                  <a:cubicBezTo>
                    <a:pt x="127" y="27"/>
                    <a:pt x="131" y="25"/>
                    <a:pt x="135" y="25"/>
                  </a:cubicBezTo>
                  <a:cubicBezTo>
                    <a:pt x="145" y="25"/>
                    <a:pt x="152" y="33"/>
                    <a:pt x="152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7"/>
                    <a:pt x="154" y="50"/>
                    <a:pt x="158" y="51"/>
                  </a:cubicBezTo>
                  <a:cubicBezTo>
                    <a:pt x="170" y="54"/>
                    <a:pt x="177" y="64"/>
                    <a:pt x="177" y="76"/>
                  </a:cubicBezTo>
                  <a:cubicBezTo>
                    <a:pt x="177" y="90"/>
                    <a:pt x="166" y="101"/>
                    <a:pt x="152" y="101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0" name="Freeform: Shape 146"/>
            <p:cNvSpPr>
              <a:spLocks/>
            </p:cNvSpPr>
            <p:nvPr/>
          </p:nvSpPr>
          <p:spPr bwMode="auto">
            <a:xfrm rot="723528">
              <a:off x="10780405" y="2023913"/>
              <a:ext cx="342127" cy="333228"/>
            </a:xfrm>
            <a:custGeom>
              <a:avLst/>
              <a:gdLst>
                <a:gd name="T0" fmla="*/ 0 w 190"/>
                <a:gd name="T1" fmla="*/ 185 h 185"/>
                <a:gd name="T2" fmla="*/ 77 w 190"/>
                <a:gd name="T3" fmla="*/ 153 h 185"/>
                <a:gd name="T4" fmla="*/ 15 w 190"/>
                <a:gd name="T5" fmla="*/ 170 h 185"/>
                <a:gd name="T6" fmla="*/ 38 w 190"/>
                <a:gd name="T7" fmla="*/ 143 h 185"/>
                <a:gd name="T8" fmla="*/ 15 w 190"/>
                <a:gd name="T9" fmla="*/ 170 h 185"/>
                <a:gd name="T10" fmla="*/ 118 w 190"/>
                <a:gd name="T11" fmla="*/ 97 h 185"/>
                <a:gd name="T12" fmla="*/ 109 w 190"/>
                <a:gd name="T13" fmla="*/ 97 h 185"/>
                <a:gd name="T14" fmla="*/ 184 w 190"/>
                <a:gd name="T15" fmla="*/ 1 h 185"/>
                <a:gd name="T16" fmla="*/ 88 w 190"/>
                <a:gd name="T17" fmla="*/ 38 h 185"/>
                <a:gd name="T18" fmla="*/ 10 w 190"/>
                <a:gd name="T19" fmla="*/ 91 h 185"/>
                <a:gd name="T20" fmla="*/ 52 w 190"/>
                <a:gd name="T21" fmla="*/ 133 h 185"/>
                <a:gd name="T22" fmla="*/ 82 w 190"/>
                <a:gd name="T23" fmla="*/ 143 h 185"/>
                <a:gd name="T24" fmla="*/ 117 w 190"/>
                <a:gd name="T25" fmla="*/ 127 h 185"/>
                <a:gd name="T26" fmla="*/ 184 w 190"/>
                <a:gd name="T27" fmla="*/ 1 h 185"/>
                <a:gd name="T28" fmla="*/ 98 w 190"/>
                <a:gd name="T29" fmla="*/ 155 h 185"/>
                <a:gd name="T30" fmla="*/ 82 w 190"/>
                <a:gd name="T31" fmla="*/ 134 h 185"/>
                <a:gd name="T32" fmla="*/ 75 w 190"/>
                <a:gd name="T33" fmla="*/ 135 h 185"/>
                <a:gd name="T34" fmla="*/ 50 w 190"/>
                <a:gd name="T35" fmla="*/ 105 h 185"/>
                <a:gd name="T36" fmla="*/ 30 w 190"/>
                <a:gd name="T37" fmla="*/ 87 h 185"/>
                <a:gd name="T38" fmla="*/ 61 w 190"/>
                <a:gd name="T39" fmla="*/ 75 h 185"/>
                <a:gd name="T40" fmla="*/ 109 w 190"/>
                <a:gd name="T41" fmla="*/ 125 h 185"/>
                <a:gd name="T42" fmla="*/ 134 w 190"/>
                <a:gd name="T43" fmla="*/ 99 h 185"/>
                <a:gd name="T44" fmla="*/ 67 w 190"/>
                <a:gd name="T45" fmla="*/ 70 h 185"/>
                <a:gd name="T46" fmla="*/ 94 w 190"/>
                <a:gd name="T47" fmla="*/ 44 h 185"/>
                <a:gd name="T48" fmla="*/ 141 w 190"/>
                <a:gd name="T49" fmla="*/ 91 h 185"/>
                <a:gd name="T50" fmla="*/ 84 w 190"/>
                <a:gd name="T51" fmla="*/ 72 h 185"/>
                <a:gd name="T52" fmla="*/ 92 w 190"/>
                <a:gd name="T53" fmla="*/ 72 h 185"/>
                <a:gd name="T54" fmla="*/ 139 w 190"/>
                <a:gd name="T55" fmla="*/ 59 h 185"/>
                <a:gd name="T56" fmla="*/ 139 w 190"/>
                <a:gd name="T57" fmla="*/ 34 h 185"/>
                <a:gd name="T58" fmla="*/ 139 w 190"/>
                <a:gd name="T59" fmla="*/ 59 h 185"/>
                <a:gd name="T60" fmla="*/ 143 w 190"/>
                <a:gd name="T61" fmla="*/ 46 h 185"/>
                <a:gd name="T62" fmla="*/ 135 w 190"/>
                <a:gd name="T63" fmla="*/ 46 h 185"/>
                <a:gd name="T64" fmla="*/ 101 w 190"/>
                <a:gd name="T65" fmla="*/ 88 h 185"/>
                <a:gd name="T66" fmla="*/ 101 w 190"/>
                <a:gd name="T67" fmla="*/ 80 h 185"/>
                <a:gd name="T68" fmla="*/ 101 w 190"/>
                <a:gd name="T69" fmla="*/ 8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" h="185">
                  <a:moveTo>
                    <a:pt x="32" y="104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0" y="153"/>
                    <a:pt x="79" y="153"/>
                    <a:pt x="77" y="153"/>
                  </a:cubicBezTo>
                  <a:cubicBezTo>
                    <a:pt x="52" y="153"/>
                    <a:pt x="29" y="129"/>
                    <a:pt x="32" y="104"/>
                  </a:cubicBezTo>
                  <a:close/>
                  <a:moveTo>
                    <a:pt x="15" y="170"/>
                  </a:moveTo>
                  <a:cubicBezTo>
                    <a:pt x="30" y="132"/>
                    <a:pt x="30" y="132"/>
                    <a:pt x="30" y="132"/>
                  </a:cubicBezTo>
                  <a:cubicBezTo>
                    <a:pt x="32" y="136"/>
                    <a:pt x="35" y="140"/>
                    <a:pt x="38" y="143"/>
                  </a:cubicBezTo>
                  <a:cubicBezTo>
                    <a:pt x="42" y="148"/>
                    <a:pt x="47" y="152"/>
                    <a:pt x="53" y="155"/>
                  </a:cubicBezTo>
                  <a:lnTo>
                    <a:pt x="15" y="170"/>
                  </a:lnTo>
                  <a:close/>
                  <a:moveTo>
                    <a:pt x="113" y="101"/>
                  </a:moveTo>
                  <a:cubicBezTo>
                    <a:pt x="116" y="101"/>
                    <a:pt x="118" y="99"/>
                    <a:pt x="118" y="97"/>
                  </a:cubicBezTo>
                  <a:cubicBezTo>
                    <a:pt x="118" y="95"/>
                    <a:pt x="116" y="93"/>
                    <a:pt x="113" y="93"/>
                  </a:cubicBezTo>
                  <a:cubicBezTo>
                    <a:pt x="111" y="93"/>
                    <a:pt x="109" y="95"/>
                    <a:pt x="109" y="97"/>
                  </a:cubicBezTo>
                  <a:cubicBezTo>
                    <a:pt x="109" y="99"/>
                    <a:pt x="111" y="101"/>
                    <a:pt x="113" y="101"/>
                  </a:cubicBezTo>
                  <a:close/>
                  <a:moveTo>
                    <a:pt x="184" y="1"/>
                  </a:moveTo>
                  <a:cubicBezTo>
                    <a:pt x="183" y="0"/>
                    <a:pt x="180" y="0"/>
                    <a:pt x="177" y="0"/>
                  </a:cubicBezTo>
                  <a:cubicBezTo>
                    <a:pt x="159" y="0"/>
                    <a:pt x="113" y="13"/>
                    <a:pt x="88" y="38"/>
                  </a:cubicBezTo>
                  <a:cubicBezTo>
                    <a:pt x="82" y="44"/>
                    <a:pt x="62" y="62"/>
                    <a:pt x="58" y="68"/>
                  </a:cubicBezTo>
                  <a:cubicBezTo>
                    <a:pt x="43" y="72"/>
                    <a:pt x="22" y="80"/>
                    <a:pt x="10" y="91"/>
                  </a:cubicBezTo>
                  <a:cubicBezTo>
                    <a:pt x="10" y="91"/>
                    <a:pt x="25" y="91"/>
                    <a:pt x="42" y="103"/>
                  </a:cubicBezTo>
                  <a:cubicBezTo>
                    <a:pt x="40" y="113"/>
                    <a:pt x="43" y="124"/>
                    <a:pt x="52" y="133"/>
                  </a:cubicBezTo>
                  <a:cubicBezTo>
                    <a:pt x="59" y="140"/>
                    <a:pt x="67" y="144"/>
                    <a:pt x="75" y="144"/>
                  </a:cubicBezTo>
                  <a:cubicBezTo>
                    <a:pt x="78" y="144"/>
                    <a:pt x="80" y="143"/>
                    <a:pt x="82" y="143"/>
                  </a:cubicBezTo>
                  <a:cubicBezTo>
                    <a:pt x="94" y="160"/>
                    <a:pt x="94" y="175"/>
                    <a:pt x="94" y="175"/>
                  </a:cubicBezTo>
                  <a:cubicBezTo>
                    <a:pt x="105" y="163"/>
                    <a:pt x="113" y="142"/>
                    <a:pt x="117" y="127"/>
                  </a:cubicBezTo>
                  <a:cubicBezTo>
                    <a:pt x="124" y="123"/>
                    <a:pt x="141" y="103"/>
                    <a:pt x="147" y="97"/>
                  </a:cubicBezTo>
                  <a:cubicBezTo>
                    <a:pt x="177" y="68"/>
                    <a:pt x="190" y="7"/>
                    <a:pt x="184" y="1"/>
                  </a:cubicBezTo>
                  <a:close/>
                  <a:moveTo>
                    <a:pt x="109" y="125"/>
                  </a:moveTo>
                  <a:cubicBezTo>
                    <a:pt x="106" y="136"/>
                    <a:pt x="102" y="147"/>
                    <a:pt x="98" y="155"/>
                  </a:cubicBezTo>
                  <a:cubicBezTo>
                    <a:pt x="96" y="150"/>
                    <a:pt x="93" y="144"/>
                    <a:pt x="89" y="138"/>
                  </a:cubicBezTo>
                  <a:cubicBezTo>
                    <a:pt x="88" y="136"/>
                    <a:pt x="85" y="134"/>
                    <a:pt x="82" y="134"/>
                  </a:cubicBezTo>
                  <a:cubicBezTo>
                    <a:pt x="82" y="134"/>
                    <a:pt x="81" y="134"/>
                    <a:pt x="80" y="135"/>
                  </a:cubicBezTo>
                  <a:cubicBezTo>
                    <a:pt x="79" y="135"/>
                    <a:pt x="77" y="135"/>
                    <a:pt x="75" y="135"/>
                  </a:cubicBezTo>
                  <a:cubicBezTo>
                    <a:pt x="69" y="135"/>
                    <a:pt x="63" y="132"/>
                    <a:pt x="58" y="127"/>
                  </a:cubicBezTo>
                  <a:cubicBezTo>
                    <a:pt x="51" y="121"/>
                    <a:pt x="48" y="113"/>
                    <a:pt x="50" y="105"/>
                  </a:cubicBezTo>
                  <a:cubicBezTo>
                    <a:pt x="51" y="101"/>
                    <a:pt x="50" y="98"/>
                    <a:pt x="47" y="96"/>
                  </a:cubicBezTo>
                  <a:cubicBezTo>
                    <a:pt x="41" y="92"/>
                    <a:pt x="35" y="89"/>
                    <a:pt x="30" y="87"/>
                  </a:cubicBezTo>
                  <a:cubicBezTo>
                    <a:pt x="38" y="83"/>
                    <a:pt x="49" y="79"/>
                    <a:pt x="60" y="76"/>
                  </a:cubicBezTo>
                  <a:cubicBezTo>
                    <a:pt x="60" y="76"/>
                    <a:pt x="60" y="76"/>
                    <a:pt x="61" y="75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110" y="125"/>
                    <a:pt x="109" y="125"/>
                    <a:pt x="109" y="125"/>
                  </a:cubicBezTo>
                  <a:close/>
                  <a:moveTo>
                    <a:pt x="141" y="91"/>
                  </a:moveTo>
                  <a:cubicBezTo>
                    <a:pt x="140" y="93"/>
                    <a:pt x="137" y="96"/>
                    <a:pt x="134" y="99"/>
                  </a:cubicBezTo>
                  <a:cubicBezTo>
                    <a:pt x="129" y="105"/>
                    <a:pt x="120" y="113"/>
                    <a:pt x="115" y="118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72" y="65"/>
                    <a:pt x="80" y="56"/>
                    <a:pt x="86" y="51"/>
                  </a:cubicBezTo>
                  <a:cubicBezTo>
                    <a:pt x="89" y="48"/>
                    <a:pt x="92" y="45"/>
                    <a:pt x="94" y="44"/>
                  </a:cubicBezTo>
                  <a:cubicBezTo>
                    <a:pt x="116" y="21"/>
                    <a:pt x="160" y="8"/>
                    <a:pt x="177" y="8"/>
                  </a:cubicBezTo>
                  <a:cubicBezTo>
                    <a:pt x="177" y="22"/>
                    <a:pt x="165" y="68"/>
                    <a:pt x="141" y="91"/>
                  </a:cubicBezTo>
                  <a:close/>
                  <a:moveTo>
                    <a:pt x="88" y="67"/>
                  </a:moveTo>
                  <a:cubicBezTo>
                    <a:pt x="86" y="67"/>
                    <a:pt x="84" y="69"/>
                    <a:pt x="84" y="72"/>
                  </a:cubicBezTo>
                  <a:cubicBezTo>
                    <a:pt x="84" y="74"/>
                    <a:pt x="86" y="76"/>
                    <a:pt x="88" y="76"/>
                  </a:cubicBezTo>
                  <a:cubicBezTo>
                    <a:pt x="90" y="76"/>
                    <a:pt x="92" y="74"/>
                    <a:pt x="92" y="72"/>
                  </a:cubicBezTo>
                  <a:cubicBezTo>
                    <a:pt x="92" y="69"/>
                    <a:pt x="90" y="67"/>
                    <a:pt x="88" y="67"/>
                  </a:cubicBezTo>
                  <a:close/>
                  <a:moveTo>
                    <a:pt x="139" y="59"/>
                  </a:moveTo>
                  <a:cubicBezTo>
                    <a:pt x="146" y="59"/>
                    <a:pt x="151" y="53"/>
                    <a:pt x="151" y="46"/>
                  </a:cubicBezTo>
                  <a:cubicBezTo>
                    <a:pt x="151" y="39"/>
                    <a:pt x="146" y="34"/>
                    <a:pt x="139" y="34"/>
                  </a:cubicBezTo>
                  <a:cubicBezTo>
                    <a:pt x="132" y="34"/>
                    <a:pt x="126" y="39"/>
                    <a:pt x="126" y="46"/>
                  </a:cubicBezTo>
                  <a:cubicBezTo>
                    <a:pt x="126" y="53"/>
                    <a:pt x="132" y="59"/>
                    <a:pt x="139" y="59"/>
                  </a:cubicBezTo>
                  <a:close/>
                  <a:moveTo>
                    <a:pt x="139" y="42"/>
                  </a:moveTo>
                  <a:cubicBezTo>
                    <a:pt x="141" y="42"/>
                    <a:pt x="143" y="44"/>
                    <a:pt x="143" y="46"/>
                  </a:cubicBezTo>
                  <a:cubicBezTo>
                    <a:pt x="143" y="49"/>
                    <a:pt x="141" y="50"/>
                    <a:pt x="139" y="50"/>
                  </a:cubicBezTo>
                  <a:cubicBezTo>
                    <a:pt x="136" y="50"/>
                    <a:pt x="135" y="49"/>
                    <a:pt x="135" y="46"/>
                  </a:cubicBezTo>
                  <a:cubicBezTo>
                    <a:pt x="135" y="44"/>
                    <a:pt x="136" y="42"/>
                    <a:pt x="139" y="42"/>
                  </a:cubicBezTo>
                  <a:close/>
                  <a:moveTo>
                    <a:pt x="101" y="88"/>
                  </a:moveTo>
                  <a:cubicBezTo>
                    <a:pt x="103" y="88"/>
                    <a:pt x="105" y="87"/>
                    <a:pt x="105" y="84"/>
                  </a:cubicBezTo>
                  <a:cubicBezTo>
                    <a:pt x="105" y="82"/>
                    <a:pt x="103" y="80"/>
                    <a:pt x="101" y="80"/>
                  </a:cubicBezTo>
                  <a:cubicBezTo>
                    <a:pt x="98" y="80"/>
                    <a:pt x="97" y="82"/>
                    <a:pt x="97" y="84"/>
                  </a:cubicBezTo>
                  <a:cubicBezTo>
                    <a:pt x="97" y="87"/>
                    <a:pt x="98" y="88"/>
                    <a:pt x="101" y="88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1" name="Freeform: Shape 147"/>
            <p:cNvSpPr>
              <a:spLocks/>
            </p:cNvSpPr>
            <p:nvPr/>
          </p:nvSpPr>
          <p:spPr bwMode="auto">
            <a:xfrm rot="2544572">
              <a:off x="10932569" y="1571870"/>
              <a:ext cx="114354" cy="335205"/>
            </a:xfrm>
            <a:custGeom>
              <a:avLst/>
              <a:gdLst>
                <a:gd name="T0" fmla="*/ 67 w 68"/>
                <a:gd name="T1" fmla="*/ 147 h 186"/>
                <a:gd name="T2" fmla="*/ 68 w 68"/>
                <a:gd name="T3" fmla="*/ 147 h 186"/>
                <a:gd name="T4" fmla="*/ 55 w 68"/>
                <a:gd name="T5" fmla="*/ 84 h 186"/>
                <a:gd name="T6" fmla="*/ 59 w 68"/>
                <a:gd name="T7" fmla="*/ 84 h 186"/>
                <a:gd name="T8" fmla="*/ 63 w 68"/>
                <a:gd name="T9" fmla="*/ 80 h 186"/>
                <a:gd name="T10" fmla="*/ 59 w 68"/>
                <a:gd name="T11" fmla="*/ 76 h 186"/>
                <a:gd name="T12" fmla="*/ 53 w 68"/>
                <a:gd name="T13" fmla="*/ 76 h 186"/>
                <a:gd name="T14" fmla="*/ 46 w 68"/>
                <a:gd name="T15" fmla="*/ 41 h 186"/>
                <a:gd name="T16" fmla="*/ 46 w 68"/>
                <a:gd name="T17" fmla="*/ 41 h 186"/>
                <a:gd name="T18" fmla="*/ 46 w 68"/>
                <a:gd name="T19" fmla="*/ 41 h 186"/>
                <a:gd name="T20" fmla="*/ 65 w 68"/>
                <a:gd name="T21" fmla="*/ 25 h 186"/>
                <a:gd name="T22" fmla="*/ 65 w 68"/>
                <a:gd name="T23" fmla="*/ 25 h 186"/>
                <a:gd name="T24" fmla="*/ 68 w 68"/>
                <a:gd name="T25" fmla="*/ 21 h 186"/>
                <a:gd name="T26" fmla="*/ 34 w 68"/>
                <a:gd name="T27" fmla="*/ 0 h 186"/>
                <a:gd name="T28" fmla="*/ 0 w 68"/>
                <a:gd name="T29" fmla="*/ 21 h 186"/>
                <a:gd name="T30" fmla="*/ 2 w 68"/>
                <a:gd name="T31" fmla="*/ 25 h 186"/>
                <a:gd name="T32" fmla="*/ 2 w 68"/>
                <a:gd name="T33" fmla="*/ 25 h 186"/>
                <a:gd name="T34" fmla="*/ 21 w 68"/>
                <a:gd name="T35" fmla="*/ 41 h 186"/>
                <a:gd name="T36" fmla="*/ 21 w 68"/>
                <a:gd name="T37" fmla="*/ 41 h 186"/>
                <a:gd name="T38" fmla="*/ 21 w 68"/>
                <a:gd name="T39" fmla="*/ 41 h 186"/>
                <a:gd name="T40" fmla="*/ 0 w 68"/>
                <a:gd name="T41" fmla="*/ 147 h 186"/>
                <a:gd name="T42" fmla="*/ 0 w 68"/>
                <a:gd name="T43" fmla="*/ 147 h 186"/>
                <a:gd name="T44" fmla="*/ 0 w 68"/>
                <a:gd name="T45" fmla="*/ 148 h 186"/>
                <a:gd name="T46" fmla="*/ 1 w 68"/>
                <a:gd name="T47" fmla="*/ 150 h 186"/>
                <a:gd name="T48" fmla="*/ 1 w 68"/>
                <a:gd name="T49" fmla="*/ 150 h 186"/>
                <a:gd name="T50" fmla="*/ 31 w 68"/>
                <a:gd name="T51" fmla="*/ 184 h 186"/>
                <a:gd name="T52" fmla="*/ 31 w 68"/>
                <a:gd name="T53" fmla="*/ 184 h 186"/>
                <a:gd name="T54" fmla="*/ 34 w 68"/>
                <a:gd name="T55" fmla="*/ 186 h 186"/>
                <a:gd name="T56" fmla="*/ 37 w 68"/>
                <a:gd name="T57" fmla="*/ 184 h 186"/>
                <a:gd name="T58" fmla="*/ 37 w 68"/>
                <a:gd name="T59" fmla="*/ 184 h 186"/>
                <a:gd name="T60" fmla="*/ 67 w 68"/>
                <a:gd name="T61" fmla="*/ 150 h 186"/>
                <a:gd name="T62" fmla="*/ 67 w 68"/>
                <a:gd name="T63" fmla="*/ 150 h 186"/>
                <a:gd name="T64" fmla="*/ 68 w 68"/>
                <a:gd name="T65" fmla="*/ 148 h 186"/>
                <a:gd name="T66" fmla="*/ 67 w 68"/>
                <a:gd name="T67" fmla="*/ 147 h 186"/>
                <a:gd name="T68" fmla="*/ 9 w 68"/>
                <a:gd name="T69" fmla="*/ 19 h 186"/>
                <a:gd name="T70" fmla="*/ 34 w 68"/>
                <a:gd name="T71" fmla="*/ 8 h 186"/>
                <a:gd name="T72" fmla="*/ 59 w 68"/>
                <a:gd name="T73" fmla="*/ 19 h 186"/>
                <a:gd name="T74" fmla="*/ 34 w 68"/>
                <a:gd name="T75" fmla="*/ 41 h 186"/>
                <a:gd name="T76" fmla="*/ 9 w 68"/>
                <a:gd name="T77" fmla="*/ 19 h 186"/>
                <a:gd name="T78" fmla="*/ 34 w 68"/>
                <a:gd name="T79" fmla="*/ 175 h 186"/>
                <a:gd name="T80" fmla="*/ 9 w 68"/>
                <a:gd name="T81" fmla="*/ 146 h 186"/>
                <a:gd name="T82" fmla="*/ 29 w 68"/>
                <a:gd name="T83" fmla="*/ 47 h 186"/>
                <a:gd name="T84" fmla="*/ 31 w 68"/>
                <a:gd name="T85" fmla="*/ 49 h 186"/>
                <a:gd name="T86" fmla="*/ 31 w 68"/>
                <a:gd name="T87" fmla="*/ 50 h 186"/>
                <a:gd name="T88" fmla="*/ 32 w 68"/>
                <a:gd name="T89" fmla="*/ 50 h 186"/>
                <a:gd name="T90" fmla="*/ 32 w 68"/>
                <a:gd name="T91" fmla="*/ 50 h 186"/>
                <a:gd name="T92" fmla="*/ 34 w 68"/>
                <a:gd name="T93" fmla="*/ 51 h 186"/>
                <a:gd name="T94" fmla="*/ 36 w 68"/>
                <a:gd name="T95" fmla="*/ 50 h 186"/>
                <a:gd name="T96" fmla="*/ 36 w 68"/>
                <a:gd name="T97" fmla="*/ 50 h 186"/>
                <a:gd name="T98" fmla="*/ 36 w 68"/>
                <a:gd name="T99" fmla="*/ 50 h 186"/>
                <a:gd name="T100" fmla="*/ 37 w 68"/>
                <a:gd name="T101" fmla="*/ 49 h 186"/>
                <a:gd name="T102" fmla="*/ 39 w 68"/>
                <a:gd name="T103" fmla="*/ 47 h 186"/>
                <a:gd name="T104" fmla="*/ 45 w 68"/>
                <a:gd name="T105" fmla="*/ 76 h 186"/>
                <a:gd name="T106" fmla="*/ 34 w 68"/>
                <a:gd name="T107" fmla="*/ 76 h 186"/>
                <a:gd name="T108" fmla="*/ 30 w 68"/>
                <a:gd name="T109" fmla="*/ 80 h 186"/>
                <a:gd name="T110" fmla="*/ 34 w 68"/>
                <a:gd name="T111" fmla="*/ 84 h 186"/>
                <a:gd name="T112" fmla="*/ 46 w 68"/>
                <a:gd name="T113" fmla="*/ 84 h 186"/>
                <a:gd name="T114" fmla="*/ 59 w 68"/>
                <a:gd name="T115" fmla="*/ 146 h 186"/>
                <a:gd name="T116" fmla="*/ 34 w 68"/>
                <a:gd name="T117" fmla="*/ 17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86">
                  <a:moveTo>
                    <a:pt x="67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1" y="84"/>
                    <a:pt x="63" y="83"/>
                    <a:pt x="63" y="80"/>
                  </a:cubicBezTo>
                  <a:cubicBezTo>
                    <a:pt x="63" y="78"/>
                    <a:pt x="61" y="76"/>
                    <a:pt x="59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4"/>
                    <a:pt x="68" y="23"/>
                    <a:pt x="68" y="21"/>
                  </a:cubicBezTo>
                  <a:cubicBezTo>
                    <a:pt x="68" y="9"/>
                    <a:pt x="52" y="0"/>
                    <a:pt x="34" y="0"/>
                  </a:cubicBezTo>
                  <a:cubicBezTo>
                    <a:pt x="15" y="0"/>
                    <a:pt x="0" y="9"/>
                    <a:pt x="0" y="21"/>
                  </a:cubicBezTo>
                  <a:cubicBezTo>
                    <a:pt x="0" y="23"/>
                    <a:pt x="1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5"/>
                    <a:pt x="33" y="186"/>
                    <a:pt x="34" y="186"/>
                  </a:cubicBezTo>
                  <a:cubicBezTo>
                    <a:pt x="35" y="186"/>
                    <a:pt x="36" y="185"/>
                    <a:pt x="37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68" y="149"/>
                    <a:pt x="68" y="148"/>
                  </a:cubicBezTo>
                  <a:cubicBezTo>
                    <a:pt x="68" y="147"/>
                    <a:pt x="67" y="147"/>
                    <a:pt x="67" y="147"/>
                  </a:cubicBezTo>
                  <a:close/>
                  <a:moveTo>
                    <a:pt x="9" y="19"/>
                  </a:moveTo>
                  <a:cubicBezTo>
                    <a:pt x="10" y="13"/>
                    <a:pt x="21" y="8"/>
                    <a:pt x="34" y="8"/>
                  </a:cubicBezTo>
                  <a:cubicBezTo>
                    <a:pt x="47" y="8"/>
                    <a:pt x="57" y="13"/>
                    <a:pt x="59" y="19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9" y="19"/>
                  </a:lnTo>
                  <a:close/>
                  <a:moveTo>
                    <a:pt x="34" y="175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50"/>
                    <a:pt x="31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3" y="51"/>
                    <a:pt x="34" y="51"/>
                  </a:cubicBezTo>
                  <a:cubicBezTo>
                    <a:pt x="35" y="51"/>
                    <a:pt x="35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0"/>
                    <a:pt x="37" y="49"/>
                    <a:pt x="37" y="49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2" y="76"/>
                    <a:pt x="30" y="78"/>
                    <a:pt x="30" y="80"/>
                  </a:cubicBezTo>
                  <a:cubicBezTo>
                    <a:pt x="30" y="83"/>
                    <a:pt x="32" y="84"/>
                    <a:pt x="34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59" y="146"/>
                    <a:pt x="59" y="146"/>
                    <a:pt x="59" y="146"/>
                  </a:cubicBezTo>
                  <a:lnTo>
                    <a:pt x="34" y="175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2" name="Freeform: Shape 148"/>
            <p:cNvSpPr>
              <a:spLocks/>
            </p:cNvSpPr>
            <p:nvPr/>
          </p:nvSpPr>
          <p:spPr bwMode="auto">
            <a:xfrm rot="20544572">
              <a:off x="10248473" y="1763885"/>
              <a:ext cx="333676" cy="334664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77 h 186"/>
                <a:gd name="T12" fmla="*/ 9 w 186"/>
                <a:gd name="T13" fmla="*/ 93 h 186"/>
                <a:gd name="T14" fmla="*/ 93 w 186"/>
                <a:gd name="T15" fmla="*/ 8 h 186"/>
                <a:gd name="T16" fmla="*/ 177 w 186"/>
                <a:gd name="T17" fmla="*/ 93 h 186"/>
                <a:gd name="T18" fmla="*/ 93 w 186"/>
                <a:gd name="T19" fmla="*/ 177 h 186"/>
                <a:gd name="T20" fmla="*/ 118 w 186"/>
                <a:gd name="T21" fmla="*/ 51 h 186"/>
                <a:gd name="T22" fmla="*/ 68 w 186"/>
                <a:gd name="T23" fmla="*/ 51 h 186"/>
                <a:gd name="T24" fmla="*/ 51 w 186"/>
                <a:gd name="T25" fmla="*/ 67 h 186"/>
                <a:gd name="T26" fmla="*/ 51 w 186"/>
                <a:gd name="T27" fmla="*/ 118 h 186"/>
                <a:gd name="T28" fmla="*/ 68 w 186"/>
                <a:gd name="T29" fmla="*/ 135 h 186"/>
                <a:gd name="T30" fmla="*/ 118 w 186"/>
                <a:gd name="T31" fmla="*/ 135 h 186"/>
                <a:gd name="T32" fmla="*/ 135 w 186"/>
                <a:gd name="T33" fmla="*/ 118 h 186"/>
                <a:gd name="T34" fmla="*/ 135 w 186"/>
                <a:gd name="T35" fmla="*/ 67 h 186"/>
                <a:gd name="T36" fmla="*/ 118 w 186"/>
                <a:gd name="T37" fmla="*/ 51 h 186"/>
                <a:gd name="T38" fmla="*/ 110 w 186"/>
                <a:gd name="T39" fmla="*/ 63 h 186"/>
                <a:gd name="T40" fmla="*/ 122 w 186"/>
                <a:gd name="T41" fmla="*/ 63 h 186"/>
                <a:gd name="T42" fmla="*/ 122 w 186"/>
                <a:gd name="T43" fmla="*/ 76 h 186"/>
                <a:gd name="T44" fmla="*/ 110 w 186"/>
                <a:gd name="T45" fmla="*/ 76 h 186"/>
                <a:gd name="T46" fmla="*/ 110 w 186"/>
                <a:gd name="T47" fmla="*/ 63 h 186"/>
                <a:gd name="T48" fmla="*/ 93 w 186"/>
                <a:gd name="T49" fmla="*/ 76 h 186"/>
                <a:gd name="T50" fmla="*/ 110 w 186"/>
                <a:gd name="T51" fmla="*/ 93 h 186"/>
                <a:gd name="T52" fmla="*/ 93 w 186"/>
                <a:gd name="T53" fmla="*/ 110 h 186"/>
                <a:gd name="T54" fmla="*/ 76 w 186"/>
                <a:gd name="T55" fmla="*/ 93 h 186"/>
                <a:gd name="T56" fmla="*/ 93 w 186"/>
                <a:gd name="T57" fmla="*/ 76 h 186"/>
                <a:gd name="T58" fmla="*/ 127 w 186"/>
                <a:gd name="T59" fmla="*/ 118 h 186"/>
                <a:gd name="T60" fmla="*/ 118 w 186"/>
                <a:gd name="T61" fmla="*/ 126 h 186"/>
                <a:gd name="T62" fmla="*/ 68 w 186"/>
                <a:gd name="T63" fmla="*/ 126 h 186"/>
                <a:gd name="T64" fmla="*/ 59 w 186"/>
                <a:gd name="T65" fmla="*/ 118 h 186"/>
                <a:gd name="T66" fmla="*/ 59 w 186"/>
                <a:gd name="T67" fmla="*/ 89 h 186"/>
                <a:gd name="T68" fmla="*/ 68 w 186"/>
                <a:gd name="T69" fmla="*/ 89 h 186"/>
                <a:gd name="T70" fmla="*/ 68 w 186"/>
                <a:gd name="T71" fmla="*/ 93 h 186"/>
                <a:gd name="T72" fmla="*/ 93 w 186"/>
                <a:gd name="T73" fmla="*/ 118 h 186"/>
                <a:gd name="T74" fmla="*/ 118 w 186"/>
                <a:gd name="T75" fmla="*/ 93 h 186"/>
                <a:gd name="T76" fmla="*/ 118 w 186"/>
                <a:gd name="T77" fmla="*/ 89 h 186"/>
                <a:gd name="T78" fmla="*/ 127 w 186"/>
                <a:gd name="T79" fmla="*/ 89 h 186"/>
                <a:gd name="T80" fmla="*/ 127 w 186"/>
                <a:gd name="T81" fmla="*/ 1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118" y="51"/>
                  </a:moveTo>
                  <a:cubicBezTo>
                    <a:pt x="68" y="51"/>
                    <a:pt x="68" y="51"/>
                    <a:pt x="68" y="51"/>
                  </a:cubicBezTo>
                  <a:cubicBezTo>
                    <a:pt x="58" y="51"/>
                    <a:pt x="51" y="58"/>
                    <a:pt x="51" y="6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27"/>
                    <a:pt x="58" y="135"/>
                    <a:pt x="68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28" y="135"/>
                    <a:pt x="135" y="127"/>
                    <a:pt x="135" y="118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58"/>
                    <a:pt x="128" y="51"/>
                    <a:pt x="118" y="51"/>
                  </a:cubicBezTo>
                  <a:close/>
                  <a:moveTo>
                    <a:pt x="110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10" y="76"/>
                    <a:pt x="110" y="76"/>
                    <a:pt x="110" y="76"/>
                  </a:cubicBezTo>
                  <a:lnTo>
                    <a:pt x="110" y="63"/>
                  </a:lnTo>
                  <a:close/>
                  <a:moveTo>
                    <a:pt x="93" y="76"/>
                  </a:moveTo>
                  <a:cubicBezTo>
                    <a:pt x="102" y="76"/>
                    <a:pt x="110" y="83"/>
                    <a:pt x="110" y="93"/>
                  </a:cubicBezTo>
                  <a:cubicBezTo>
                    <a:pt x="110" y="102"/>
                    <a:pt x="102" y="110"/>
                    <a:pt x="93" y="110"/>
                  </a:cubicBezTo>
                  <a:cubicBezTo>
                    <a:pt x="84" y="110"/>
                    <a:pt x="76" y="102"/>
                    <a:pt x="76" y="93"/>
                  </a:cubicBezTo>
                  <a:cubicBezTo>
                    <a:pt x="76" y="83"/>
                    <a:pt x="84" y="76"/>
                    <a:pt x="93" y="76"/>
                  </a:cubicBezTo>
                  <a:close/>
                  <a:moveTo>
                    <a:pt x="127" y="118"/>
                  </a:moveTo>
                  <a:cubicBezTo>
                    <a:pt x="127" y="123"/>
                    <a:pt x="123" y="126"/>
                    <a:pt x="118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3" y="126"/>
                    <a:pt x="59" y="123"/>
                    <a:pt x="59" y="11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8" y="91"/>
                    <a:pt x="68" y="93"/>
                  </a:cubicBezTo>
                  <a:cubicBezTo>
                    <a:pt x="68" y="107"/>
                    <a:pt x="79" y="118"/>
                    <a:pt x="93" y="118"/>
                  </a:cubicBezTo>
                  <a:cubicBezTo>
                    <a:pt x="107" y="118"/>
                    <a:pt x="118" y="107"/>
                    <a:pt x="118" y="93"/>
                  </a:cubicBezTo>
                  <a:cubicBezTo>
                    <a:pt x="118" y="91"/>
                    <a:pt x="118" y="90"/>
                    <a:pt x="118" y="89"/>
                  </a:cubicBezTo>
                  <a:cubicBezTo>
                    <a:pt x="127" y="89"/>
                    <a:pt x="127" y="89"/>
                    <a:pt x="127" y="89"/>
                  </a:cubicBezTo>
                  <a:lnTo>
                    <a:pt x="127" y="118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3" name="Freeform: Shape 149"/>
            <p:cNvSpPr>
              <a:spLocks/>
            </p:cNvSpPr>
            <p:nvPr/>
          </p:nvSpPr>
          <p:spPr bwMode="auto">
            <a:xfrm>
              <a:off x="10741040" y="5457157"/>
              <a:ext cx="334106" cy="333117"/>
            </a:xfrm>
            <a:custGeom>
              <a:avLst/>
              <a:gdLst>
                <a:gd name="T0" fmla="*/ 41 w 186"/>
                <a:gd name="T1" fmla="*/ 125 h 185"/>
                <a:gd name="T2" fmla="*/ 45 w 186"/>
                <a:gd name="T3" fmla="*/ 121 h 185"/>
                <a:gd name="T4" fmla="*/ 46 w 186"/>
                <a:gd name="T5" fmla="*/ 118 h 185"/>
                <a:gd name="T6" fmla="*/ 42 w 186"/>
                <a:gd name="T7" fmla="*/ 114 h 185"/>
                <a:gd name="T8" fmla="*/ 39 w 186"/>
                <a:gd name="T9" fmla="*/ 115 h 185"/>
                <a:gd name="T10" fmla="*/ 35 w 186"/>
                <a:gd name="T11" fmla="*/ 119 h 185"/>
                <a:gd name="T12" fmla="*/ 34 w 186"/>
                <a:gd name="T13" fmla="*/ 122 h 185"/>
                <a:gd name="T14" fmla="*/ 38 w 186"/>
                <a:gd name="T15" fmla="*/ 126 h 185"/>
                <a:gd name="T16" fmla="*/ 41 w 186"/>
                <a:gd name="T17" fmla="*/ 125 h 185"/>
                <a:gd name="T18" fmla="*/ 67 w 186"/>
                <a:gd name="T19" fmla="*/ 122 h 185"/>
                <a:gd name="T20" fmla="*/ 63 w 186"/>
                <a:gd name="T21" fmla="*/ 118 h 185"/>
                <a:gd name="T22" fmla="*/ 60 w 186"/>
                <a:gd name="T23" fmla="*/ 119 h 185"/>
                <a:gd name="T24" fmla="*/ 18 w 186"/>
                <a:gd name="T25" fmla="*/ 161 h 185"/>
                <a:gd name="T26" fmla="*/ 17 w 186"/>
                <a:gd name="T27" fmla="*/ 164 h 185"/>
                <a:gd name="T28" fmla="*/ 21 w 186"/>
                <a:gd name="T29" fmla="*/ 168 h 185"/>
                <a:gd name="T30" fmla="*/ 24 w 186"/>
                <a:gd name="T31" fmla="*/ 167 h 185"/>
                <a:gd name="T32" fmla="*/ 66 w 186"/>
                <a:gd name="T33" fmla="*/ 125 h 185"/>
                <a:gd name="T34" fmla="*/ 67 w 186"/>
                <a:gd name="T35" fmla="*/ 122 h 185"/>
                <a:gd name="T36" fmla="*/ 186 w 186"/>
                <a:gd name="T37" fmla="*/ 4 h 185"/>
                <a:gd name="T38" fmla="*/ 181 w 186"/>
                <a:gd name="T39" fmla="*/ 0 h 185"/>
                <a:gd name="T40" fmla="*/ 180 w 186"/>
                <a:gd name="T41" fmla="*/ 0 h 185"/>
                <a:gd name="T42" fmla="*/ 180 w 186"/>
                <a:gd name="T43" fmla="*/ 0 h 185"/>
                <a:gd name="T44" fmla="*/ 3 w 186"/>
                <a:gd name="T45" fmla="*/ 76 h 185"/>
                <a:gd name="T46" fmla="*/ 2 w 186"/>
                <a:gd name="T47" fmla="*/ 76 h 185"/>
                <a:gd name="T48" fmla="*/ 2 w 186"/>
                <a:gd name="T49" fmla="*/ 76 h 185"/>
                <a:gd name="T50" fmla="*/ 2 w 186"/>
                <a:gd name="T51" fmla="*/ 76 h 185"/>
                <a:gd name="T52" fmla="*/ 0 w 186"/>
                <a:gd name="T53" fmla="*/ 80 h 185"/>
                <a:gd name="T54" fmla="*/ 3 w 186"/>
                <a:gd name="T55" fmla="*/ 84 h 185"/>
                <a:gd name="T56" fmla="*/ 3 w 186"/>
                <a:gd name="T57" fmla="*/ 84 h 185"/>
                <a:gd name="T58" fmla="*/ 73 w 186"/>
                <a:gd name="T59" fmla="*/ 113 h 185"/>
                <a:gd name="T60" fmla="*/ 101 w 186"/>
                <a:gd name="T61" fmla="*/ 182 h 185"/>
                <a:gd name="T62" fmla="*/ 101 w 186"/>
                <a:gd name="T63" fmla="*/ 182 h 185"/>
                <a:gd name="T64" fmla="*/ 105 w 186"/>
                <a:gd name="T65" fmla="*/ 185 h 185"/>
                <a:gd name="T66" fmla="*/ 109 w 186"/>
                <a:gd name="T67" fmla="*/ 183 h 185"/>
                <a:gd name="T68" fmla="*/ 109 w 186"/>
                <a:gd name="T69" fmla="*/ 183 h 185"/>
                <a:gd name="T70" fmla="*/ 109 w 186"/>
                <a:gd name="T71" fmla="*/ 183 h 185"/>
                <a:gd name="T72" fmla="*/ 109 w 186"/>
                <a:gd name="T73" fmla="*/ 183 h 185"/>
                <a:gd name="T74" fmla="*/ 185 w 186"/>
                <a:gd name="T75" fmla="*/ 6 h 185"/>
                <a:gd name="T76" fmla="*/ 185 w 186"/>
                <a:gd name="T77" fmla="*/ 6 h 185"/>
                <a:gd name="T78" fmla="*/ 186 w 186"/>
                <a:gd name="T79" fmla="*/ 4 h 185"/>
                <a:gd name="T80" fmla="*/ 15 w 186"/>
                <a:gd name="T81" fmla="*/ 80 h 185"/>
                <a:gd name="T82" fmla="*/ 163 w 186"/>
                <a:gd name="T83" fmla="*/ 16 h 185"/>
                <a:gd name="T84" fmla="*/ 75 w 186"/>
                <a:gd name="T85" fmla="*/ 104 h 185"/>
                <a:gd name="T86" fmla="*/ 15 w 186"/>
                <a:gd name="T87" fmla="*/ 80 h 185"/>
                <a:gd name="T88" fmla="*/ 105 w 186"/>
                <a:gd name="T89" fmla="*/ 170 h 185"/>
                <a:gd name="T90" fmla="*/ 81 w 186"/>
                <a:gd name="T91" fmla="*/ 110 h 185"/>
                <a:gd name="T92" fmla="*/ 169 w 186"/>
                <a:gd name="T93" fmla="*/ 22 h 185"/>
                <a:gd name="T94" fmla="*/ 105 w 186"/>
                <a:gd name="T95" fmla="*/ 170 h 185"/>
                <a:gd name="T96" fmla="*/ 67 w 186"/>
                <a:gd name="T97" fmla="*/ 139 h 185"/>
                <a:gd name="T98" fmla="*/ 64 w 186"/>
                <a:gd name="T99" fmla="*/ 140 h 185"/>
                <a:gd name="T100" fmla="*/ 52 w 186"/>
                <a:gd name="T101" fmla="*/ 153 h 185"/>
                <a:gd name="T102" fmla="*/ 51 w 186"/>
                <a:gd name="T103" fmla="*/ 156 h 185"/>
                <a:gd name="T104" fmla="*/ 55 w 186"/>
                <a:gd name="T105" fmla="*/ 160 h 185"/>
                <a:gd name="T106" fmla="*/ 58 w 186"/>
                <a:gd name="T107" fmla="*/ 159 h 185"/>
                <a:gd name="T108" fmla="*/ 70 w 186"/>
                <a:gd name="T109" fmla="*/ 146 h 185"/>
                <a:gd name="T110" fmla="*/ 72 w 186"/>
                <a:gd name="T111" fmla="*/ 143 h 185"/>
                <a:gd name="T112" fmla="*/ 67 w 186"/>
                <a:gd name="T113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85">
                  <a:moveTo>
                    <a:pt x="41" y="125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19"/>
                    <a:pt x="46" y="118"/>
                  </a:cubicBezTo>
                  <a:cubicBezTo>
                    <a:pt x="46" y="116"/>
                    <a:pt x="44" y="114"/>
                    <a:pt x="42" y="114"/>
                  </a:cubicBezTo>
                  <a:cubicBezTo>
                    <a:pt x="41" y="114"/>
                    <a:pt x="40" y="114"/>
                    <a:pt x="39" y="115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4"/>
                    <a:pt x="36" y="126"/>
                    <a:pt x="38" y="126"/>
                  </a:cubicBezTo>
                  <a:cubicBezTo>
                    <a:pt x="39" y="126"/>
                    <a:pt x="40" y="126"/>
                    <a:pt x="41" y="125"/>
                  </a:cubicBezTo>
                  <a:close/>
                  <a:moveTo>
                    <a:pt x="67" y="122"/>
                  </a:moveTo>
                  <a:cubicBezTo>
                    <a:pt x="67" y="120"/>
                    <a:pt x="66" y="118"/>
                    <a:pt x="63" y="118"/>
                  </a:cubicBezTo>
                  <a:cubicBezTo>
                    <a:pt x="62" y="118"/>
                    <a:pt x="61" y="118"/>
                    <a:pt x="60" y="119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2"/>
                    <a:pt x="17" y="163"/>
                    <a:pt x="17" y="164"/>
                  </a:cubicBezTo>
                  <a:cubicBezTo>
                    <a:pt x="17" y="167"/>
                    <a:pt x="19" y="168"/>
                    <a:pt x="21" y="168"/>
                  </a:cubicBezTo>
                  <a:cubicBezTo>
                    <a:pt x="22" y="168"/>
                    <a:pt x="23" y="168"/>
                    <a:pt x="24" y="167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24"/>
                    <a:pt x="67" y="123"/>
                    <a:pt x="67" y="122"/>
                  </a:cubicBezTo>
                  <a:close/>
                  <a:moveTo>
                    <a:pt x="186" y="4"/>
                  </a:moveTo>
                  <a:cubicBezTo>
                    <a:pt x="186" y="2"/>
                    <a:pt x="184" y="0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7"/>
                    <a:pt x="0" y="78"/>
                    <a:pt x="0" y="80"/>
                  </a:cubicBezTo>
                  <a:cubicBezTo>
                    <a:pt x="0" y="82"/>
                    <a:pt x="1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02" y="184"/>
                    <a:pt x="103" y="185"/>
                    <a:pt x="105" y="185"/>
                  </a:cubicBezTo>
                  <a:cubicBezTo>
                    <a:pt x="107" y="185"/>
                    <a:pt x="109" y="184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5"/>
                    <a:pt x="186" y="5"/>
                    <a:pt x="186" y="4"/>
                  </a:cubicBezTo>
                  <a:close/>
                  <a:moveTo>
                    <a:pt x="15" y="80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75" y="104"/>
                    <a:pt x="75" y="104"/>
                    <a:pt x="75" y="104"/>
                  </a:cubicBezTo>
                  <a:lnTo>
                    <a:pt x="15" y="80"/>
                  </a:lnTo>
                  <a:close/>
                  <a:moveTo>
                    <a:pt x="105" y="170"/>
                  </a:moveTo>
                  <a:cubicBezTo>
                    <a:pt x="81" y="110"/>
                    <a:pt x="81" y="110"/>
                    <a:pt x="81" y="110"/>
                  </a:cubicBezTo>
                  <a:cubicBezTo>
                    <a:pt x="169" y="22"/>
                    <a:pt x="169" y="22"/>
                    <a:pt x="169" y="22"/>
                  </a:cubicBezTo>
                  <a:lnTo>
                    <a:pt x="105" y="170"/>
                  </a:lnTo>
                  <a:close/>
                  <a:moveTo>
                    <a:pt x="67" y="139"/>
                  </a:moveTo>
                  <a:cubicBezTo>
                    <a:pt x="66" y="139"/>
                    <a:pt x="65" y="139"/>
                    <a:pt x="64" y="140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1" y="154"/>
                    <a:pt x="51" y="155"/>
                    <a:pt x="51" y="156"/>
                  </a:cubicBezTo>
                  <a:cubicBezTo>
                    <a:pt x="51" y="158"/>
                    <a:pt x="52" y="160"/>
                    <a:pt x="55" y="160"/>
                  </a:cubicBezTo>
                  <a:cubicBezTo>
                    <a:pt x="56" y="160"/>
                    <a:pt x="57" y="160"/>
                    <a:pt x="58" y="159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5"/>
                    <a:pt x="72" y="144"/>
                    <a:pt x="72" y="143"/>
                  </a:cubicBezTo>
                  <a:cubicBezTo>
                    <a:pt x="72" y="141"/>
                    <a:pt x="70" y="139"/>
                    <a:pt x="67" y="139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5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8072" y="-90264"/>
            <a:ext cx="8532440" cy="1143000"/>
          </a:xfrm>
        </p:spPr>
        <p:txBody>
          <a:bodyPr>
            <a:normAutofit/>
          </a:bodyPr>
          <a:lstStyle/>
          <a:p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</a:t>
            </a:r>
            <a:r>
              <a:rPr lang="zh-TW" altLang="en-US" sz="2800" b="1" spc="11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公務機密維護機制，防杜洩密風險 </a:t>
            </a:r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8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Inhaltsplatzhalter 4"/>
          <p:cNvSpPr txBox="1">
            <a:spLocks/>
          </p:cNvSpPr>
          <p:nvPr/>
        </p:nvSpPr>
        <p:spPr>
          <a:xfrm>
            <a:off x="591421" y="143617"/>
            <a:ext cx="102480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4400" b="1" dirty="0" smtClean="0">
                <a:latin typeface="Calibri"/>
              </a:rPr>
              <a:t>09</a:t>
            </a:r>
            <a:endParaRPr lang="en-US" sz="4400" dirty="0">
              <a:latin typeface="Calibri"/>
            </a:endParaRPr>
          </a:p>
        </p:txBody>
      </p:sp>
      <p:sp>
        <p:nvSpPr>
          <p:cNvPr id="58" name="Inhaltsplatzhalter 4"/>
          <p:cNvSpPr txBox="1">
            <a:spLocks/>
          </p:cNvSpPr>
          <p:nvPr/>
        </p:nvSpPr>
        <p:spPr>
          <a:xfrm>
            <a:off x="1424271" y="1285776"/>
            <a:ext cx="4803913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資通安全及赴陸注意事項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Inhaltsplatzhalter 4"/>
          <p:cNvSpPr txBox="1">
            <a:spLocks/>
          </p:cNvSpPr>
          <p:nvPr/>
        </p:nvSpPr>
        <p:spPr>
          <a:xfrm>
            <a:off x="1397377" y="1736892"/>
            <a:ext cx="4962182" cy="175689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結合機關業務特性，運用多元方式</a:t>
            </a:r>
            <a:endParaRPr lang="en-US" altLang="zh-TW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200"/>
              </a:lnSpc>
              <a:spcAft>
                <a:spcPts val="300"/>
              </a:spcAft>
              <a:buNone/>
            </a:pP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辦</a:t>
            </a:r>
            <a:r>
              <a:rPr lang="zh-TW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理公務</a:t>
            </a: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機密</a:t>
            </a:r>
            <a:r>
              <a:rPr lang="zh-TW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維護宣導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1,220</a:t>
            </a: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altLang="zh-TW" sz="20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200"/>
              </a:lnSpc>
              <a:spcAft>
                <a:spcPts val="300"/>
              </a:spcAft>
              <a:buNone/>
            </a:pP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推</a:t>
            </a:r>
            <a:r>
              <a:rPr lang="zh-TW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動公務</a:t>
            </a: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機密檢查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353</a:t>
            </a: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altLang="zh-TW" sz="20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200"/>
              </a:lnSpc>
              <a:spcAft>
                <a:spcPts val="300"/>
              </a:spcAft>
              <a:buFont typeface="Wingdings" panose="05000000000000000000" pitchFamily="2" charset="2"/>
              <a:buNone/>
            </a:pP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Inhaltsplatzhalter 4"/>
          <p:cNvSpPr txBox="1">
            <a:spLocks/>
          </p:cNvSpPr>
          <p:nvPr/>
        </p:nvSpPr>
        <p:spPr>
          <a:xfrm>
            <a:off x="3435265" y="3639820"/>
            <a:ext cx="3427873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zh-TW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防杜洩密風險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Inhaltsplatzhalter 4"/>
          <p:cNvSpPr txBox="1">
            <a:spLocks/>
          </p:cNvSpPr>
          <p:nvPr/>
        </p:nvSpPr>
        <p:spPr>
          <a:xfrm>
            <a:off x="3693798" y="4055318"/>
            <a:ext cx="4386118" cy="21287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對於公務機密維護風險，及法令或作業程序缺漏，研</a:t>
            </a:r>
            <a:r>
              <a:rPr lang="zh-TW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（修）訂維護規定（措施）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altLang="zh-TW" sz="2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2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配合機關重大集會與施政活動，執行專案</a:t>
            </a:r>
            <a:r>
              <a:rPr lang="zh-TW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保密措施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等腰三角形 96"/>
          <p:cNvSpPr/>
          <p:nvPr/>
        </p:nvSpPr>
        <p:spPr>
          <a:xfrm rot="5400000">
            <a:off x="1611847" y="2287722"/>
            <a:ext cx="216900" cy="18698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8" name="等腰三角形 97"/>
          <p:cNvSpPr/>
          <p:nvPr/>
        </p:nvSpPr>
        <p:spPr>
          <a:xfrm rot="5400000">
            <a:off x="1606701" y="2747405"/>
            <a:ext cx="216900" cy="18698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9" name="等腰三角形 98"/>
          <p:cNvSpPr/>
          <p:nvPr/>
        </p:nvSpPr>
        <p:spPr>
          <a:xfrm rot="5400000">
            <a:off x="3404963" y="4239924"/>
            <a:ext cx="216900" cy="18698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0" name="等腰三角形 99"/>
          <p:cNvSpPr/>
          <p:nvPr/>
        </p:nvSpPr>
        <p:spPr>
          <a:xfrm rot="5400000">
            <a:off x="3404963" y="5520540"/>
            <a:ext cx="216900" cy="18698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2800" b="1" dirty="0" smtClean="0">
                <a:solidFill>
                  <a:srgbClr val="809EC2"/>
                </a:solidFill>
                <a:latin typeface="Calibri"/>
              </a:rPr>
              <a:t>11</a:t>
            </a:r>
            <a:endParaRPr lang="en-US" sz="2800" b="1" dirty="0">
              <a:solidFill>
                <a:srgbClr val="809EC2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9" y="1119914"/>
            <a:ext cx="765728" cy="76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6" y="3484185"/>
            <a:ext cx="798636" cy="8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4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8072" y="-90264"/>
            <a:ext cx="8532440" cy="1143000"/>
          </a:xfrm>
        </p:spPr>
        <p:txBody>
          <a:bodyPr>
            <a:normAutofit/>
          </a:bodyPr>
          <a:lstStyle/>
          <a:p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掌握機關安全維護狀況，建構防護網絡</a:t>
            </a:r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8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Inhaltsplatzhalter 4"/>
          <p:cNvSpPr txBox="1">
            <a:spLocks/>
          </p:cNvSpPr>
          <p:nvPr/>
        </p:nvSpPr>
        <p:spPr>
          <a:xfrm>
            <a:off x="452775" y="125688"/>
            <a:ext cx="102480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4400" b="1" dirty="0" smtClean="0">
                <a:latin typeface="Calibri"/>
              </a:rPr>
              <a:t>10</a:t>
            </a:r>
            <a:endParaRPr lang="en-US" sz="4400" dirty="0">
              <a:latin typeface="Calibri"/>
            </a:endParaRP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2800" b="1" dirty="0" smtClean="0">
                <a:solidFill>
                  <a:srgbClr val="809EC2"/>
                </a:solidFill>
                <a:latin typeface="Calibri"/>
              </a:rPr>
              <a:t>12</a:t>
            </a:r>
            <a:endParaRPr lang="en-US" sz="2800" b="1" dirty="0">
              <a:solidFill>
                <a:srgbClr val="809EC2"/>
              </a:solidFill>
              <a:latin typeface="Calibri"/>
            </a:endParaRPr>
          </a:p>
        </p:txBody>
      </p:sp>
      <p:pic>
        <p:nvPicPr>
          <p:cNvPr id="4102" name="Picture 6" descr="http://icons.iconarchive.com/icons/iconsmind/outline/72/Books-2-icon.png"/>
          <p:cNvPicPr>
            <a:picLocks noChangeAspect="1" noChangeArrowheads="1"/>
          </p:cNvPicPr>
          <p:nvPr/>
        </p:nvPicPr>
        <p:blipFill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1798" y="3900965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5f590f6d-d617-42c4-927e-db248414181d"/>
          <p:cNvGrpSpPr>
            <a:grpSpLocks noChangeAspect="1"/>
          </p:cNvGrpSpPr>
          <p:nvPr/>
        </p:nvGrpSpPr>
        <p:grpSpPr>
          <a:xfrm>
            <a:off x="1998551" y="2691278"/>
            <a:ext cx="4952451" cy="2333759"/>
            <a:chOff x="1988210" y="1641934"/>
            <a:chExt cx="8025078" cy="3781684"/>
          </a:xfrm>
        </p:grpSpPr>
        <p:cxnSp>
          <p:nvCxnSpPr>
            <p:cNvPr id="31" name="Straight Connector 97"/>
            <p:cNvCxnSpPr/>
            <p:nvPr/>
          </p:nvCxnSpPr>
          <p:spPr>
            <a:xfrm>
              <a:off x="7045617" y="3682144"/>
              <a:ext cx="2287310" cy="1050175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98"/>
            <p:cNvCxnSpPr/>
            <p:nvPr/>
          </p:nvCxnSpPr>
          <p:spPr>
            <a:xfrm flipH="1">
              <a:off x="7202593" y="1995227"/>
              <a:ext cx="2628774" cy="69312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90"/>
            <p:cNvCxnSpPr/>
            <p:nvPr/>
          </p:nvCxnSpPr>
          <p:spPr>
            <a:xfrm flipH="1">
              <a:off x="2509584" y="3673046"/>
              <a:ext cx="2609127" cy="113458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8"/>
            <p:cNvCxnSpPr/>
            <p:nvPr/>
          </p:nvCxnSpPr>
          <p:spPr>
            <a:xfrm>
              <a:off x="2205611" y="1930130"/>
              <a:ext cx="2523769" cy="67405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"/>
            <p:cNvSpPr/>
            <p:nvPr/>
          </p:nvSpPr>
          <p:spPr bwMode="auto">
            <a:xfrm>
              <a:off x="2205611" y="4644418"/>
              <a:ext cx="457200" cy="457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Group 1"/>
            <p:cNvGrpSpPr/>
            <p:nvPr/>
          </p:nvGrpSpPr>
          <p:grpSpPr>
            <a:xfrm>
              <a:off x="4122557" y="1641934"/>
              <a:ext cx="3949700" cy="3781684"/>
              <a:chOff x="4122557" y="1641934"/>
              <a:chExt cx="3949700" cy="3781684"/>
            </a:xfrm>
          </p:grpSpPr>
          <p:sp>
            <p:nvSpPr>
              <p:cNvPr id="40" name="Freeform: Shape 33"/>
              <p:cNvSpPr>
                <a:spLocks/>
              </p:cNvSpPr>
              <p:nvPr/>
            </p:nvSpPr>
            <p:spPr bwMode="auto">
              <a:xfrm>
                <a:off x="4134191" y="1641934"/>
                <a:ext cx="3938066" cy="3776073"/>
              </a:xfrm>
              <a:custGeom>
                <a:avLst/>
                <a:gdLst>
                  <a:gd name="T0" fmla="*/ 2147483646 w 570"/>
                  <a:gd name="T1" fmla="*/ 2147483646 h 567"/>
                  <a:gd name="T2" fmla="*/ 2147483646 w 570"/>
                  <a:gd name="T3" fmla="*/ 2147483646 h 567"/>
                  <a:gd name="T4" fmla="*/ 867452690 w 570"/>
                  <a:gd name="T5" fmla="*/ 2147483646 h 567"/>
                  <a:gd name="T6" fmla="*/ 1663799238 w 570"/>
                  <a:gd name="T7" fmla="*/ 2147483646 h 567"/>
                  <a:gd name="T8" fmla="*/ 1948208720 w 570"/>
                  <a:gd name="T9" fmla="*/ 2147483646 h 567"/>
                  <a:gd name="T10" fmla="*/ 355511852 w 570"/>
                  <a:gd name="T11" fmla="*/ 2147483646 h 567"/>
                  <a:gd name="T12" fmla="*/ 227527585 w 570"/>
                  <a:gd name="T13" fmla="*/ 2147483646 h 567"/>
                  <a:gd name="T14" fmla="*/ 355511852 w 570"/>
                  <a:gd name="T15" fmla="*/ 2147483646 h 567"/>
                  <a:gd name="T16" fmla="*/ 2147483646 w 570"/>
                  <a:gd name="T17" fmla="*/ 2147483646 h 567"/>
                  <a:gd name="T18" fmla="*/ 2147483646 w 570"/>
                  <a:gd name="T19" fmla="*/ 2147483646 h 567"/>
                  <a:gd name="T20" fmla="*/ 2147483646 w 570"/>
                  <a:gd name="T21" fmla="*/ 2147483646 h 567"/>
                  <a:gd name="T22" fmla="*/ 2147483646 w 570"/>
                  <a:gd name="T23" fmla="*/ 2147483646 h 567"/>
                  <a:gd name="T24" fmla="*/ 2147483646 w 570"/>
                  <a:gd name="T25" fmla="*/ 2147483646 h 567"/>
                  <a:gd name="T26" fmla="*/ 2147483646 w 570"/>
                  <a:gd name="T27" fmla="*/ 2147483646 h 567"/>
                  <a:gd name="T28" fmla="*/ 1023877905 w 570"/>
                  <a:gd name="T29" fmla="*/ 2147483646 h 567"/>
                  <a:gd name="T30" fmla="*/ 2147483646 w 570"/>
                  <a:gd name="T31" fmla="*/ 2147483646 h 567"/>
                  <a:gd name="T32" fmla="*/ 2147483646 w 570"/>
                  <a:gd name="T33" fmla="*/ 2147483646 h 567"/>
                  <a:gd name="T34" fmla="*/ 2147483646 w 570"/>
                  <a:gd name="T35" fmla="*/ 2147483646 h 567"/>
                  <a:gd name="T36" fmla="*/ 2147483646 w 570"/>
                  <a:gd name="T37" fmla="*/ 2147483646 h 567"/>
                  <a:gd name="T38" fmla="*/ 2147483646 w 570"/>
                  <a:gd name="T39" fmla="*/ 2147483646 h 567"/>
                  <a:gd name="T40" fmla="*/ 2147483646 w 570"/>
                  <a:gd name="T41" fmla="*/ 2147483646 h 567"/>
                  <a:gd name="T42" fmla="*/ 0 w 570"/>
                  <a:gd name="T43" fmla="*/ 2147483646 h 567"/>
                  <a:gd name="T44" fmla="*/ 270189008 w 570"/>
                  <a:gd name="T45" fmla="*/ 2147483646 h 567"/>
                  <a:gd name="T46" fmla="*/ 284409482 w 570"/>
                  <a:gd name="T47" fmla="*/ 2147483646 h 567"/>
                  <a:gd name="T48" fmla="*/ 270189008 w 570"/>
                  <a:gd name="T49" fmla="*/ 2147483646 h 567"/>
                  <a:gd name="T50" fmla="*/ 241748059 w 570"/>
                  <a:gd name="T51" fmla="*/ 2147483646 h 567"/>
                  <a:gd name="T52" fmla="*/ 99543319 w 570"/>
                  <a:gd name="T53" fmla="*/ 2147483646 h 567"/>
                  <a:gd name="T54" fmla="*/ 853232216 w 570"/>
                  <a:gd name="T55" fmla="*/ 1903075127 h 567"/>
                  <a:gd name="T56" fmla="*/ 981216482 w 570"/>
                  <a:gd name="T57" fmla="*/ 1789460501 h 567"/>
                  <a:gd name="T58" fmla="*/ 2147483646 w 570"/>
                  <a:gd name="T59" fmla="*/ 2147483646 h 567"/>
                  <a:gd name="T60" fmla="*/ 2147483646 w 570"/>
                  <a:gd name="T61" fmla="*/ 2147483646 h 567"/>
                  <a:gd name="T62" fmla="*/ 2147483646 w 570"/>
                  <a:gd name="T63" fmla="*/ 2147483646 h 567"/>
                  <a:gd name="T64" fmla="*/ 1820224453 w 570"/>
                  <a:gd name="T65" fmla="*/ 937335735 h 567"/>
                  <a:gd name="T66" fmla="*/ 2019311090 w 570"/>
                  <a:gd name="T67" fmla="*/ 724306428 h 567"/>
                  <a:gd name="T68" fmla="*/ 2019311090 w 570"/>
                  <a:gd name="T69" fmla="*/ 724306428 h 567"/>
                  <a:gd name="T70" fmla="*/ 2147483646 w 570"/>
                  <a:gd name="T71" fmla="*/ 227233020 h 567"/>
                  <a:gd name="T72" fmla="*/ 2147483646 w 570"/>
                  <a:gd name="T73" fmla="*/ 113618394 h 567"/>
                  <a:gd name="T74" fmla="*/ 2147483646 w 570"/>
                  <a:gd name="T75" fmla="*/ 298244045 h 567"/>
                  <a:gd name="T76" fmla="*/ 2147483646 w 570"/>
                  <a:gd name="T77" fmla="*/ 184625651 h 567"/>
                  <a:gd name="T78" fmla="*/ 2147483646 w 570"/>
                  <a:gd name="T79" fmla="*/ 198829363 h 567"/>
                  <a:gd name="T80" fmla="*/ 2147483646 w 570"/>
                  <a:gd name="T81" fmla="*/ 2147483646 h 567"/>
                  <a:gd name="T82" fmla="*/ 2147483646 w 570"/>
                  <a:gd name="T83" fmla="*/ 2147483646 h 567"/>
                  <a:gd name="T84" fmla="*/ 2147483646 w 570"/>
                  <a:gd name="T85" fmla="*/ 2147483646 h 567"/>
                  <a:gd name="T86" fmla="*/ 2147483646 w 570"/>
                  <a:gd name="T87" fmla="*/ 2147483646 h 567"/>
                  <a:gd name="T88" fmla="*/ 2147483646 w 570"/>
                  <a:gd name="T89" fmla="*/ 2147483646 h 567"/>
                  <a:gd name="T90" fmla="*/ 2147483646 w 570"/>
                  <a:gd name="T91" fmla="*/ 2147483646 h 567"/>
                  <a:gd name="T92" fmla="*/ 2147483646 w 570"/>
                  <a:gd name="T93" fmla="*/ 2147483646 h 567"/>
                  <a:gd name="T94" fmla="*/ 2147483646 w 570"/>
                  <a:gd name="T95" fmla="*/ 2147483646 h 567"/>
                  <a:gd name="T96" fmla="*/ 2147483646 w 570"/>
                  <a:gd name="T97" fmla="*/ 2147483646 h 567"/>
                  <a:gd name="T98" fmla="*/ 2147483646 w 570"/>
                  <a:gd name="T99" fmla="*/ 2147483646 h 567"/>
                  <a:gd name="T100" fmla="*/ 2147483646 w 570"/>
                  <a:gd name="T101" fmla="*/ 2147483646 h 567"/>
                  <a:gd name="T102" fmla="*/ 2147483646 w 570"/>
                  <a:gd name="T103" fmla="*/ 2147483646 h 567"/>
                  <a:gd name="T104" fmla="*/ 2147483646 w 570"/>
                  <a:gd name="T105" fmla="*/ 2147483646 h 567"/>
                  <a:gd name="T106" fmla="*/ 2147483646 w 570"/>
                  <a:gd name="T107" fmla="*/ 2147483646 h 567"/>
                  <a:gd name="T108" fmla="*/ 2147483646 w 570"/>
                  <a:gd name="T109" fmla="*/ 355051358 h 567"/>
                  <a:gd name="T110" fmla="*/ 2147483646 w 570"/>
                  <a:gd name="T111" fmla="*/ 0 h 5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70" h="567">
                    <a:moveTo>
                      <a:pt x="285" y="546"/>
                    </a:moveTo>
                    <a:cubicBezTo>
                      <a:pt x="250" y="546"/>
                      <a:pt x="216" y="548"/>
                      <a:pt x="189" y="552"/>
                    </a:cubicBezTo>
                    <a:cubicBezTo>
                      <a:pt x="189" y="552"/>
                      <a:pt x="189" y="552"/>
                      <a:pt x="189" y="552"/>
                    </a:cubicBezTo>
                    <a:cubicBezTo>
                      <a:pt x="190" y="552"/>
                      <a:pt x="190" y="552"/>
                      <a:pt x="190" y="552"/>
                    </a:cubicBezTo>
                    <a:cubicBezTo>
                      <a:pt x="216" y="548"/>
                      <a:pt x="250" y="546"/>
                      <a:pt x="285" y="546"/>
                    </a:cubicBezTo>
                    <a:cubicBezTo>
                      <a:pt x="285" y="546"/>
                      <a:pt x="285" y="546"/>
                      <a:pt x="285" y="546"/>
                    </a:cubicBezTo>
                    <a:moveTo>
                      <a:pt x="50" y="426"/>
                    </a:moveTo>
                    <a:cubicBezTo>
                      <a:pt x="54" y="428"/>
                      <a:pt x="57" y="431"/>
                      <a:pt x="60" y="434"/>
                    </a:cubicBezTo>
                    <a:cubicBezTo>
                      <a:pt x="60" y="434"/>
                      <a:pt x="61" y="435"/>
                      <a:pt x="61" y="435"/>
                    </a:cubicBezTo>
                    <a:cubicBezTo>
                      <a:pt x="67" y="441"/>
                      <a:pt x="73" y="446"/>
                      <a:pt x="79" y="452"/>
                    </a:cubicBezTo>
                    <a:cubicBezTo>
                      <a:pt x="80" y="453"/>
                      <a:pt x="80" y="453"/>
                      <a:pt x="80" y="453"/>
                    </a:cubicBezTo>
                    <a:cubicBezTo>
                      <a:pt x="93" y="464"/>
                      <a:pt x="105" y="476"/>
                      <a:pt x="117" y="488"/>
                    </a:cubicBezTo>
                    <a:cubicBezTo>
                      <a:pt x="118" y="489"/>
                      <a:pt x="118" y="489"/>
                      <a:pt x="118" y="490"/>
                    </a:cubicBezTo>
                    <a:cubicBezTo>
                      <a:pt x="124" y="496"/>
                      <a:pt x="130" y="502"/>
                      <a:pt x="135" y="507"/>
                    </a:cubicBezTo>
                    <a:cubicBezTo>
                      <a:pt x="136" y="508"/>
                      <a:pt x="136" y="508"/>
                      <a:pt x="137" y="509"/>
                    </a:cubicBezTo>
                    <a:cubicBezTo>
                      <a:pt x="143" y="516"/>
                      <a:pt x="149" y="523"/>
                      <a:pt x="155" y="529"/>
                    </a:cubicBezTo>
                    <a:cubicBezTo>
                      <a:pt x="126" y="496"/>
                      <a:pt x="85" y="456"/>
                      <a:pt x="50" y="426"/>
                    </a:cubicBezTo>
                    <a:moveTo>
                      <a:pt x="25" y="405"/>
                    </a:moveTo>
                    <a:cubicBezTo>
                      <a:pt x="16" y="409"/>
                      <a:pt x="16" y="409"/>
                      <a:pt x="16" y="409"/>
                    </a:cubicBezTo>
                    <a:cubicBezTo>
                      <a:pt x="16" y="409"/>
                      <a:pt x="16" y="409"/>
                      <a:pt x="16" y="409"/>
                    </a:cubicBezTo>
                    <a:cubicBezTo>
                      <a:pt x="16" y="409"/>
                      <a:pt x="16" y="409"/>
                      <a:pt x="16" y="409"/>
                    </a:cubicBezTo>
                    <a:cubicBezTo>
                      <a:pt x="25" y="405"/>
                      <a:pt x="25" y="405"/>
                      <a:pt x="25" y="405"/>
                    </a:cubicBezTo>
                    <a:cubicBezTo>
                      <a:pt x="30" y="409"/>
                      <a:pt x="36" y="413"/>
                      <a:pt x="41" y="418"/>
                    </a:cubicBezTo>
                    <a:cubicBezTo>
                      <a:pt x="36" y="413"/>
                      <a:pt x="30" y="409"/>
                      <a:pt x="25" y="405"/>
                    </a:cubicBezTo>
                    <a:moveTo>
                      <a:pt x="292" y="304"/>
                    </a:moveTo>
                    <a:cubicBezTo>
                      <a:pt x="292" y="304"/>
                      <a:pt x="292" y="304"/>
                      <a:pt x="292" y="304"/>
                    </a:cubicBezTo>
                    <a:cubicBezTo>
                      <a:pt x="305" y="333"/>
                      <a:pt x="329" y="392"/>
                      <a:pt x="352" y="446"/>
                    </a:cubicBezTo>
                    <a:cubicBezTo>
                      <a:pt x="340" y="416"/>
                      <a:pt x="340" y="416"/>
                      <a:pt x="340" y="416"/>
                    </a:cubicBezTo>
                    <a:cubicBezTo>
                      <a:pt x="292" y="304"/>
                      <a:pt x="292" y="304"/>
                      <a:pt x="292" y="304"/>
                    </a:cubicBezTo>
                    <a:moveTo>
                      <a:pt x="275" y="303"/>
                    </a:moveTo>
                    <a:cubicBezTo>
                      <a:pt x="272" y="311"/>
                      <a:pt x="268" y="321"/>
                      <a:pt x="264" y="332"/>
                    </a:cubicBezTo>
                    <a:cubicBezTo>
                      <a:pt x="251" y="363"/>
                      <a:pt x="234" y="404"/>
                      <a:pt x="219" y="444"/>
                    </a:cubicBezTo>
                    <a:cubicBezTo>
                      <a:pt x="264" y="331"/>
                      <a:pt x="264" y="331"/>
                      <a:pt x="264" y="331"/>
                    </a:cubicBezTo>
                    <a:cubicBezTo>
                      <a:pt x="275" y="303"/>
                      <a:pt x="275" y="303"/>
                      <a:pt x="275" y="303"/>
                    </a:cubicBezTo>
                    <a:cubicBezTo>
                      <a:pt x="275" y="303"/>
                      <a:pt x="275" y="303"/>
                      <a:pt x="275" y="303"/>
                    </a:cubicBezTo>
                    <a:moveTo>
                      <a:pt x="304" y="292"/>
                    </a:moveTo>
                    <a:cubicBezTo>
                      <a:pt x="304" y="292"/>
                      <a:pt x="304" y="292"/>
                      <a:pt x="304" y="292"/>
                    </a:cubicBezTo>
                    <a:cubicBezTo>
                      <a:pt x="334" y="304"/>
                      <a:pt x="394" y="329"/>
                      <a:pt x="449" y="351"/>
                    </a:cubicBezTo>
                    <a:cubicBezTo>
                      <a:pt x="446" y="350"/>
                      <a:pt x="446" y="350"/>
                      <a:pt x="446" y="350"/>
                    </a:cubicBezTo>
                    <a:cubicBezTo>
                      <a:pt x="446" y="350"/>
                      <a:pt x="446" y="350"/>
                      <a:pt x="446" y="350"/>
                    </a:cubicBezTo>
                    <a:cubicBezTo>
                      <a:pt x="401" y="332"/>
                      <a:pt x="352" y="312"/>
                      <a:pt x="320" y="299"/>
                    </a:cubicBezTo>
                    <a:cubicBezTo>
                      <a:pt x="351" y="311"/>
                      <a:pt x="397" y="330"/>
                      <a:pt x="441" y="348"/>
                    </a:cubicBezTo>
                    <a:cubicBezTo>
                      <a:pt x="304" y="292"/>
                      <a:pt x="304" y="292"/>
                      <a:pt x="304" y="292"/>
                    </a:cubicBezTo>
                    <a:moveTo>
                      <a:pt x="264" y="292"/>
                    </a:moveTo>
                    <a:cubicBezTo>
                      <a:pt x="225" y="308"/>
                      <a:pt x="136" y="346"/>
                      <a:pt x="72" y="373"/>
                    </a:cubicBezTo>
                    <a:cubicBezTo>
                      <a:pt x="72" y="373"/>
                      <a:pt x="72" y="373"/>
                      <a:pt x="72" y="373"/>
                    </a:cubicBezTo>
                    <a:cubicBezTo>
                      <a:pt x="264" y="292"/>
                      <a:pt x="264" y="292"/>
                      <a:pt x="264" y="292"/>
                    </a:cubicBezTo>
                    <a:cubicBezTo>
                      <a:pt x="264" y="292"/>
                      <a:pt x="264" y="292"/>
                      <a:pt x="264" y="292"/>
                    </a:cubicBezTo>
                    <a:moveTo>
                      <a:pt x="121" y="216"/>
                    </a:moveTo>
                    <a:cubicBezTo>
                      <a:pt x="264" y="275"/>
                      <a:pt x="264" y="275"/>
                      <a:pt x="264" y="275"/>
                    </a:cubicBezTo>
                    <a:cubicBezTo>
                      <a:pt x="264" y="275"/>
                      <a:pt x="264" y="275"/>
                      <a:pt x="264" y="275"/>
                    </a:cubicBezTo>
                    <a:cubicBezTo>
                      <a:pt x="239" y="265"/>
                      <a:pt x="191" y="245"/>
                      <a:pt x="144" y="225"/>
                    </a:cubicBezTo>
                    <a:cubicBezTo>
                      <a:pt x="136" y="222"/>
                      <a:pt x="129" y="219"/>
                      <a:pt x="121" y="216"/>
                    </a:cubicBezTo>
                    <a:moveTo>
                      <a:pt x="446" y="216"/>
                    </a:moveTo>
                    <a:cubicBezTo>
                      <a:pt x="316" y="270"/>
                      <a:pt x="316" y="270"/>
                      <a:pt x="316" y="270"/>
                    </a:cubicBezTo>
                    <a:cubicBezTo>
                      <a:pt x="303" y="275"/>
                      <a:pt x="303" y="275"/>
                      <a:pt x="303" y="275"/>
                    </a:cubicBezTo>
                    <a:cubicBezTo>
                      <a:pt x="303" y="275"/>
                      <a:pt x="303" y="275"/>
                      <a:pt x="303" y="275"/>
                    </a:cubicBezTo>
                    <a:cubicBezTo>
                      <a:pt x="328" y="265"/>
                      <a:pt x="373" y="246"/>
                      <a:pt x="419" y="227"/>
                    </a:cubicBezTo>
                    <a:cubicBezTo>
                      <a:pt x="384" y="242"/>
                      <a:pt x="350" y="256"/>
                      <a:pt x="325" y="266"/>
                    </a:cubicBezTo>
                    <a:cubicBezTo>
                      <a:pt x="350" y="256"/>
                      <a:pt x="384" y="242"/>
                      <a:pt x="419" y="227"/>
                    </a:cubicBezTo>
                    <a:cubicBezTo>
                      <a:pt x="428" y="223"/>
                      <a:pt x="437" y="219"/>
                      <a:pt x="446" y="216"/>
                    </a:cubicBezTo>
                    <a:moveTo>
                      <a:pt x="447" y="215"/>
                    </a:moveTo>
                    <a:cubicBezTo>
                      <a:pt x="447" y="215"/>
                      <a:pt x="447" y="215"/>
                      <a:pt x="447" y="215"/>
                    </a:cubicBezTo>
                    <a:cubicBezTo>
                      <a:pt x="447" y="215"/>
                      <a:pt x="447" y="215"/>
                      <a:pt x="447" y="215"/>
                    </a:cubicBezTo>
                    <a:cubicBezTo>
                      <a:pt x="447" y="215"/>
                      <a:pt x="447" y="215"/>
                      <a:pt x="447" y="215"/>
                    </a:cubicBezTo>
                    <a:moveTo>
                      <a:pt x="0" y="171"/>
                    </a:moveTo>
                    <a:cubicBezTo>
                      <a:pt x="0" y="176"/>
                      <a:pt x="2" y="180"/>
                      <a:pt x="7" y="182"/>
                    </a:cubicBezTo>
                    <a:cubicBezTo>
                      <a:pt x="16" y="186"/>
                      <a:pt x="16" y="186"/>
                      <a:pt x="16" y="186"/>
                    </a:cubicBezTo>
                    <a:cubicBezTo>
                      <a:pt x="18" y="200"/>
                      <a:pt x="19" y="216"/>
                      <a:pt x="19" y="232"/>
                    </a:cubicBezTo>
                    <a:cubicBezTo>
                      <a:pt x="19" y="233"/>
                      <a:pt x="19" y="233"/>
                      <a:pt x="19" y="233"/>
                    </a:cubicBezTo>
                    <a:cubicBezTo>
                      <a:pt x="20" y="241"/>
                      <a:pt x="20" y="249"/>
                      <a:pt x="20" y="258"/>
                    </a:cubicBezTo>
                    <a:cubicBezTo>
                      <a:pt x="20" y="258"/>
                      <a:pt x="20" y="259"/>
                      <a:pt x="20" y="259"/>
                    </a:cubicBezTo>
                    <a:cubicBezTo>
                      <a:pt x="20" y="276"/>
                      <a:pt x="20" y="294"/>
                      <a:pt x="20" y="311"/>
                    </a:cubicBezTo>
                    <a:cubicBezTo>
                      <a:pt x="20" y="311"/>
                      <a:pt x="20" y="312"/>
                      <a:pt x="20" y="312"/>
                    </a:cubicBezTo>
                    <a:cubicBezTo>
                      <a:pt x="19" y="320"/>
                      <a:pt x="19" y="328"/>
                      <a:pt x="19" y="336"/>
                    </a:cubicBezTo>
                    <a:cubicBezTo>
                      <a:pt x="19" y="337"/>
                      <a:pt x="19" y="338"/>
                      <a:pt x="19" y="339"/>
                    </a:cubicBezTo>
                    <a:cubicBezTo>
                      <a:pt x="18" y="347"/>
                      <a:pt x="18" y="354"/>
                      <a:pt x="17" y="361"/>
                    </a:cubicBezTo>
                    <a:cubicBezTo>
                      <a:pt x="17" y="361"/>
                      <a:pt x="17" y="362"/>
                      <a:pt x="17" y="363"/>
                    </a:cubicBezTo>
                    <a:cubicBezTo>
                      <a:pt x="17" y="370"/>
                      <a:pt x="16" y="376"/>
                      <a:pt x="16" y="382"/>
                    </a:cubicBezTo>
                    <a:cubicBezTo>
                      <a:pt x="21" y="328"/>
                      <a:pt x="22" y="240"/>
                      <a:pt x="16" y="186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2" y="180"/>
                      <a:pt x="0" y="176"/>
                      <a:pt x="0" y="171"/>
                    </a:cubicBezTo>
                    <a:moveTo>
                      <a:pt x="69" y="126"/>
                    </a:moveTo>
                    <a:cubicBezTo>
                      <a:pt x="66" y="129"/>
                      <a:pt x="63" y="131"/>
                      <a:pt x="60" y="134"/>
                    </a:cubicBezTo>
                    <a:cubicBezTo>
                      <a:pt x="60" y="134"/>
                      <a:pt x="60" y="134"/>
                      <a:pt x="60" y="134"/>
                    </a:cubicBezTo>
                    <a:cubicBezTo>
                      <a:pt x="50" y="143"/>
                      <a:pt x="40" y="152"/>
                      <a:pt x="31" y="159"/>
                    </a:cubicBezTo>
                    <a:cubicBezTo>
                      <a:pt x="43" y="150"/>
                      <a:pt x="55" y="138"/>
                      <a:pt x="69" y="126"/>
                    </a:cubicBezTo>
                    <a:moveTo>
                      <a:pt x="217" y="123"/>
                    </a:moveTo>
                    <a:cubicBezTo>
                      <a:pt x="276" y="264"/>
                      <a:pt x="276" y="264"/>
                      <a:pt x="276" y="264"/>
                    </a:cubicBezTo>
                    <a:cubicBezTo>
                      <a:pt x="276" y="264"/>
                      <a:pt x="276" y="264"/>
                      <a:pt x="276" y="264"/>
                    </a:cubicBezTo>
                    <a:cubicBezTo>
                      <a:pt x="264" y="235"/>
                      <a:pt x="240" y="177"/>
                      <a:pt x="217" y="123"/>
                    </a:cubicBezTo>
                    <a:moveTo>
                      <a:pt x="352" y="117"/>
                    </a:moveTo>
                    <a:cubicBezTo>
                      <a:pt x="292" y="264"/>
                      <a:pt x="292" y="264"/>
                      <a:pt x="292" y="264"/>
                    </a:cubicBezTo>
                    <a:cubicBezTo>
                      <a:pt x="292" y="264"/>
                      <a:pt x="292" y="264"/>
                      <a:pt x="292" y="264"/>
                    </a:cubicBezTo>
                    <a:cubicBezTo>
                      <a:pt x="300" y="244"/>
                      <a:pt x="314" y="211"/>
                      <a:pt x="329" y="175"/>
                    </a:cubicBezTo>
                    <a:cubicBezTo>
                      <a:pt x="330" y="171"/>
                      <a:pt x="332" y="166"/>
                      <a:pt x="334" y="162"/>
                    </a:cubicBezTo>
                    <a:cubicBezTo>
                      <a:pt x="332" y="166"/>
                      <a:pt x="330" y="171"/>
                      <a:pt x="329" y="175"/>
                    </a:cubicBezTo>
                    <a:cubicBezTo>
                      <a:pt x="336" y="156"/>
                      <a:pt x="344" y="136"/>
                      <a:pt x="352" y="117"/>
                    </a:cubicBezTo>
                    <a:moveTo>
                      <a:pt x="128" y="66"/>
                    </a:moveTo>
                    <a:cubicBezTo>
                      <a:pt x="128" y="66"/>
                      <a:pt x="127" y="67"/>
                      <a:pt x="127" y="67"/>
                    </a:cubicBezTo>
                    <a:cubicBezTo>
                      <a:pt x="127" y="67"/>
                      <a:pt x="128" y="66"/>
                      <a:pt x="128" y="66"/>
                    </a:cubicBezTo>
                    <a:moveTo>
                      <a:pt x="142" y="51"/>
                    </a:moveTo>
                    <a:cubicBezTo>
                      <a:pt x="139" y="54"/>
                      <a:pt x="136" y="57"/>
                      <a:pt x="133" y="60"/>
                    </a:cubicBezTo>
                    <a:cubicBezTo>
                      <a:pt x="133" y="61"/>
                      <a:pt x="133" y="61"/>
                      <a:pt x="133" y="61"/>
                    </a:cubicBezTo>
                    <a:cubicBezTo>
                      <a:pt x="136" y="57"/>
                      <a:pt x="139" y="54"/>
                      <a:pt x="142" y="51"/>
                    </a:cubicBezTo>
                    <a:moveTo>
                      <a:pt x="185" y="16"/>
                    </a:moveTo>
                    <a:cubicBezTo>
                      <a:pt x="211" y="19"/>
                      <a:pt x="245" y="21"/>
                      <a:pt x="279" y="21"/>
                    </a:cubicBezTo>
                    <a:cubicBezTo>
                      <a:pt x="245" y="21"/>
                      <a:pt x="211" y="19"/>
                      <a:pt x="185" y="16"/>
                    </a:cubicBezTo>
                    <a:cubicBezTo>
                      <a:pt x="185" y="16"/>
                      <a:pt x="185" y="16"/>
                      <a:pt x="185" y="16"/>
                    </a:cubicBezTo>
                    <a:moveTo>
                      <a:pt x="395" y="0"/>
                    </a:moveTo>
                    <a:cubicBezTo>
                      <a:pt x="390" y="0"/>
                      <a:pt x="386" y="3"/>
                      <a:pt x="384" y="8"/>
                    </a:cubicBezTo>
                    <a:cubicBezTo>
                      <a:pt x="380" y="16"/>
                      <a:pt x="380" y="16"/>
                      <a:pt x="380" y="16"/>
                    </a:cubicBezTo>
                    <a:cubicBezTo>
                      <a:pt x="354" y="19"/>
                      <a:pt x="319" y="21"/>
                      <a:pt x="285" y="21"/>
                    </a:cubicBezTo>
                    <a:cubicBezTo>
                      <a:pt x="285" y="21"/>
                      <a:pt x="285" y="21"/>
                      <a:pt x="285" y="21"/>
                    </a:cubicBezTo>
                    <a:cubicBezTo>
                      <a:pt x="326" y="21"/>
                      <a:pt x="366" y="18"/>
                      <a:pt x="394" y="14"/>
                    </a:cubicBezTo>
                    <a:cubicBezTo>
                      <a:pt x="394" y="14"/>
                      <a:pt x="394" y="14"/>
                      <a:pt x="394" y="13"/>
                    </a:cubicBezTo>
                    <a:cubicBezTo>
                      <a:pt x="394" y="13"/>
                      <a:pt x="394" y="13"/>
                      <a:pt x="394" y="13"/>
                    </a:cubicBezTo>
                    <a:cubicBezTo>
                      <a:pt x="394" y="14"/>
                      <a:pt x="394" y="14"/>
                      <a:pt x="394" y="14"/>
                    </a:cubicBezTo>
                    <a:cubicBezTo>
                      <a:pt x="394" y="14"/>
                      <a:pt x="394" y="14"/>
                      <a:pt x="394" y="14"/>
                    </a:cubicBezTo>
                    <a:cubicBezTo>
                      <a:pt x="395" y="14"/>
                      <a:pt x="395" y="14"/>
                      <a:pt x="395" y="14"/>
                    </a:cubicBezTo>
                    <a:cubicBezTo>
                      <a:pt x="395" y="14"/>
                      <a:pt x="395" y="14"/>
                      <a:pt x="395" y="14"/>
                    </a:cubicBezTo>
                    <a:cubicBezTo>
                      <a:pt x="429" y="61"/>
                      <a:pt x="506" y="138"/>
                      <a:pt x="552" y="170"/>
                    </a:cubicBezTo>
                    <a:cubicBezTo>
                      <a:pt x="552" y="170"/>
                      <a:pt x="552" y="170"/>
                      <a:pt x="552" y="170"/>
                    </a:cubicBezTo>
                    <a:cubicBezTo>
                      <a:pt x="552" y="170"/>
                      <a:pt x="552" y="170"/>
                      <a:pt x="552" y="170"/>
                    </a:cubicBezTo>
                    <a:cubicBezTo>
                      <a:pt x="552" y="170"/>
                      <a:pt x="552" y="170"/>
                      <a:pt x="552" y="170"/>
                    </a:cubicBezTo>
                    <a:cubicBezTo>
                      <a:pt x="552" y="170"/>
                      <a:pt x="552" y="171"/>
                      <a:pt x="553" y="171"/>
                    </a:cubicBezTo>
                    <a:cubicBezTo>
                      <a:pt x="553" y="171"/>
                      <a:pt x="553" y="171"/>
                      <a:pt x="553" y="171"/>
                    </a:cubicBezTo>
                    <a:cubicBezTo>
                      <a:pt x="552" y="171"/>
                      <a:pt x="552" y="171"/>
                      <a:pt x="552" y="171"/>
                    </a:cubicBezTo>
                    <a:cubicBezTo>
                      <a:pt x="544" y="228"/>
                      <a:pt x="544" y="337"/>
                      <a:pt x="554" y="393"/>
                    </a:cubicBezTo>
                    <a:cubicBezTo>
                      <a:pt x="554" y="393"/>
                      <a:pt x="554" y="393"/>
                      <a:pt x="554" y="393"/>
                    </a:cubicBezTo>
                    <a:cubicBezTo>
                      <a:pt x="554" y="393"/>
                      <a:pt x="554" y="393"/>
                      <a:pt x="554" y="393"/>
                    </a:cubicBezTo>
                    <a:cubicBezTo>
                      <a:pt x="554" y="393"/>
                      <a:pt x="554" y="393"/>
                      <a:pt x="554" y="393"/>
                    </a:cubicBezTo>
                    <a:cubicBezTo>
                      <a:pt x="554" y="393"/>
                      <a:pt x="554" y="393"/>
                      <a:pt x="554" y="393"/>
                    </a:cubicBezTo>
                    <a:cubicBezTo>
                      <a:pt x="553" y="394"/>
                      <a:pt x="553" y="394"/>
                      <a:pt x="553" y="394"/>
                    </a:cubicBezTo>
                    <a:cubicBezTo>
                      <a:pt x="553" y="394"/>
                      <a:pt x="553" y="394"/>
                      <a:pt x="553" y="394"/>
                    </a:cubicBezTo>
                    <a:cubicBezTo>
                      <a:pt x="507" y="428"/>
                      <a:pt x="430" y="506"/>
                      <a:pt x="398" y="552"/>
                    </a:cubicBezTo>
                    <a:cubicBezTo>
                      <a:pt x="398" y="552"/>
                      <a:pt x="398" y="552"/>
                      <a:pt x="398" y="552"/>
                    </a:cubicBezTo>
                    <a:cubicBezTo>
                      <a:pt x="398" y="552"/>
                      <a:pt x="398" y="552"/>
                      <a:pt x="398" y="552"/>
                    </a:cubicBezTo>
                    <a:cubicBezTo>
                      <a:pt x="398" y="552"/>
                      <a:pt x="398" y="552"/>
                      <a:pt x="397" y="552"/>
                    </a:cubicBezTo>
                    <a:cubicBezTo>
                      <a:pt x="397" y="552"/>
                      <a:pt x="397" y="552"/>
                      <a:pt x="397" y="552"/>
                    </a:cubicBezTo>
                    <a:cubicBezTo>
                      <a:pt x="397" y="552"/>
                      <a:pt x="397" y="552"/>
                      <a:pt x="397" y="552"/>
                    </a:cubicBezTo>
                    <a:cubicBezTo>
                      <a:pt x="397" y="552"/>
                      <a:pt x="397" y="552"/>
                      <a:pt x="397" y="552"/>
                    </a:cubicBezTo>
                    <a:cubicBezTo>
                      <a:pt x="371" y="548"/>
                      <a:pt x="334" y="546"/>
                      <a:pt x="296" y="546"/>
                    </a:cubicBezTo>
                    <a:cubicBezTo>
                      <a:pt x="292" y="546"/>
                      <a:pt x="288" y="546"/>
                      <a:pt x="285" y="546"/>
                    </a:cubicBezTo>
                    <a:cubicBezTo>
                      <a:pt x="285" y="546"/>
                      <a:pt x="285" y="546"/>
                      <a:pt x="285" y="546"/>
                    </a:cubicBezTo>
                    <a:cubicBezTo>
                      <a:pt x="288" y="546"/>
                      <a:pt x="292" y="546"/>
                      <a:pt x="296" y="546"/>
                    </a:cubicBezTo>
                    <a:cubicBezTo>
                      <a:pt x="327" y="546"/>
                      <a:pt x="358" y="547"/>
                      <a:pt x="383" y="550"/>
                    </a:cubicBezTo>
                    <a:cubicBezTo>
                      <a:pt x="386" y="560"/>
                      <a:pt x="386" y="560"/>
                      <a:pt x="386" y="560"/>
                    </a:cubicBezTo>
                    <a:cubicBezTo>
                      <a:pt x="388" y="564"/>
                      <a:pt x="393" y="567"/>
                      <a:pt x="398" y="567"/>
                    </a:cubicBezTo>
                    <a:cubicBezTo>
                      <a:pt x="399" y="567"/>
                      <a:pt x="401" y="567"/>
                      <a:pt x="402" y="567"/>
                    </a:cubicBezTo>
                    <a:cubicBezTo>
                      <a:pt x="408" y="564"/>
                      <a:pt x="411" y="557"/>
                      <a:pt x="409" y="551"/>
                    </a:cubicBezTo>
                    <a:cubicBezTo>
                      <a:pt x="405" y="541"/>
                      <a:pt x="405" y="541"/>
                      <a:pt x="405" y="541"/>
                    </a:cubicBezTo>
                    <a:cubicBezTo>
                      <a:pt x="438" y="499"/>
                      <a:pt x="499" y="437"/>
                      <a:pt x="542" y="402"/>
                    </a:cubicBezTo>
                    <a:cubicBezTo>
                      <a:pt x="551" y="406"/>
                      <a:pt x="551" y="406"/>
                      <a:pt x="551" y="406"/>
                    </a:cubicBezTo>
                    <a:cubicBezTo>
                      <a:pt x="552" y="407"/>
                      <a:pt x="554" y="407"/>
                      <a:pt x="556" y="407"/>
                    </a:cubicBezTo>
                    <a:cubicBezTo>
                      <a:pt x="560" y="407"/>
                      <a:pt x="565" y="404"/>
                      <a:pt x="567" y="399"/>
                    </a:cubicBezTo>
                    <a:cubicBezTo>
                      <a:pt x="570" y="393"/>
                      <a:pt x="567" y="386"/>
                      <a:pt x="560" y="383"/>
                    </a:cubicBezTo>
                    <a:cubicBezTo>
                      <a:pt x="552" y="380"/>
                      <a:pt x="552" y="380"/>
                      <a:pt x="552" y="380"/>
                    </a:cubicBezTo>
                    <a:cubicBezTo>
                      <a:pt x="545" y="326"/>
                      <a:pt x="544" y="240"/>
                      <a:pt x="550" y="185"/>
                    </a:cubicBezTo>
                    <a:cubicBezTo>
                      <a:pt x="559" y="182"/>
                      <a:pt x="559" y="182"/>
                      <a:pt x="559" y="182"/>
                    </a:cubicBezTo>
                    <a:cubicBezTo>
                      <a:pt x="565" y="179"/>
                      <a:pt x="568" y="172"/>
                      <a:pt x="565" y="166"/>
                    </a:cubicBezTo>
                    <a:cubicBezTo>
                      <a:pt x="563" y="161"/>
                      <a:pt x="559" y="158"/>
                      <a:pt x="554" y="158"/>
                    </a:cubicBezTo>
                    <a:cubicBezTo>
                      <a:pt x="552" y="158"/>
                      <a:pt x="551" y="158"/>
                      <a:pt x="549" y="159"/>
                    </a:cubicBezTo>
                    <a:cubicBezTo>
                      <a:pt x="541" y="162"/>
                      <a:pt x="541" y="162"/>
                      <a:pt x="541" y="162"/>
                    </a:cubicBezTo>
                    <a:cubicBezTo>
                      <a:pt x="499" y="129"/>
                      <a:pt x="437" y="68"/>
                      <a:pt x="403" y="25"/>
                    </a:cubicBezTo>
                    <a:cubicBezTo>
                      <a:pt x="406" y="17"/>
                      <a:pt x="406" y="17"/>
                      <a:pt x="406" y="17"/>
                    </a:cubicBezTo>
                    <a:cubicBezTo>
                      <a:pt x="409" y="11"/>
                      <a:pt x="406" y="4"/>
                      <a:pt x="400" y="1"/>
                    </a:cubicBezTo>
                    <a:cubicBezTo>
                      <a:pt x="398" y="1"/>
                      <a:pt x="397" y="0"/>
                      <a:pt x="395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34"/>
              <p:cNvSpPr>
                <a:spLocks/>
              </p:cNvSpPr>
              <p:nvPr/>
            </p:nvSpPr>
            <p:spPr bwMode="auto">
              <a:xfrm>
                <a:off x="5219050" y="1641934"/>
                <a:ext cx="331565" cy="504973"/>
              </a:xfrm>
              <a:custGeom>
                <a:avLst/>
                <a:gdLst>
                  <a:gd name="T0" fmla="*/ 639686300 w 48"/>
                  <a:gd name="T1" fmla="*/ 819922026 h 76"/>
                  <a:gd name="T2" fmla="*/ 554394291 w 48"/>
                  <a:gd name="T3" fmla="*/ 1046108191 h 76"/>
                  <a:gd name="T4" fmla="*/ 326950189 w 48"/>
                  <a:gd name="T5" fmla="*/ 947152214 h 76"/>
                  <a:gd name="T6" fmla="*/ 28431927 w 48"/>
                  <a:gd name="T7" fmla="*/ 254460375 h 76"/>
                  <a:gd name="T8" fmla="*/ 127938014 w 48"/>
                  <a:gd name="T9" fmla="*/ 28274211 h 76"/>
                  <a:gd name="T10" fmla="*/ 355382116 w 48"/>
                  <a:gd name="T11" fmla="*/ 127230188 h 76"/>
                  <a:gd name="T12" fmla="*/ 639686300 w 48"/>
                  <a:gd name="T13" fmla="*/ 81992202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76">
                    <a:moveTo>
                      <a:pt x="45" y="58"/>
                    </a:moveTo>
                    <a:cubicBezTo>
                      <a:pt x="48" y="64"/>
                      <a:pt x="45" y="71"/>
                      <a:pt x="39" y="74"/>
                    </a:cubicBezTo>
                    <a:cubicBezTo>
                      <a:pt x="33" y="76"/>
                      <a:pt x="26" y="73"/>
                      <a:pt x="23" y="6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2"/>
                      <a:pt x="25" y="9"/>
                    </a:cubicBezTo>
                    <a:cubicBezTo>
                      <a:pt x="45" y="58"/>
                      <a:pt x="45" y="58"/>
                      <a:pt x="45" y="5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39"/>
              <p:cNvSpPr>
                <a:spLocks/>
              </p:cNvSpPr>
              <p:nvPr/>
            </p:nvSpPr>
            <p:spPr bwMode="auto">
              <a:xfrm>
                <a:off x="5248135" y="4918645"/>
                <a:ext cx="337382" cy="504973"/>
              </a:xfrm>
              <a:custGeom>
                <a:avLst/>
                <a:gdLst>
                  <a:gd name="T0" fmla="*/ 338971294 w 49"/>
                  <a:gd name="T1" fmla="*/ 127230188 h 76"/>
                  <a:gd name="T2" fmla="*/ 564953409 w 49"/>
                  <a:gd name="T3" fmla="*/ 42411316 h 76"/>
                  <a:gd name="T4" fmla="*/ 663819410 w 49"/>
                  <a:gd name="T5" fmla="*/ 268597480 h 76"/>
                  <a:gd name="T6" fmla="*/ 353094471 w 49"/>
                  <a:gd name="T7" fmla="*/ 947152214 h 76"/>
                  <a:gd name="T8" fmla="*/ 127112356 w 49"/>
                  <a:gd name="T9" fmla="*/ 1031971086 h 76"/>
                  <a:gd name="T10" fmla="*/ 42369533 w 49"/>
                  <a:gd name="T11" fmla="*/ 805788681 h 76"/>
                  <a:gd name="T12" fmla="*/ 338971294 w 49"/>
                  <a:gd name="T13" fmla="*/ 127230188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76">
                    <a:moveTo>
                      <a:pt x="24" y="9"/>
                    </a:moveTo>
                    <a:cubicBezTo>
                      <a:pt x="27" y="3"/>
                      <a:pt x="34" y="0"/>
                      <a:pt x="40" y="3"/>
                    </a:cubicBezTo>
                    <a:cubicBezTo>
                      <a:pt x="46" y="5"/>
                      <a:pt x="49" y="13"/>
                      <a:pt x="47" y="19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2" y="73"/>
                      <a:pt x="15" y="76"/>
                      <a:pt x="9" y="73"/>
                    </a:cubicBezTo>
                    <a:cubicBezTo>
                      <a:pt x="3" y="71"/>
                      <a:pt x="0" y="64"/>
                      <a:pt x="3" y="57"/>
                    </a:cubicBezTo>
                    <a:cubicBezTo>
                      <a:pt x="24" y="9"/>
                      <a:pt x="24" y="9"/>
                      <a:pt x="24" y="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40"/>
              <p:cNvSpPr>
                <a:spLocks/>
              </p:cNvSpPr>
              <p:nvPr/>
            </p:nvSpPr>
            <p:spPr bwMode="auto">
              <a:xfrm>
                <a:off x="4122557" y="4071413"/>
                <a:ext cx="529341" cy="308594"/>
              </a:xfrm>
              <a:custGeom>
                <a:avLst/>
                <a:gdLst>
                  <a:gd name="T0" fmla="*/ 830693145 w 77"/>
                  <a:gd name="T1" fmla="*/ 28820717 h 46"/>
                  <a:gd name="T2" fmla="*/ 1041886064 w 77"/>
                  <a:gd name="T3" fmla="*/ 129700821 h 46"/>
                  <a:gd name="T4" fmla="*/ 943328868 w 77"/>
                  <a:gd name="T5" fmla="*/ 360277948 h 46"/>
                  <a:gd name="T6" fmla="*/ 253432252 w 77"/>
                  <a:gd name="T7" fmla="*/ 634089948 h 46"/>
                  <a:gd name="T8" fmla="*/ 28160807 w 77"/>
                  <a:gd name="T9" fmla="*/ 533209845 h 46"/>
                  <a:gd name="T10" fmla="*/ 126714250 w 77"/>
                  <a:gd name="T11" fmla="*/ 302632717 h 46"/>
                  <a:gd name="T12" fmla="*/ 830693145 w 77"/>
                  <a:gd name="T13" fmla="*/ 28820717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46">
                    <a:moveTo>
                      <a:pt x="59" y="2"/>
                    </a:moveTo>
                    <a:cubicBezTo>
                      <a:pt x="65" y="0"/>
                      <a:pt x="72" y="3"/>
                      <a:pt x="74" y="9"/>
                    </a:cubicBezTo>
                    <a:cubicBezTo>
                      <a:pt x="77" y="16"/>
                      <a:pt x="74" y="23"/>
                      <a:pt x="67" y="25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1" y="46"/>
                      <a:pt x="4" y="43"/>
                      <a:pt x="2" y="37"/>
                    </a:cubicBezTo>
                    <a:cubicBezTo>
                      <a:pt x="0" y="31"/>
                      <a:pt x="3" y="24"/>
                      <a:pt x="9" y="21"/>
                    </a:cubicBezTo>
                    <a:cubicBezTo>
                      <a:pt x="59" y="2"/>
                      <a:pt x="59" y="2"/>
                      <a:pt x="59" y="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41"/>
              <p:cNvSpPr>
                <a:spLocks/>
              </p:cNvSpPr>
              <p:nvPr/>
            </p:nvSpPr>
            <p:spPr bwMode="auto">
              <a:xfrm>
                <a:off x="4122557" y="2688350"/>
                <a:ext cx="523524" cy="331038"/>
              </a:xfrm>
              <a:custGeom>
                <a:avLst/>
                <a:gdLst>
                  <a:gd name="T0" fmla="*/ 947152214 w 76"/>
                  <a:gd name="T1" fmla="*/ 350908430 h 50"/>
                  <a:gd name="T2" fmla="*/ 1031971086 w 76"/>
                  <a:gd name="T3" fmla="*/ 575488626 h 50"/>
                  <a:gd name="T4" fmla="*/ 805788681 w 76"/>
                  <a:gd name="T5" fmla="*/ 659706199 h 50"/>
                  <a:gd name="T6" fmla="*/ 127230188 w 76"/>
                  <a:gd name="T7" fmla="*/ 350908430 h 50"/>
                  <a:gd name="T8" fmla="*/ 42411316 w 76"/>
                  <a:gd name="T9" fmla="*/ 126328234 h 50"/>
                  <a:gd name="T10" fmla="*/ 268597480 w 76"/>
                  <a:gd name="T11" fmla="*/ 42110660 h 50"/>
                  <a:gd name="T12" fmla="*/ 947152214 w 76"/>
                  <a:gd name="T13" fmla="*/ 35090843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50">
                    <a:moveTo>
                      <a:pt x="67" y="25"/>
                    </a:moveTo>
                    <a:cubicBezTo>
                      <a:pt x="73" y="28"/>
                      <a:pt x="76" y="35"/>
                      <a:pt x="73" y="41"/>
                    </a:cubicBezTo>
                    <a:cubicBezTo>
                      <a:pt x="71" y="47"/>
                      <a:pt x="63" y="50"/>
                      <a:pt x="57" y="47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3" y="22"/>
                      <a:pt x="0" y="15"/>
                      <a:pt x="3" y="9"/>
                    </a:cubicBezTo>
                    <a:cubicBezTo>
                      <a:pt x="6" y="3"/>
                      <a:pt x="13" y="0"/>
                      <a:pt x="19" y="3"/>
                    </a:cubicBezTo>
                    <a:cubicBezTo>
                      <a:pt x="67" y="25"/>
                      <a:pt x="67" y="25"/>
                      <a:pt x="67" y="25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42"/>
              <p:cNvSpPr>
                <a:spLocks/>
              </p:cNvSpPr>
              <p:nvPr/>
            </p:nvSpPr>
            <p:spPr bwMode="auto">
              <a:xfrm>
                <a:off x="4233079" y="2780928"/>
                <a:ext cx="1864329" cy="1512113"/>
              </a:xfrm>
              <a:custGeom>
                <a:avLst/>
                <a:gdLst>
                  <a:gd name="T0" fmla="*/ 0 w 270"/>
                  <a:gd name="T1" fmla="*/ 0 h 227"/>
                  <a:gd name="T2" fmla="*/ 0 w 270"/>
                  <a:gd name="T3" fmla="*/ 14207021 h 227"/>
                  <a:gd name="T4" fmla="*/ 0 w 270"/>
                  <a:gd name="T5" fmla="*/ 2147483646 h 227"/>
                  <a:gd name="T6" fmla="*/ 14204775 w 270"/>
                  <a:gd name="T7" fmla="*/ 2147483646 h 227"/>
                  <a:gd name="T8" fmla="*/ 2147483646 w 270"/>
                  <a:gd name="T9" fmla="*/ 1605581885 h 227"/>
                  <a:gd name="T10" fmla="*/ 0 w 270"/>
                  <a:gd name="T11" fmla="*/ 0 h 2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0" h="227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56"/>
                      <a:pt x="7" y="168"/>
                      <a:pt x="0" y="224"/>
                    </a:cubicBezTo>
                    <a:cubicBezTo>
                      <a:pt x="0" y="227"/>
                      <a:pt x="1" y="227"/>
                      <a:pt x="1" y="227"/>
                    </a:cubicBezTo>
                    <a:cubicBezTo>
                      <a:pt x="62" y="200"/>
                      <a:pt x="270" y="113"/>
                      <a:pt x="270" y="11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FE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43"/>
              <p:cNvSpPr>
                <a:spLocks/>
              </p:cNvSpPr>
              <p:nvPr/>
            </p:nvSpPr>
            <p:spPr bwMode="auto">
              <a:xfrm>
                <a:off x="4233079" y="1734513"/>
                <a:ext cx="1864329" cy="1798265"/>
              </a:xfrm>
              <a:custGeom>
                <a:avLst/>
                <a:gdLst>
                  <a:gd name="T0" fmla="*/ 2147483646 w 270"/>
                  <a:gd name="T1" fmla="*/ 0 h 270"/>
                  <a:gd name="T2" fmla="*/ 2147483646 w 270"/>
                  <a:gd name="T3" fmla="*/ 0 h 270"/>
                  <a:gd name="T4" fmla="*/ 0 w 270"/>
                  <a:gd name="T5" fmla="*/ 2147483646 h 270"/>
                  <a:gd name="T6" fmla="*/ 0 w 270"/>
                  <a:gd name="T7" fmla="*/ 2147483646 h 270"/>
                  <a:gd name="T8" fmla="*/ 2147483646 w 270"/>
                  <a:gd name="T9" fmla="*/ 2147483646 h 270"/>
                  <a:gd name="T10" fmla="*/ 2147483646 w 270"/>
                  <a:gd name="T11" fmla="*/ 0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0" h="270">
                    <a:moveTo>
                      <a:pt x="158" y="0"/>
                    </a:moveTo>
                    <a:cubicBezTo>
                      <a:pt x="158" y="0"/>
                      <a:pt x="158" y="0"/>
                      <a:pt x="158" y="0"/>
                    </a:cubicBezTo>
                    <a:cubicBezTo>
                      <a:pt x="125" y="46"/>
                      <a:pt x="47" y="125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62" y="182"/>
                      <a:pt x="270" y="270"/>
                      <a:pt x="270" y="270"/>
                    </a:cubicBezTo>
                    <a:cubicBezTo>
                      <a:pt x="158" y="0"/>
                      <a:pt x="158" y="0"/>
                      <a:pt x="158" y="0"/>
                    </a:cubicBezTo>
                  </a:path>
                </a:pathLst>
              </a:custGeom>
              <a:solidFill>
                <a:srgbClr val="FFFD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44"/>
              <p:cNvSpPr>
                <a:spLocks/>
              </p:cNvSpPr>
              <p:nvPr/>
            </p:nvSpPr>
            <p:spPr bwMode="auto">
              <a:xfrm>
                <a:off x="5317938" y="1734513"/>
                <a:ext cx="1547305" cy="1798265"/>
              </a:xfrm>
              <a:custGeom>
                <a:avLst/>
                <a:gdLst>
                  <a:gd name="T0" fmla="*/ 2147483646 w 224"/>
                  <a:gd name="T1" fmla="*/ 0 h 270"/>
                  <a:gd name="T2" fmla="*/ 2147483646 w 224"/>
                  <a:gd name="T3" fmla="*/ 0 h 270"/>
                  <a:gd name="T4" fmla="*/ 0 w 224"/>
                  <a:gd name="T5" fmla="*/ 0 h 270"/>
                  <a:gd name="T6" fmla="*/ 0 w 224"/>
                  <a:gd name="T7" fmla="*/ 0 h 270"/>
                  <a:gd name="T8" fmla="*/ 1606322789 w 224"/>
                  <a:gd name="T9" fmla="*/ 2147483646 h 270"/>
                  <a:gd name="T10" fmla="*/ 2147483646 w 224"/>
                  <a:gd name="T11" fmla="*/ 0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4" h="270">
                    <a:moveTo>
                      <a:pt x="224" y="0"/>
                    </a:moveTo>
                    <a:cubicBezTo>
                      <a:pt x="223" y="0"/>
                      <a:pt x="223" y="0"/>
                      <a:pt x="223" y="0"/>
                    </a:cubicBezTo>
                    <a:cubicBezTo>
                      <a:pt x="168" y="9"/>
                      <a:pt x="57" y="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61"/>
                      <a:pt x="113" y="270"/>
                      <a:pt x="113" y="270"/>
                    </a:cubicBezTo>
                    <a:cubicBezTo>
                      <a:pt x="224" y="0"/>
                      <a:pt x="224" y="0"/>
                      <a:pt x="22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45"/>
              <p:cNvSpPr>
                <a:spLocks/>
              </p:cNvSpPr>
              <p:nvPr/>
            </p:nvSpPr>
            <p:spPr bwMode="auto">
              <a:xfrm>
                <a:off x="6097409" y="1728902"/>
                <a:ext cx="1858512" cy="1803875"/>
              </a:xfrm>
              <a:custGeom>
                <a:avLst/>
                <a:gdLst>
                  <a:gd name="T0" fmla="*/ 2147483646 w 269"/>
                  <a:gd name="T1" fmla="*/ 2147483646 h 271"/>
                  <a:gd name="T2" fmla="*/ 2147483646 w 269"/>
                  <a:gd name="T3" fmla="*/ 2147483646 h 271"/>
                  <a:gd name="T4" fmla="*/ 1564292725 w 269"/>
                  <a:gd name="T5" fmla="*/ 0 h 271"/>
                  <a:gd name="T6" fmla="*/ 1564292725 w 269"/>
                  <a:gd name="T7" fmla="*/ 0 h 271"/>
                  <a:gd name="T8" fmla="*/ 0 w 269"/>
                  <a:gd name="T9" fmla="*/ 2147483646 h 271"/>
                  <a:gd name="T10" fmla="*/ 2147483646 w 269"/>
                  <a:gd name="T11" fmla="*/ 2147483646 h 2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9" h="271">
                    <a:moveTo>
                      <a:pt x="269" y="158"/>
                    </a:moveTo>
                    <a:cubicBezTo>
                      <a:pt x="269" y="158"/>
                      <a:pt x="269" y="158"/>
                      <a:pt x="269" y="158"/>
                    </a:cubicBezTo>
                    <a:cubicBezTo>
                      <a:pt x="223" y="125"/>
                      <a:pt x="144" y="47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86" y="62"/>
                      <a:pt x="0" y="271"/>
                      <a:pt x="0" y="271"/>
                    </a:cubicBezTo>
                    <a:cubicBezTo>
                      <a:pt x="269" y="158"/>
                      <a:pt x="269" y="158"/>
                      <a:pt x="269" y="15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46"/>
              <p:cNvSpPr>
                <a:spLocks/>
              </p:cNvSpPr>
              <p:nvPr/>
            </p:nvSpPr>
            <p:spPr bwMode="auto">
              <a:xfrm>
                <a:off x="6097408" y="2775317"/>
                <a:ext cx="1864329" cy="1489670"/>
              </a:xfrm>
              <a:custGeom>
                <a:avLst/>
                <a:gdLst>
                  <a:gd name="T0" fmla="*/ 2147483646 w 270"/>
                  <a:gd name="T1" fmla="*/ 2147483646 h 224"/>
                  <a:gd name="T2" fmla="*/ 2147483646 w 270"/>
                  <a:gd name="T3" fmla="*/ 2147483646 h 224"/>
                  <a:gd name="T4" fmla="*/ 2147483646 w 270"/>
                  <a:gd name="T5" fmla="*/ 0 h 224"/>
                  <a:gd name="T6" fmla="*/ 2147483646 w 270"/>
                  <a:gd name="T7" fmla="*/ 0 h 224"/>
                  <a:gd name="T8" fmla="*/ 0 w 270"/>
                  <a:gd name="T9" fmla="*/ 1614454780 h 224"/>
                  <a:gd name="T10" fmla="*/ 2147483646 w 270"/>
                  <a:gd name="T11" fmla="*/ 2147483646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0" h="224">
                    <a:moveTo>
                      <a:pt x="269" y="224"/>
                    </a:moveTo>
                    <a:cubicBezTo>
                      <a:pt x="270" y="223"/>
                      <a:pt x="270" y="223"/>
                      <a:pt x="270" y="223"/>
                    </a:cubicBezTo>
                    <a:cubicBezTo>
                      <a:pt x="260" y="168"/>
                      <a:pt x="259" y="57"/>
                      <a:pt x="268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208" y="27"/>
                      <a:pt x="0" y="114"/>
                      <a:pt x="0" y="114"/>
                    </a:cubicBezTo>
                    <a:cubicBezTo>
                      <a:pt x="269" y="224"/>
                      <a:pt x="269" y="224"/>
                      <a:pt x="269" y="2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47"/>
              <p:cNvSpPr>
                <a:spLocks/>
              </p:cNvSpPr>
              <p:nvPr/>
            </p:nvSpPr>
            <p:spPr bwMode="auto">
              <a:xfrm>
                <a:off x="6097408" y="3532776"/>
                <a:ext cx="1864329" cy="1784237"/>
              </a:xfrm>
              <a:custGeom>
                <a:avLst/>
                <a:gdLst>
                  <a:gd name="T0" fmla="*/ 1605071703 w 270"/>
                  <a:gd name="T1" fmla="*/ 2147483646 h 268"/>
                  <a:gd name="T2" fmla="*/ 1605071703 w 270"/>
                  <a:gd name="T3" fmla="*/ 2147483646 h 268"/>
                  <a:gd name="T4" fmla="*/ 2147483646 w 270"/>
                  <a:gd name="T5" fmla="*/ 1547028678 h 268"/>
                  <a:gd name="T6" fmla="*/ 2147483646 w 270"/>
                  <a:gd name="T7" fmla="*/ 1547028678 h 268"/>
                  <a:gd name="T8" fmla="*/ 0 w 270"/>
                  <a:gd name="T9" fmla="*/ 0 h 268"/>
                  <a:gd name="T10" fmla="*/ 1605071703 w 270"/>
                  <a:gd name="T11" fmla="*/ 2147483646 h 2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0" h="268">
                    <a:moveTo>
                      <a:pt x="113" y="268"/>
                    </a:moveTo>
                    <a:cubicBezTo>
                      <a:pt x="113" y="268"/>
                      <a:pt x="113" y="268"/>
                      <a:pt x="113" y="268"/>
                    </a:cubicBezTo>
                    <a:cubicBezTo>
                      <a:pt x="146" y="222"/>
                      <a:pt x="223" y="143"/>
                      <a:pt x="270" y="109"/>
                    </a:cubicBezTo>
                    <a:cubicBezTo>
                      <a:pt x="270" y="109"/>
                      <a:pt x="270" y="109"/>
                      <a:pt x="270" y="109"/>
                    </a:cubicBezTo>
                    <a:cubicBezTo>
                      <a:pt x="208" y="85"/>
                      <a:pt x="0" y="0"/>
                      <a:pt x="0" y="0"/>
                    </a:cubicBezTo>
                    <a:cubicBezTo>
                      <a:pt x="113" y="268"/>
                      <a:pt x="113" y="268"/>
                      <a:pt x="113" y="26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48"/>
              <p:cNvSpPr>
                <a:spLocks/>
              </p:cNvSpPr>
              <p:nvPr/>
            </p:nvSpPr>
            <p:spPr bwMode="auto">
              <a:xfrm>
                <a:off x="5338297" y="3532776"/>
                <a:ext cx="1547305" cy="1798265"/>
              </a:xfrm>
              <a:custGeom>
                <a:avLst/>
                <a:gdLst>
                  <a:gd name="T0" fmla="*/ 0 w 224"/>
                  <a:gd name="T1" fmla="*/ 2147483646 h 270"/>
                  <a:gd name="T2" fmla="*/ 0 w 224"/>
                  <a:gd name="T3" fmla="*/ 2147483646 h 270"/>
                  <a:gd name="T4" fmla="*/ 2147483646 w 224"/>
                  <a:gd name="T5" fmla="*/ 2147483646 h 270"/>
                  <a:gd name="T6" fmla="*/ 2147483646 w 224"/>
                  <a:gd name="T7" fmla="*/ 2147483646 h 270"/>
                  <a:gd name="T8" fmla="*/ 1563676784 w 224"/>
                  <a:gd name="T9" fmla="*/ 0 h 270"/>
                  <a:gd name="T10" fmla="*/ 0 w 224"/>
                  <a:gd name="T11" fmla="*/ 2147483646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4" h="270">
                    <a:moveTo>
                      <a:pt x="0" y="270"/>
                    </a:moveTo>
                    <a:cubicBezTo>
                      <a:pt x="0" y="270"/>
                      <a:pt x="0" y="270"/>
                      <a:pt x="0" y="270"/>
                    </a:cubicBezTo>
                    <a:cubicBezTo>
                      <a:pt x="56" y="260"/>
                      <a:pt x="167" y="259"/>
                      <a:pt x="224" y="268"/>
                    </a:cubicBezTo>
                    <a:cubicBezTo>
                      <a:pt x="224" y="268"/>
                      <a:pt x="224" y="268"/>
                      <a:pt x="224" y="268"/>
                    </a:cubicBezTo>
                    <a:cubicBezTo>
                      <a:pt x="196" y="207"/>
                      <a:pt x="110" y="0"/>
                      <a:pt x="110" y="0"/>
                    </a:cubicBezTo>
                    <a:cubicBezTo>
                      <a:pt x="0" y="270"/>
                      <a:pt x="0" y="270"/>
                      <a:pt x="0" y="27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49"/>
              <p:cNvSpPr>
                <a:spLocks/>
              </p:cNvSpPr>
              <p:nvPr/>
            </p:nvSpPr>
            <p:spPr bwMode="auto">
              <a:xfrm>
                <a:off x="4238896" y="3532776"/>
                <a:ext cx="1858512" cy="1798265"/>
              </a:xfrm>
              <a:custGeom>
                <a:avLst/>
                <a:gdLst>
                  <a:gd name="T0" fmla="*/ 0 w 269"/>
                  <a:gd name="T1" fmla="*/ 1619276478 h 270"/>
                  <a:gd name="T2" fmla="*/ 0 w 269"/>
                  <a:gd name="T3" fmla="*/ 1619276478 h 270"/>
                  <a:gd name="T4" fmla="*/ 2147483646 w 269"/>
                  <a:gd name="T5" fmla="*/ 2147483646 h 270"/>
                  <a:gd name="T6" fmla="*/ 2147483646 w 269"/>
                  <a:gd name="T7" fmla="*/ 2147483646 h 270"/>
                  <a:gd name="T8" fmla="*/ 2147483646 w 269"/>
                  <a:gd name="T9" fmla="*/ 0 h 270"/>
                  <a:gd name="T10" fmla="*/ 0 w 269"/>
                  <a:gd name="T11" fmla="*/ 1619276478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9" h="270">
                    <a:moveTo>
                      <a:pt x="0" y="114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47" y="146"/>
                      <a:pt x="126" y="224"/>
                      <a:pt x="160" y="270"/>
                    </a:cubicBezTo>
                    <a:cubicBezTo>
                      <a:pt x="160" y="270"/>
                      <a:pt x="160" y="270"/>
                      <a:pt x="160" y="270"/>
                    </a:cubicBezTo>
                    <a:cubicBezTo>
                      <a:pt x="183" y="208"/>
                      <a:pt x="269" y="0"/>
                      <a:pt x="269" y="0"/>
                    </a:cubicBezTo>
                    <a:cubicBezTo>
                      <a:pt x="0" y="114"/>
                      <a:pt x="0" y="114"/>
                      <a:pt x="0" y="114"/>
                    </a:cubicBezTo>
                  </a:path>
                </a:pathLst>
              </a:custGeom>
              <a:solidFill>
                <a:srgbClr val="FFFD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Oval 50"/>
              <p:cNvSpPr>
                <a:spLocks/>
              </p:cNvSpPr>
              <p:nvPr/>
            </p:nvSpPr>
            <p:spPr bwMode="auto">
              <a:xfrm>
                <a:off x="5951984" y="3392506"/>
                <a:ext cx="290847" cy="2805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51"/>
              <p:cNvSpPr>
                <a:spLocks/>
              </p:cNvSpPr>
              <p:nvPr/>
            </p:nvSpPr>
            <p:spPr bwMode="auto">
              <a:xfrm>
                <a:off x="4238896" y="1782204"/>
                <a:ext cx="1864329" cy="3475896"/>
              </a:xfrm>
              <a:custGeom>
                <a:avLst/>
                <a:gdLst>
                  <a:gd name="T0" fmla="*/ 1988585545 w 270"/>
                  <a:gd name="T1" fmla="*/ 2147483646 h 522"/>
                  <a:gd name="T2" fmla="*/ 2144834298 w 270"/>
                  <a:gd name="T3" fmla="*/ 2147483646 h 522"/>
                  <a:gd name="T4" fmla="*/ 2144834298 w 270"/>
                  <a:gd name="T5" fmla="*/ 2147483646 h 522"/>
                  <a:gd name="T6" fmla="*/ 2144834298 w 270"/>
                  <a:gd name="T7" fmla="*/ 2147483646 h 522"/>
                  <a:gd name="T8" fmla="*/ 1988585545 w 270"/>
                  <a:gd name="T9" fmla="*/ 2147483646 h 522"/>
                  <a:gd name="T10" fmla="*/ 369309067 w 270"/>
                  <a:gd name="T11" fmla="*/ 2147483646 h 522"/>
                  <a:gd name="T12" fmla="*/ 497148271 w 270"/>
                  <a:gd name="T13" fmla="*/ 2147483646 h 522"/>
                  <a:gd name="T14" fmla="*/ 454533947 w 270"/>
                  <a:gd name="T15" fmla="*/ 2147483646 h 522"/>
                  <a:gd name="T16" fmla="*/ 383513842 w 270"/>
                  <a:gd name="T17" fmla="*/ 2147483646 h 522"/>
                  <a:gd name="T18" fmla="*/ 383513842 w 270"/>
                  <a:gd name="T19" fmla="*/ 2147483646 h 522"/>
                  <a:gd name="T20" fmla="*/ 369309067 w 270"/>
                  <a:gd name="T21" fmla="*/ 2147483646 h 522"/>
                  <a:gd name="T22" fmla="*/ 14204775 w 270"/>
                  <a:gd name="T23" fmla="*/ 2147483646 h 522"/>
                  <a:gd name="T24" fmla="*/ 0 w 270"/>
                  <a:gd name="T25" fmla="*/ 2147483646 h 522"/>
                  <a:gd name="T26" fmla="*/ 0 w 270"/>
                  <a:gd name="T27" fmla="*/ 2147483646 h 522"/>
                  <a:gd name="T28" fmla="*/ 0 w 270"/>
                  <a:gd name="T29" fmla="*/ 2147483646 h 522"/>
                  <a:gd name="T30" fmla="*/ 14204775 w 270"/>
                  <a:gd name="T31" fmla="*/ 2147483646 h 522"/>
                  <a:gd name="T32" fmla="*/ 227268858 w 270"/>
                  <a:gd name="T33" fmla="*/ 1959331718 h 522"/>
                  <a:gd name="T34" fmla="*/ 142040209 w 270"/>
                  <a:gd name="T35" fmla="*/ 2030325220 h 522"/>
                  <a:gd name="T36" fmla="*/ 142040209 w 270"/>
                  <a:gd name="T37" fmla="*/ 2030325220 h 522"/>
                  <a:gd name="T38" fmla="*/ 227268858 w 270"/>
                  <a:gd name="T39" fmla="*/ 1959331718 h 522"/>
                  <a:gd name="T40" fmla="*/ 1590870697 w 270"/>
                  <a:gd name="T41" fmla="*/ 653109317 h 522"/>
                  <a:gd name="T42" fmla="*/ 767027684 w 270"/>
                  <a:gd name="T43" fmla="*/ 1490795709 h 522"/>
                  <a:gd name="T44" fmla="*/ 909067893 w 270"/>
                  <a:gd name="T45" fmla="*/ 1363014189 h 522"/>
                  <a:gd name="T46" fmla="*/ 909067893 w 270"/>
                  <a:gd name="T47" fmla="*/ 1348816242 h 522"/>
                  <a:gd name="T48" fmla="*/ 1434621944 w 270"/>
                  <a:gd name="T49" fmla="*/ 837686392 h 522"/>
                  <a:gd name="T50" fmla="*/ 1434621944 w 270"/>
                  <a:gd name="T51" fmla="*/ 823488445 h 522"/>
                  <a:gd name="T52" fmla="*/ 1590870697 w 270"/>
                  <a:gd name="T53" fmla="*/ 653109317 h 522"/>
                  <a:gd name="T54" fmla="*/ 1676095577 w 270"/>
                  <a:gd name="T55" fmla="*/ 567921637 h 522"/>
                  <a:gd name="T56" fmla="*/ 1605071703 w 270"/>
                  <a:gd name="T57" fmla="*/ 638911370 h 522"/>
                  <a:gd name="T58" fmla="*/ 1676095577 w 270"/>
                  <a:gd name="T59" fmla="*/ 567921637 h 522"/>
                  <a:gd name="T60" fmla="*/ 1676095577 w 270"/>
                  <a:gd name="T61" fmla="*/ 567921637 h 522"/>
                  <a:gd name="T62" fmla="*/ 2102219974 w 270"/>
                  <a:gd name="T63" fmla="*/ 70989734 h 522"/>
                  <a:gd name="T64" fmla="*/ 1803931011 w 270"/>
                  <a:gd name="T65" fmla="*/ 425942169 h 522"/>
                  <a:gd name="T66" fmla="*/ 2102219974 w 270"/>
                  <a:gd name="T67" fmla="*/ 70989734 h 522"/>
                  <a:gd name="T68" fmla="*/ 2102219974 w 270"/>
                  <a:gd name="T69" fmla="*/ 70989734 h 522"/>
                  <a:gd name="T70" fmla="*/ 2102219974 w 270"/>
                  <a:gd name="T71" fmla="*/ 70989734 h 522"/>
                  <a:gd name="T72" fmla="*/ 2147483646 w 270"/>
                  <a:gd name="T73" fmla="*/ 0 h 522"/>
                  <a:gd name="T74" fmla="*/ 2147483646 w 270"/>
                  <a:gd name="T75" fmla="*/ 0 h 522"/>
                  <a:gd name="T76" fmla="*/ 2147483646 w 270"/>
                  <a:gd name="T77" fmla="*/ 0 h 522"/>
                  <a:gd name="T78" fmla="*/ 2147483646 w 270"/>
                  <a:gd name="T79" fmla="*/ 0 h 522"/>
                  <a:gd name="T80" fmla="*/ 2147483646 w 270"/>
                  <a:gd name="T81" fmla="*/ 0 h 522"/>
                  <a:gd name="T82" fmla="*/ 2147483646 w 270"/>
                  <a:gd name="T83" fmla="*/ 0 h 522"/>
                  <a:gd name="T84" fmla="*/ 2147483646 w 270"/>
                  <a:gd name="T85" fmla="*/ 0 h 522"/>
                  <a:gd name="T86" fmla="*/ 2147483646 w 270"/>
                  <a:gd name="T87" fmla="*/ 0 h 5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0" h="522">
                    <a:moveTo>
                      <a:pt x="140" y="508"/>
                    </a:moveTo>
                    <a:cubicBezTo>
                      <a:pt x="144" y="513"/>
                      <a:pt x="148" y="518"/>
                      <a:pt x="151" y="522"/>
                    </a:cubicBezTo>
                    <a:cubicBezTo>
                      <a:pt x="151" y="522"/>
                      <a:pt x="151" y="522"/>
                      <a:pt x="151" y="522"/>
                    </a:cubicBezTo>
                    <a:cubicBezTo>
                      <a:pt x="151" y="522"/>
                      <a:pt x="151" y="522"/>
                      <a:pt x="151" y="522"/>
                    </a:cubicBezTo>
                    <a:cubicBezTo>
                      <a:pt x="148" y="518"/>
                      <a:pt x="144" y="513"/>
                      <a:pt x="140" y="508"/>
                    </a:cubicBezTo>
                    <a:moveTo>
                      <a:pt x="26" y="397"/>
                    </a:moveTo>
                    <a:cubicBezTo>
                      <a:pt x="29" y="399"/>
                      <a:pt x="32" y="402"/>
                      <a:pt x="35" y="405"/>
                    </a:cubicBezTo>
                    <a:cubicBezTo>
                      <a:pt x="34" y="404"/>
                      <a:pt x="33" y="403"/>
                      <a:pt x="32" y="402"/>
                    </a:cubicBezTo>
                    <a:cubicBezTo>
                      <a:pt x="31" y="401"/>
                      <a:pt x="29" y="399"/>
                      <a:pt x="27" y="398"/>
                    </a:cubicBezTo>
                    <a:cubicBezTo>
                      <a:pt x="27" y="398"/>
                      <a:pt x="27" y="398"/>
                      <a:pt x="27" y="398"/>
                    </a:cubicBezTo>
                    <a:cubicBezTo>
                      <a:pt x="27" y="397"/>
                      <a:pt x="26" y="397"/>
                      <a:pt x="26" y="397"/>
                    </a:cubicBezTo>
                    <a:moveTo>
                      <a:pt x="1" y="361"/>
                    </a:moveTo>
                    <a:cubicBezTo>
                      <a:pt x="0" y="361"/>
                      <a:pt x="0" y="362"/>
                      <a:pt x="0" y="36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362"/>
                      <a:pt x="0" y="361"/>
                      <a:pt x="1" y="361"/>
                    </a:cubicBezTo>
                    <a:moveTo>
                      <a:pt x="16" y="138"/>
                    </a:moveTo>
                    <a:cubicBezTo>
                      <a:pt x="14" y="140"/>
                      <a:pt x="12" y="141"/>
                      <a:pt x="10" y="143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12" y="141"/>
                      <a:pt x="14" y="140"/>
                      <a:pt x="16" y="138"/>
                    </a:cubicBezTo>
                    <a:moveTo>
                      <a:pt x="112" y="46"/>
                    </a:moveTo>
                    <a:cubicBezTo>
                      <a:pt x="94" y="66"/>
                      <a:pt x="73" y="87"/>
                      <a:pt x="54" y="105"/>
                    </a:cubicBezTo>
                    <a:cubicBezTo>
                      <a:pt x="57" y="102"/>
                      <a:pt x="60" y="99"/>
                      <a:pt x="64" y="96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76" y="84"/>
                      <a:pt x="89" y="71"/>
                      <a:pt x="101" y="59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5" y="54"/>
                      <a:pt x="108" y="50"/>
                      <a:pt x="112" y="46"/>
                    </a:cubicBezTo>
                    <a:moveTo>
                      <a:pt x="118" y="40"/>
                    </a:moveTo>
                    <a:cubicBezTo>
                      <a:pt x="117" y="41"/>
                      <a:pt x="115" y="43"/>
                      <a:pt x="113" y="45"/>
                    </a:cubicBezTo>
                    <a:cubicBezTo>
                      <a:pt x="115" y="43"/>
                      <a:pt x="116" y="42"/>
                      <a:pt x="118" y="40"/>
                    </a:cubicBezTo>
                    <a:cubicBezTo>
                      <a:pt x="118" y="40"/>
                      <a:pt x="118" y="40"/>
                      <a:pt x="118" y="40"/>
                    </a:cubicBezTo>
                    <a:moveTo>
                      <a:pt x="148" y="5"/>
                    </a:moveTo>
                    <a:cubicBezTo>
                      <a:pt x="142" y="13"/>
                      <a:pt x="135" y="21"/>
                      <a:pt x="127" y="30"/>
                    </a:cubicBezTo>
                    <a:cubicBezTo>
                      <a:pt x="135" y="21"/>
                      <a:pt x="142" y="13"/>
                      <a:pt x="148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5"/>
                      <a:pt x="148" y="5"/>
                      <a:pt x="148" y="5"/>
                    </a:cubicBezTo>
                    <a:moveTo>
                      <a:pt x="270" y="0"/>
                    </a:moveTo>
                    <a:cubicBezTo>
                      <a:pt x="268" y="0"/>
                      <a:pt x="266" y="0"/>
                      <a:pt x="264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6" y="0"/>
                      <a:pt x="268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0" y="0"/>
                      <a:pt x="270" y="0"/>
                      <a:pt x="270" y="0"/>
                    </a:cubicBezTo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52"/>
              <p:cNvSpPr>
                <a:spLocks/>
              </p:cNvSpPr>
              <p:nvPr/>
            </p:nvSpPr>
            <p:spPr bwMode="auto">
              <a:xfrm>
                <a:off x="4134191" y="1647545"/>
                <a:ext cx="1969034" cy="3764852"/>
              </a:xfrm>
              <a:custGeom>
                <a:avLst/>
                <a:gdLst>
                  <a:gd name="T0" fmla="*/ 2147483646 w 285"/>
                  <a:gd name="T1" fmla="*/ 2147483646 h 565"/>
                  <a:gd name="T2" fmla="*/ 2147483646 w 285"/>
                  <a:gd name="T3" fmla="*/ 2147483646 h 565"/>
                  <a:gd name="T4" fmla="*/ 2147483646 w 285"/>
                  <a:gd name="T5" fmla="*/ 2147483646 h 565"/>
                  <a:gd name="T6" fmla="*/ 2147483646 w 285"/>
                  <a:gd name="T7" fmla="*/ 2147483646 h 565"/>
                  <a:gd name="T8" fmla="*/ 2147483646 w 285"/>
                  <a:gd name="T9" fmla="*/ 2147483646 h 565"/>
                  <a:gd name="T10" fmla="*/ 2147483646 w 285"/>
                  <a:gd name="T11" fmla="*/ 2147483646 h 565"/>
                  <a:gd name="T12" fmla="*/ 2147483646 w 285"/>
                  <a:gd name="T13" fmla="*/ 2147483646 h 565"/>
                  <a:gd name="T14" fmla="*/ 2147483646 w 285"/>
                  <a:gd name="T15" fmla="*/ 2147483646 h 565"/>
                  <a:gd name="T16" fmla="*/ 668362593 w 285"/>
                  <a:gd name="T17" fmla="*/ 2147483646 h 565"/>
                  <a:gd name="T18" fmla="*/ 2147483646 w 285"/>
                  <a:gd name="T19" fmla="*/ 2147483646 h 565"/>
                  <a:gd name="T20" fmla="*/ 2147483646 w 285"/>
                  <a:gd name="T21" fmla="*/ 2147483646 h 565"/>
                  <a:gd name="T22" fmla="*/ 668362593 w 285"/>
                  <a:gd name="T23" fmla="*/ 2147483646 h 565"/>
                  <a:gd name="T24" fmla="*/ 156425288 w 285"/>
                  <a:gd name="T25" fmla="*/ 2147483646 h 565"/>
                  <a:gd name="T26" fmla="*/ 156425288 w 285"/>
                  <a:gd name="T27" fmla="*/ 2147483646 h 565"/>
                  <a:gd name="T28" fmla="*/ 156425288 w 285"/>
                  <a:gd name="T29" fmla="*/ 2147483646 h 565"/>
                  <a:gd name="T30" fmla="*/ 355512017 w 285"/>
                  <a:gd name="T31" fmla="*/ 2147483646 h 565"/>
                  <a:gd name="T32" fmla="*/ 355512017 w 285"/>
                  <a:gd name="T33" fmla="*/ 2147483646 h 565"/>
                  <a:gd name="T34" fmla="*/ 597260189 w 285"/>
                  <a:gd name="T35" fmla="*/ 2147483646 h 565"/>
                  <a:gd name="T36" fmla="*/ 355512017 w 285"/>
                  <a:gd name="T37" fmla="*/ 2147483646 h 565"/>
                  <a:gd name="T38" fmla="*/ 0 w 285"/>
                  <a:gd name="T39" fmla="*/ 2147483646 h 565"/>
                  <a:gd name="T40" fmla="*/ 0 w 285"/>
                  <a:gd name="T41" fmla="*/ 2147483646 h 565"/>
                  <a:gd name="T42" fmla="*/ 0 w 285"/>
                  <a:gd name="T43" fmla="*/ 2147483646 h 565"/>
                  <a:gd name="T44" fmla="*/ 1720681935 w 285"/>
                  <a:gd name="T45" fmla="*/ 2147483646 h 565"/>
                  <a:gd name="T46" fmla="*/ 1692240974 w 285"/>
                  <a:gd name="T47" fmla="*/ 2147483646 h 565"/>
                  <a:gd name="T48" fmla="*/ 227527691 w 285"/>
                  <a:gd name="T49" fmla="*/ 2147483646 h 565"/>
                  <a:gd name="T50" fmla="*/ 213307210 w 285"/>
                  <a:gd name="T51" fmla="*/ 2147483646 h 565"/>
                  <a:gd name="T52" fmla="*/ 213307210 w 285"/>
                  <a:gd name="T53" fmla="*/ 2147483646 h 565"/>
                  <a:gd name="T54" fmla="*/ 99543365 w 285"/>
                  <a:gd name="T55" fmla="*/ 2147483646 h 565"/>
                  <a:gd name="T56" fmla="*/ 14220481 w 285"/>
                  <a:gd name="T57" fmla="*/ 2147483646 h 565"/>
                  <a:gd name="T58" fmla="*/ 170645768 w 285"/>
                  <a:gd name="T59" fmla="*/ 2147483646 h 565"/>
                  <a:gd name="T60" fmla="*/ 170645768 w 285"/>
                  <a:gd name="T61" fmla="*/ 2147483646 h 565"/>
                  <a:gd name="T62" fmla="*/ 170645768 w 285"/>
                  <a:gd name="T63" fmla="*/ 2147483646 h 565"/>
                  <a:gd name="T64" fmla="*/ 170645768 w 285"/>
                  <a:gd name="T65" fmla="*/ 2147483646 h 565"/>
                  <a:gd name="T66" fmla="*/ 2147483646 w 285"/>
                  <a:gd name="T67" fmla="*/ 2147483646 h 565"/>
                  <a:gd name="T68" fmla="*/ 2147483646 w 285"/>
                  <a:gd name="T69" fmla="*/ 2147483646 h 565"/>
                  <a:gd name="T70" fmla="*/ 2147483646 w 285"/>
                  <a:gd name="T71" fmla="*/ 1734584494 h 565"/>
                  <a:gd name="T72" fmla="*/ 2147483646 w 285"/>
                  <a:gd name="T73" fmla="*/ 355449157 h 565"/>
                  <a:gd name="T74" fmla="*/ 2019312030 w 285"/>
                  <a:gd name="T75" fmla="*/ 710894543 h 565"/>
                  <a:gd name="T76" fmla="*/ 1891327703 w 285"/>
                  <a:gd name="T77" fmla="*/ 853074959 h 565"/>
                  <a:gd name="T78" fmla="*/ 1806004819 w 285"/>
                  <a:gd name="T79" fmla="*/ 938382455 h 565"/>
                  <a:gd name="T80" fmla="*/ 1649579532 w 285"/>
                  <a:gd name="T81" fmla="*/ 1123212849 h 565"/>
                  <a:gd name="T82" fmla="*/ 1123421746 w 285"/>
                  <a:gd name="T83" fmla="*/ 1649276998 h 565"/>
                  <a:gd name="T84" fmla="*/ 440834902 w 285"/>
                  <a:gd name="T85" fmla="*/ 2147483646 h 565"/>
                  <a:gd name="T86" fmla="*/ 355512017 w 285"/>
                  <a:gd name="T87" fmla="*/ 2147483646 h 565"/>
                  <a:gd name="T88" fmla="*/ 2147483646 w 285"/>
                  <a:gd name="T89" fmla="*/ 355449157 h 565"/>
                  <a:gd name="T90" fmla="*/ 2147483646 w 285"/>
                  <a:gd name="T91" fmla="*/ 213268740 h 565"/>
                  <a:gd name="T92" fmla="*/ 2147483646 w 285"/>
                  <a:gd name="T93" fmla="*/ 284357063 h 565"/>
                  <a:gd name="T94" fmla="*/ 2147483646 w 285"/>
                  <a:gd name="T95" fmla="*/ 284357063 h 565"/>
                  <a:gd name="T96" fmla="*/ 2147483646 w 285"/>
                  <a:gd name="T97" fmla="*/ 284357063 h 565"/>
                  <a:gd name="T98" fmla="*/ 2147483646 w 285"/>
                  <a:gd name="T99" fmla="*/ 213268740 h 565"/>
                  <a:gd name="T100" fmla="*/ 2147483646 w 285"/>
                  <a:gd name="T101" fmla="*/ 113742071 h 565"/>
                  <a:gd name="T102" fmla="*/ 2147483646 w 285"/>
                  <a:gd name="T103" fmla="*/ 113742071 h 565"/>
                  <a:gd name="T104" fmla="*/ 2147483646 w 285"/>
                  <a:gd name="T105" fmla="*/ 99526669 h 565"/>
                  <a:gd name="T106" fmla="*/ 2147483646 w 285"/>
                  <a:gd name="T107" fmla="*/ 99526669 h 565"/>
                  <a:gd name="T108" fmla="*/ 2147483646 w 285"/>
                  <a:gd name="T109" fmla="*/ 14219173 h 565"/>
                  <a:gd name="T110" fmla="*/ 2147483646 w 285"/>
                  <a:gd name="T111" fmla="*/ 0 h 565"/>
                  <a:gd name="T112" fmla="*/ 2147483646 w 285"/>
                  <a:gd name="T113" fmla="*/ 0 h 5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85" h="565">
                    <a:moveTo>
                      <a:pt x="175" y="565"/>
                    </a:moveTo>
                    <a:cubicBezTo>
                      <a:pt x="175" y="565"/>
                      <a:pt x="175" y="565"/>
                      <a:pt x="175" y="565"/>
                    </a:cubicBezTo>
                    <a:cubicBezTo>
                      <a:pt x="175" y="565"/>
                      <a:pt x="175" y="565"/>
                      <a:pt x="175" y="565"/>
                    </a:cubicBezTo>
                    <a:cubicBezTo>
                      <a:pt x="175" y="565"/>
                      <a:pt x="175" y="565"/>
                      <a:pt x="175" y="565"/>
                    </a:cubicBezTo>
                    <a:moveTo>
                      <a:pt x="186" y="558"/>
                    </a:moveTo>
                    <a:cubicBezTo>
                      <a:pt x="184" y="563"/>
                      <a:pt x="180" y="565"/>
                      <a:pt x="175" y="565"/>
                    </a:cubicBezTo>
                    <a:cubicBezTo>
                      <a:pt x="180" y="565"/>
                      <a:pt x="184" y="563"/>
                      <a:pt x="186" y="558"/>
                    </a:cubicBezTo>
                    <a:moveTo>
                      <a:pt x="186" y="558"/>
                    </a:move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moveTo>
                      <a:pt x="285" y="545"/>
                    </a:moveTo>
                    <a:cubicBezTo>
                      <a:pt x="250" y="545"/>
                      <a:pt x="216" y="547"/>
                      <a:pt x="189" y="551"/>
                    </a:cubicBezTo>
                    <a:cubicBezTo>
                      <a:pt x="189" y="551"/>
                      <a:pt x="189" y="551"/>
                      <a:pt x="189" y="551"/>
                    </a:cubicBezTo>
                    <a:cubicBezTo>
                      <a:pt x="216" y="547"/>
                      <a:pt x="250" y="545"/>
                      <a:pt x="285" y="545"/>
                    </a:cubicBezTo>
                    <a:cubicBezTo>
                      <a:pt x="285" y="545"/>
                      <a:pt x="285" y="545"/>
                      <a:pt x="285" y="545"/>
                    </a:cubicBezTo>
                    <a:cubicBezTo>
                      <a:pt x="285" y="545"/>
                      <a:pt x="285" y="545"/>
                      <a:pt x="285" y="545"/>
                    </a:cubicBezTo>
                    <a:cubicBezTo>
                      <a:pt x="285" y="545"/>
                      <a:pt x="285" y="545"/>
                      <a:pt x="285" y="545"/>
                    </a:cubicBezTo>
                    <a:moveTo>
                      <a:pt x="47" y="422"/>
                    </a:moveTo>
                    <a:cubicBezTo>
                      <a:pt x="48" y="423"/>
                      <a:pt x="49" y="424"/>
                      <a:pt x="50" y="425"/>
                    </a:cubicBezTo>
                    <a:cubicBezTo>
                      <a:pt x="85" y="455"/>
                      <a:pt x="126" y="495"/>
                      <a:pt x="155" y="528"/>
                    </a:cubicBezTo>
                    <a:cubicBezTo>
                      <a:pt x="159" y="533"/>
                      <a:pt x="163" y="538"/>
                      <a:pt x="166" y="542"/>
                    </a:cubicBezTo>
                    <a:cubicBezTo>
                      <a:pt x="166" y="542"/>
                      <a:pt x="166" y="542"/>
                      <a:pt x="166" y="542"/>
                    </a:cubicBezTo>
                    <a:cubicBezTo>
                      <a:pt x="166" y="542"/>
                      <a:pt x="166" y="542"/>
                      <a:pt x="166" y="542"/>
                    </a:cubicBezTo>
                    <a:cubicBezTo>
                      <a:pt x="137" y="506"/>
                      <a:pt x="88" y="456"/>
                      <a:pt x="47" y="422"/>
                    </a:cubicBezTo>
                    <a:moveTo>
                      <a:pt x="11" y="409"/>
                    </a:moveTo>
                    <a:cubicBezTo>
                      <a:pt x="11" y="409"/>
                      <a:pt x="11" y="409"/>
                      <a:pt x="11" y="409"/>
                    </a:cubicBezTo>
                    <a:cubicBezTo>
                      <a:pt x="11" y="409"/>
                      <a:pt x="11" y="409"/>
                      <a:pt x="11" y="409"/>
                    </a:cubicBezTo>
                    <a:cubicBezTo>
                      <a:pt x="11" y="409"/>
                      <a:pt x="11" y="409"/>
                      <a:pt x="11" y="409"/>
                    </a:cubicBezTo>
                    <a:moveTo>
                      <a:pt x="16" y="408"/>
                    </a:moveTo>
                    <a:cubicBezTo>
                      <a:pt x="14" y="409"/>
                      <a:pt x="13" y="409"/>
                      <a:pt x="11" y="409"/>
                    </a:cubicBezTo>
                    <a:cubicBezTo>
                      <a:pt x="13" y="409"/>
                      <a:pt x="14" y="409"/>
                      <a:pt x="16" y="408"/>
                    </a:cubicBezTo>
                    <a:moveTo>
                      <a:pt x="25" y="404"/>
                    </a:moveTo>
                    <a:cubicBezTo>
                      <a:pt x="16" y="408"/>
                      <a:pt x="16" y="408"/>
                      <a:pt x="16" y="408"/>
                    </a:cubicBezTo>
                    <a:cubicBezTo>
                      <a:pt x="25" y="404"/>
                      <a:pt x="25" y="404"/>
                      <a:pt x="25" y="404"/>
                    </a:cubicBezTo>
                    <a:cubicBezTo>
                      <a:pt x="30" y="408"/>
                      <a:pt x="36" y="412"/>
                      <a:pt x="41" y="417"/>
                    </a:cubicBezTo>
                    <a:cubicBezTo>
                      <a:pt x="41" y="417"/>
                      <a:pt x="42" y="417"/>
                      <a:pt x="42" y="418"/>
                    </a:cubicBezTo>
                    <a:cubicBezTo>
                      <a:pt x="42" y="418"/>
                      <a:pt x="42" y="418"/>
                      <a:pt x="42" y="418"/>
                    </a:cubicBezTo>
                    <a:cubicBezTo>
                      <a:pt x="36" y="413"/>
                      <a:pt x="31" y="408"/>
                      <a:pt x="25" y="404"/>
                    </a:cubicBezTo>
                    <a:moveTo>
                      <a:pt x="0" y="401"/>
                    </a:move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01"/>
                      <a:pt x="0" y="401"/>
                      <a:pt x="0" y="401"/>
                    </a:cubicBezTo>
                    <a:moveTo>
                      <a:pt x="0" y="401"/>
                    </a:move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01"/>
                      <a:pt x="0" y="401"/>
                      <a:pt x="0" y="401"/>
                    </a:cubicBezTo>
                    <a:moveTo>
                      <a:pt x="119" y="214"/>
                    </a:moveTo>
                    <a:cubicBezTo>
                      <a:pt x="121" y="215"/>
                      <a:pt x="121" y="215"/>
                      <a:pt x="121" y="215"/>
                    </a:cubicBezTo>
                    <a:cubicBezTo>
                      <a:pt x="129" y="218"/>
                      <a:pt x="136" y="221"/>
                      <a:pt x="144" y="224"/>
                    </a:cubicBezTo>
                    <a:cubicBezTo>
                      <a:pt x="135" y="221"/>
                      <a:pt x="127" y="217"/>
                      <a:pt x="119" y="214"/>
                    </a:cubicBezTo>
                    <a:moveTo>
                      <a:pt x="7" y="181"/>
                    </a:moveTo>
                    <a:cubicBezTo>
                      <a:pt x="16" y="185"/>
                      <a:pt x="16" y="185"/>
                      <a:pt x="16" y="185"/>
                    </a:cubicBezTo>
                    <a:cubicBezTo>
                      <a:pt x="22" y="239"/>
                      <a:pt x="21" y="327"/>
                      <a:pt x="16" y="381"/>
                    </a:cubicBezTo>
                    <a:cubicBezTo>
                      <a:pt x="15" y="381"/>
                      <a:pt x="15" y="382"/>
                      <a:pt x="15" y="382"/>
                    </a:cubicBezTo>
                    <a:cubicBezTo>
                      <a:pt x="15" y="382"/>
                      <a:pt x="15" y="382"/>
                      <a:pt x="15" y="382"/>
                    </a:cubicBezTo>
                    <a:cubicBezTo>
                      <a:pt x="15" y="382"/>
                      <a:pt x="15" y="382"/>
                      <a:pt x="15" y="382"/>
                    </a:cubicBezTo>
                    <a:cubicBezTo>
                      <a:pt x="21" y="329"/>
                      <a:pt x="22" y="240"/>
                      <a:pt x="16" y="185"/>
                    </a:cubicBezTo>
                    <a:cubicBezTo>
                      <a:pt x="7" y="181"/>
                      <a:pt x="7" y="181"/>
                      <a:pt x="7" y="181"/>
                    </a:cubicBezTo>
                    <a:moveTo>
                      <a:pt x="1" y="165"/>
                    </a:moveTo>
                    <a:cubicBezTo>
                      <a:pt x="1" y="165"/>
                      <a:pt x="1" y="165"/>
                      <a:pt x="1" y="165"/>
                    </a:cubicBezTo>
                    <a:cubicBezTo>
                      <a:pt x="1" y="165"/>
                      <a:pt x="1" y="165"/>
                      <a:pt x="1" y="165"/>
                    </a:cubicBezTo>
                    <a:moveTo>
                      <a:pt x="12" y="158"/>
                    </a:moveTo>
                    <a:cubicBezTo>
                      <a:pt x="7" y="158"/>
                      <a:pt x="3" y="160"/>
                      <a:pt x="1" y="165"/>
                    </a:cubicBezTo>
                    <a:cubicBezTo>
                      <a:pt x="3" y="160"/>
                      <a:pt x="7" y="158"/>
                      <a:pt x="12" y="158"/>
                    </a:cubicBezTo>
                    <a:moveTo>
                      <a:pt x="12" y="158"/>
                    </a:moveTo>
                    <a:cubicBezTo>
                      <a:pt x="12" y="158"/>
                      <a:pt x="12" y="158"/>
                      <a:pt x="12" y="158"/>
                    </a:cubicBezTo>
                    <a:cubicBezTo>
                      <a:pt x="12" y="158"/>
                      <a:pt x="12" y="158"/>
                      <a:pt x="12" y="158"/>
                    </a:cubicBezTo>
                    <a:cubicBezTo>
                      <a:pt x="12" y="158"/>
                      <a:pt x="12" y="158"/>
                      <a:pt x="12" y="158"/>
                    </a:cubicBezTo>
                    <a:moveTo>
                      <a:pt x="216" y="120"/>
                    </a:moveTo>
                    <a:cubicBezTo>
                      <a:pt x="276" y="263"/>
                      <a:pt x="276" y="263"/>
                      <a:pt x="276" y="263"/>
                    </a:cubicBezTo>
                    <a:cubicBezTo>
                      <a:pt x="276" y="263"/>
                      <a:pt x="276" y="263"/>
                      <a:pt x="276" y="263"/>
                    </a:cubicBezTo>
                    <a:cubicBezTo>
                      <a:pt x="276" y="263"/>
                      <a:pt x="276" y="263"/>
                      <a:pt x="276" y="263"/>
                    </a:cubicBezTo>
                    <a:cubicBezTo>
                      <a:pt x="276" y="263"/>
                      <a:pt x="276" y="263"/>
                      <a:pt x="276" y="263"/>
                    </a:cubicBezTo>
                    <a:cubicBezTo>
                      <a:pt x="217" y="122"/>
                      <a:pt x="217" y="122"/>
                      <a:pt x="217" y="122"/>
                    </a:cubicBezTo>
                    <a:cubicBezTo>
                      <a:pt x="217" y="121"/>
                      <a:pt x="217" y="121"/>
                      <a:pt x="216" y="120"/>
                    </a:cubicBezTo>
                    <a:moveTo>
                      <a:pt x="163" y="25"/>
                    </a:moveTo>
                    <a:cubicBezTo>
                      <a:pt x="163" y="25"/>
                      <a:pt x="163" y="25"/>
                      <a:pt x="163" y="25"/>
                    </a:cubicBezTo>
                    <a:cubicBezTo>
                      <a:pt x="157" y="33"/>
                      <a:pt x="150" y="41"/>
                      <a:pt x="142" y="50"/>
                    </a:cubicBezTo>
                    <a:cubicBezTo>
                      <a:pt x="139" y="53"/>
                      <a:pt x="136" y="56"/>
                      <a:pt x="133" y="60"/>
                    </a:cubicBezTo>
                    <a:cubicBezTo>
                      <a:pt x="133" y="60"/>
                      <a:pt x="133" y="60"/>
                      <a:pt x="133" y="60"/>
                    </a:cubicBezTo>
                    <a:cubicBezTo>
                      <a:pt x="131" y="62"/>
                      <a:pt x="130" y="63"/>
                      <a:pt x="128" y="65"/>
                    </a:cubicBezTo>
                    <a:cubicBezTo>
                      <a:pt x="128" y="65"/>
                      <a:pt x="127" y="66"/>
                      <a:pt x="127" y="66"/>
                    </a:cubicBezTo>
                    <a:cubicBezTo>
                      <a:pt x="123" y="70"/>
                      <a:pt x="120" y="74"/>
                      <a:pt x="116" y="78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04" y="91"/>
                      <a:pt x="91" y="104"/>
                      <a:pt x="79" y="115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5" y="119"/>
                      <a:pt x="72" y="122"/>
                      <a:pt x="69" y="125"/>
                    </a:cubicBezTo>
                    <a:cubicBezTo>
                      <a:pt x="55" y="137"/>
                      <a:pt x="43" y="149"/>
                      <a:pt x="31" y="158"/>
                    </a:cubicBezTo>
                    <a:cubicBezTo>
                      <a:pt x="29" y="160"/>
                      <a:pt x="27" y="161"/>
                      <a:pt x="25" y="163"/>
                    </a:cubicBezTo>
                    <a:cubicBezTo>
                      <a:pt x="25" y="163"/>
                      <a:pt x="25" y="163"/>
                      <a:pt x="25" y="163"/>
                    </a:cubicBezTo>
                    <a:cubicBezTo>
                      <a:pt x="68" y="129"/>
                      <a:pt x="129" y="68"/>
                      <a:pt x="163" y="25"/>
                    </a:cubicBezTo>
                    <a:cubicBezTo>
                      <a:pt x="163" y="25"/>
                      <a:pt x="163" y="25"/>
                      <a:pt x="163" y="25"/>
                    </a:cubicBezTo>
                    <a:moveTo>
                      <a:pt x="182" y="8"/>
                    </a:moveTo>
                    <a:cubicBezTo>
                      <a:pt x="185" y="15"/>
                      <a:pt x="185" y="15"/>
                      <a:pt x="185" y="15"/>
                    </a:cubicBezTo>
                    <a:cubicBezTo>
                      <a:pt x="211" y="18"/>
                      <a:pt x="246" y="20"/>
                      <a:pt x="280" y="20"/>
                    </a:cubicBezTo>
                    <a:cubicBezTo>
                      <a:pt x="281" y="20"/>
                      <a:pt x="283" y="20"/>
                      <a:pt x="285" y="20"/>
                    </a:cubicBezTo>
                    <a:cubicBezTo>
                      <a:pt x="285" y="20"/>
                      <a:pt x="285" y="20"/>
                      <a:pt x="285" y="20"/>
                    </a:cubicBezTo>
                    <a:cubicBezTo>
                      <a:pt x="285" y="20"/>
                      <a:pt x="285" y="20"/>
                      <a:pt x="285" y="20"/>
                    </a:cubicBezTo>
                    <a:cubicBezTo>
                      <a:pt x="285" y="20"/>
                      <a:pt x="285" y="20"/>
                      <a:pt x="285" y="20"/>
                    </a:cubicBezTo>
                    <a:cubicBezTo>
                      <a:pt x="283" y="20"/>
                      <a:pt x="281" y="20"/>
                      <a:pt x="279" y="20"/>
                    </a:cubicBezTo>
                    <a:cubicBezTo>
                      <a:pt x="279" y="20"/>
                      <a:pt x="279" y="20"/>
                      <a:pt x="279" y="20"/>
                    </a:cubicBezTo>
                    <a:cubicBezTo>
                      <a:pt x="245" y="20"/>
                      <a:pt x="211" y="18"/>
                      <a:pt x="185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2" y="8"/>
                      <a:pt x="182" y="8"/>
                      <a:pt x="182" y="8"/>
                    </a:cubicBezTo>
                    <a:moveTo>
                      <a:pt x="182" y="8"/>
                    </a:moveTo>
                    <a:cubicBezTo>
                      <a:pt x="182" y="8"/>
                      <a:pt x="182" y="8"/>
                      <a:pt x="182" y="8"/>
                    </a:cubicBezTo>
                    <a:cubicBezTo>
                      <a:pt x="182" y="8"/>
                      <a:pt x="182" y="8"/>
                      <a:pt x="182" y="8"/>
                    </a:cubicBezTo>
                    <a:moveTo>
                      <a:pt x="182" y="7"/>
                    </a:move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moveTo>
                      <a:pt x="171" y="0"/>
                    </a:moveTo>
                    <a:cubicBezTo>
                      <a:pt x="169" y="0"/>
                      <a:pt x="167" y="0"/>
                      <a:pt x="166" y="1"/>
                    </a:cubicBezTo>
                    <a:cubicBezTo>
                      <a:pt x="167" y="0"/>
                      <a:pt x="169" y="0"/>
                      <a:pt x="171" y="0"/>
                    </a:cubicBezTo>
                    <a:moveTo>
                      <a:pt x="171" y="0"/>
                    </a:moveTo>
                    <a:cubicBezTo>
                      <a:pt x="171" y="0"/>
                      <a:pt x="171" y="0"/>
                      <a:pt x="171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1" y="0"/>
                      <a:pt x="171" y="0"/>
                      <a:pt x="171" y="0"/>
                    </a:cubicBezTo>
                  </a:path>
                </a:pathLst>
              </a:custGeom>
              <a:solidFill>
                <a:srgbClr val="1D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57"/>
              <p:cNvSpPr>
                <a:spLocks/>
              </p:cNvSpPr>
              <p:nvPr/>
            </p:nvSpPr>
            <p:spPr bwMode="auto">
              <a:xfrm>
                <a:off x="4233079" y="2780928"/>
                <a:ext cx="1724723" cy="1512113"/>
              </a:xfrm>
              <a:custGeom>
                <a:avLst/>
                <a:gdLst>
                  <a:gd name="T0" fmla="*/ 0 w 250"/>
                  <a:gd name="T1" fmla="*/ 14207021 h 227"/>
                  <a:gd name="T2" fmla="*/ 28358372 w 250"/>
                  <a:gd name="T3" fmla="*/ 213131706 h 227"/>
                  <a:gd name="T4" fmla="*/ 14181069 w 250"/>
                  <a:gd name="T5" fmla="*/ 2147483646 h 227"/>
                  <a:gd name="T6" fmla="*/ 0 w 250"/>
                  <a:gd name="T7" fmla="*/ 2147483646 h 227"/>
                  <a:gd name="T8" fmla="*/ 14181069 w 250"/>
                  <a:gd name="T9" fmla="*/ 2147483646 h 227"/>
                  <a:gd name="T10" fmla="*/ 14181069 w 250"/>
                  <a:gd name="T11" fmla="*/ 2147483646 h 227"/>
                  <a:gd name="T12" fmla="*/ 822404088 w 250"/>
                  <a:gd name="T13" fmla="*/ 2147483646 h 227"/>
                  <a:gd name="T14" fmla="*/ 822404088 w 250"/>
                  <a:gd name="T15" fmla="*/ 2147483646 h 227"/>
                  <a:gd name="T16" fmla="*/ 2147483646 w 250"/>
                  <a:gd name="T17" fmla="*/ 1719249364 h 227"/>
                  <a:gd name="T18" fmla="*/ 2147483646 w 250"/>
                  <a:gd name="T19" fmla="*/ 1605581885 h 227"/>
                  <a:gd name="T20" fmla="*/ 2147483646 w 250"/>
                  <a:gd name="T21" fmla="*/ 1477703615 h 227"/>
                  <a:gd name="T22" fmla="*/ 1488835246 w 250"/>
                  <a:gd name="T23" fmla="*/ 625180559 h 227"/>
                  <a:gd name="T24" fmla="*/ 1517193619 w 250"/>
                  <a:gd name="T25" fmla="*/ 639391350 h 227"/>
                  <a:gd name="T26" fmla="*/ 1488835246 w 250"/>
                  <a:gd name="T27" fmla="*/ 625180559 h 227"/>
                  <a:gd name="T28" fmla="*/ 0 w 250"/>
                  <a:gd name="T29" fmla="*/ 14207021 h 227"/>
                  <a:gd name="T30" fmla="*/ 0 w 250"/>
                  <a:gd name="T31" fmla="*/ 0 h 227"/>
                  <a:gd name="T32" fmla="*/ 0 w 250"/>
                  <a:gd name="T33" fmla="*/ 14207021 h 227"/>
                  <a:gd name="T34" fmla="*/ 0 w 250"/>
                  <a:gd name="T35" fmla="*/ 14207021 h 227"/>
                  <a:gd name="T36" fmla="*/ 14181069 w 250"/>
                  <a:gd name="T37" fmla="*/ 14207021 h 227"/>
                  <a:gd name="T38" fmla="*/ 0 w 250"/>
                  <a:gd name="T39" fmla="*/ 0 h 22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50" h="227">
                    <a:moveTo>
                      <a:pt x="0" y="1"/>
                    </a:moveTo>
                    <a:cubicBezTo>
                      <a:pt x="1" y="6"/>
                      <a:pt x="1" y="10"/>
                      <a:pt x="2" y="15"/>
                    </a:cubicBezTo>
                    <a:cubicBezTo>
                      <a:pt x="8" y="70"/>
                      <a:pt x="7" y="159"/>
                      <a:pt x="1" y="212"/>
                    </a:cubicBezTo>
                    <a:cubicBezTo>
                      <a:pt x="1" y="216"/>
                      <a:pt x="1" y="220"/>
                      <a:pt x="0" y="224"/>
                    </a:cubicBezTo>
                    <a:cubicBezTo>
                      <a:pt x="0" y="226"/>
                      <a:pt x="1" y="227"/>
                      <a:pt x="1" y="227"/>
                    </a:cubicBezTo>
                    <a:cubicBezTo>
                      <a:pt x="1" y="227"/>
                      <a:pt x="1" y="227"/>
                      <a:pt x="1" y="227"/>
                    </a:cubicBezTo>
                    <a:cubicBezTo>
                      <a:pt x="14" y="221"/>
                      <a:pt x="34" y="212"/>
                      <a:pt x="58" y="202"/>
                    </a:cubicBezTo>
                    <a:cubicBezTo>
                      <a:pt x="58" y="202"/>
                      <a:pt x="58" y="202"/>
                      <a:pt x="58" y="202"/>
                    </a:cubicBezTo>
                    <a:cubicBezTo>
                      <a:pt x="122" y="175"/>
                      <a:pt x="211" y="137"/>
                      <a:pt x="250" y="121"/>
                    </a:cubicBezTo>
                    <a:cubicBezTo>
                      <a:pt x="249" y="118"/>
                      <a:pt x="249" y="116"/>
                      <a:pt x="249" y="113"/>
                    </a:cubicBezTo>
                    <a:cubicBezTo>
                      <a:pt x="249" y="110"/>
                      <a:pt x="249" y="107"/>
                      <a:pt x="250" y="10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6" y="44"/>
                      <a:pt x="107" y="45"/>
                      <a:pt x="107" y="45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62" y="26"/>
                      <a:pt x="22" y="10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58"/>
              <p:cNvSpPr>
                <a:spLocks/>
              </p:cNvSpPr>
              <p:nvPr/>
            </p:nvSpPr>
            <p:spPr bwMode="auto">
              <a:xfrm>
                <a:off x="4233079" y="1734513"/>
                <a:ext cx="1809067" cy="1739350"/>
              </a:xfrm>
              <a:custGeom>
                <a:avLst/>
                <a:gdLst>
                  <a:gd name="T0" fmla="*/ 2147483646 w 262"/>
                  <a:gd name="T1" fmla="*/ 14220716 h 261"/>
                  <a:gd name="T2" fmla="*/ 2116372123 w 262"/>
                  <a:gd name="T3" fmla="*/ 170652357 h 261"/>
                  <a:gd name="T4" fmla="*/ 156243047 w 262"/>
                  <a:gd name="T5" fmla="*/ 2133148809 h 261"/>
                  <a:gd name="T6" fmla="*/ 14204599 w 262"/>
                  <a:gd name="T7" fmla="*/ 2147483646 h 261"/>
                  <a:gd name="T8" fmla="*/ 0 w 262"/>
                  <a:gd name="T9" fmla="*/ 2147483646 h 261"/>
                  <a:gd name="T10" fmla="*/ 0 w 262"/>
                  <a:gd name="T11" fmla="*/ 2147483646 h 261"/>
                  <a:gd name="T12" fmla="*/ 0 w 262"/>
                  <a:gd name="T13" fmla="*/ 2147483646 h 261"/>
                  <a:gd name="T14" fmla="*/ 0 w 262"/>
                  <a:gd name="T15" fmla="*/ 2147483646 h 261"/>
                  <a:gd name="T16" fmla="*/ 1491403705 w 262"/>
                  <a:gd name="T17" fmla="*/ 2147483646 h 261"/>
                  <a:gd name="T18" fmla="*/ 1846499825 w 262"/>
                  <a:gd name="T19" fmla="*/ 2147483646 h 261"/>
                  <a:gd name="T20" fmla="*/ 2147483646 w 262"/>
                  <a:gd name="T21" fmla="*/ 2147483646 h 261"/>
                  <a:gd name="T22" fmla="*/ 2147483646 w 262"/>
                  <a:gd name="T23" fmla="*/ 2147483646 h 261"/>
                  <a:gd name="T24" fmla="*/ 2147483646 w 262"/>
                  <a:gd name="T25" fmla="*/ 1521646729 h 261"/>
                  <a:gd name="T26" fmla="*/ 2147483646 w 262"/>
                  <a:gd name="T27" fmla="*/ 14220716 h 261"/>
                  <a:gd name="T28" fmla="*/ 2147483646 w 262"/>
                  <a:gd name="T29" fmla="*/ 0 h 261"/>
                  <a:gd name="T30" fmla="*/ 2147483646 w 262"/>
                  <a:gd name="T31" fmla="*/ 0 h 261"/>
                  <a:gd name="T32" fmla="*/ 2147483646 w 262"/>
                  <a:gd name="T33" fmla="*/ 0 h 261"/>
                  <a:gd name="T34" fmla="*/ 2147483646 w 262"/>
                  <a:gd name="T35" fmla="*/ 14220716 h 261"/>
                  <a:gd name="T36" fmla="*/ 2147483646 w 262"/>
                  <a:gd name="T37" fmla="*/ 0 h 2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2" h="261">
                    <a:moveTo>
                      <a:pt x="157" y="1"/>
                    </a:moveTo>
                    <a:cubicBezTo>
                      <a:pt x="155" y="4"/>
                      <a:pt x="152" y="8"/>
                      <a:pt x="149" y="12"/>
                    </a:cubicBezTo>
                    <a:cubicBezTo>
                      <a:pt x="115" y="55"/>
                      <a:pt x="54" y="116"/>
                      <a:pt x="11" y="150"/>
                    </a:cubicBezTo>
                    <a:cubicBezTo>
                      <a:pt x="8" y="153"/>
                      <a:pt x="4" y="155"/>
                      <a:pt x="1" y="158"/>
                    </a:cubicBezTo>
                    <a:cubicBezTo>
                      <a:pt x="1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2" y="167"/>
                      <a:pt x="62" y="183"/>
                      <a:pt x="105" y="201"/>
                    </a:cubicBezTo>
                    <a:cubicBezTo>
                      <a:pt x="113" y="204"/>
                      <a:pt x="121" y="208"/>
                      <a:pt x="130" y="211"/>
                    </a:cubicBezTo>
                    <a:cubicBezTo>
                      <a:pt x="177" y="231"/>
                      <a:pt x="225" y="251"/>
                      <a:pt x="250" y="261"/>
                    </a:cubicBezTo>
                    <a:cubicBezTo>
                      <a:pt x="252" y="256"/>
                      <a:pt x="256" y="252"/>
                      <a:pt x="262" y="250"/>
                    </a:cubicBezTo>
                    <a:cubicBezTo>
                      <a:pt x="202" y="107"/>
                      <a:pt x="202" y="107"/>
                      <a:pt x="202" y="107"/>
                    </a:cubicBezTo>
                    <a:cubicBezTo>
                      <a:pt x="184" y="63"/>
                      <a:pt x="167" y="23"/>
                      <a:pt x="157" y="1"/>
                    </a:cubicBezTo>
                    <a:moveTo>
                      <a:pt x="158" y="0"/>
                    </a:moveTo>
                    <a:cubicBezTo>
                      <a:pt x="158" y="0"/>
                      <a:pt x="158" y="0"/>
                      <a:pt x="15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8" y="0"/>
                      <a:pt x="158" y="0"/>
                      <a:pt x="158" y="1"/>
                    </a:cubicBezTo>
                    <a:cubicBezTo>
                      <a:pt x="158" y="0"/>
                      <a:pt x="158" y="0"/>
                      <a:pt x="158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60"/>
              <p:cNvSpPr>
                <a:spLocks/>
              </p:cNvSpPr>
              <p:nvPr/>
            </p:nvSpPr>
            <p:spPr bwMode="auto">
              <a:xfrm>
                <a:off x="5640777" y="3659020"/>
                <a:ext cx="395552" cy="945422"/>
              </a:xfrm>
              <a:custGeom>
                <a:avLst/>
                <a:gdLst>
                  <a:gd name="T0" fmla="*/ 659953272 w 57"/>
                  <a:gd name="T1" fmla="*/ 411631823 h 142"/>
                  <a:gd name="T2" fmla="*/ 0 w 57"/>
                  <a:gd name="T3" fmla="*/ 2015578593 h 142"/>
                  <a:gd name="T4" fmla="*/ 14347881 w 57"/>
                  <a:gd name="T5" fmla="*/ 2001382573 h 142"/>
                  <a:gd name="T6" fmla="*/ 659953272 w 57"/>
                  <a:gd name="T7" fmla="*/ 411631823 h 142"/>
                  <a:gd name="T8" fmla="*/ 817768596 w 57"/>
                  <a:gd name="T9" fmla="*/ 0 h 142"/>
                  <a:gd name="T10" fmla="*/ 659953272 w 57"/>
                  <a:gd name="T11" fmla="*/ 397439571 h 142"/>
                  <a:gd name="T12" fmla="*/ 817768596 w 57"/>
                  <a:gd name="T13" fmla="*/ 0 h 142"/>
                  <a:gd name="T14" fmla="*/ 817768596 w 57"/>
                  <a:gd name="T15" fmla="*/ 0 h 1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142">
                    <a:moveTo>
                      <a:pt x="46" y="29"/>
                    </a:moveTo>
                    <a:cubicBezTo>
                      <a:pt x="33" y="60"/>
                      <a:pt x="16" y="102"/>
                      <a:pt x="0" y="142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6" y="101"/>
                      <a:pt x="33" y="60"/>
                      <a:pt x="46" y="29"/>
                    </a:cubicBezTo>
                    <a:moveTo>
                      <a:pt x="57" y="0"/>
                    </a:moveTo>
                    <a:cubicBezTo>
                      <a:pt x="46" y="28"/>
                      <a:pt x="46" y="28"/>
                      <a:pt x="46" y="28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rgbClr val="1D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62"/>
              <p:cNvSpPr>
                <a:spLocks/>
              </p:cNvSpPr>
              <p:nvPr/>
            </p:nvSpPr>
            <p:spPr bwMode="auto">
              <a:xfrm>
                <a:off x="4238896" y="3586079"/>
                <a:ext cx="1797433" cy="1744961"/>
              </a:xfrm>
              <a:custGeom>
                <a:avLst/>
                <a:gdLst>
                  <a:gd name="T0" fmla="*/ 2147483646 w 260"/>
                  <a:gd name="T1" fmla="*/ 0 h 262"/>
                  <a:gd name="T2" fmla="*/ 811582974 w 260"/>
                  <a:gd name="T3" fmla="*/ 1164713013 h 262"/>
                  <a:gd name="T4" fmla="*/ 811582974 w 260"/>
                  <a:gd name="T5" fmla="*/ 1164713013 h 262"/>
                  <a:gd name="T6" fmla="*/ 0 w 260"/>
                  <a:gd name="T7" fmla="*/ 1505608304 h 262"/>
                  <a:gd name="T8" fmla="*/ 0 w 260"/>
                  <a:gd name="T9" fmla="*/ 1505608304 h 262"/>
                  <a:gd name="T10" fmla="*/ 142384169 w 260"/>
                  <a:gd name="T11" fmla="*/ 1605032956 h 262"/>
                  <a:gd name="T12" fmla="*/ 384434239 w 260"/>
                  <a:gd name="T13" fmla="*/ 1803886029 h 262"/>
                  <a:gd name="T14" fmla="*/ 455626323 w 260"/>
                  <a:gd name="T15" fmla="*/ 1860704424 h 262"/>
                  <a:gd name="T16" fmla="*/ 2147483646 w 260"/>
                  <a:gd name="T17" fmla="*/ 2147483646 h 262"/>
                  <a:gd name="T18" fmla="*/ 2147483646 w 260"/>
                  <a:gd name="T19" fmla="*/ 2147483646 h 262"/>
                  <a:gd name="T20" fmla="*/ 2147483646 w 260"/>
                  <a:gd name="T21" fmla="*/ 2147483646 h 262"/>
                  <a:gd name="T22" fmla="*/ 2147483646 w 260"/>
                  <a:gd name="T23" fmla="*/ 2147483646 h 262"/>
                  <a:gd name="T24" fmla="*/ 2147483646 w 260"/>
                  <a:gd name="T25" fmla="*/ 2147483646 h 262"/>
                  <a:gd name="T26" fmla="*/ 2147483646 w 260"/>
                  <a:gd name="T27" fmla="*/ 2147483646 h 262"/>
                  <a:gd name="T28" fmla="*/ 2147483646 w 260"/>
                  <a:gd name="T29" fmla="*/ 2147483646 h 262"/>
                  <a:gd name="T30" fmla="*/ 2147483646 w 260"/>
                  <a:gd name="T31" fmla="*/ 568153792 h 262"/>
                  <a:gd name="T32" fmla="*/ 2147483646 w 260"/>
                  <a:gd name="T33" fmla="*/ 156243047 h 262"/>
                  <a:gd name="T34" fmla="*/ 2147483646 w 260"/>
                  <a:gd name="T35" fmla="*/ 0 h 2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60" h="262">
                    <a:moveTo>
                      <a:pt x="249" y="0"/>
                    </a:move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3" y="108"/>
                      <a:pt x="7" y="111"/>
                      <a:pt x="10" y="113"/>
                    </a:cubicBezTo>
                    <a:cubicBezTo>
                      <a:pt x="16" y="117"/>
                      <a:pt x="21" y="122"/>
                      <a:pt x="27" y="127"/>
                    </a:cubicBezTo>
                    <a:cubicBezTo>
                      <a:pt x="29" y="128"/>
                      <a:pt x="31" y="130"/>
                      <a:pt x="32" y="131"/>
                    </a:cubicBezTo>
                    <a:cubicBezTo>
                      <a:pt x="73" y="165"/>
                      <a:pt x="122" y="215"/>
                      <a:pt x="151" y="251"/>
                    </a:cubicBezTo>
                    <a:cubicBezTo>
                      <a:pt x="154" y="255"/>
                      <a:pt x="157" y="258"/>
                      <a:pt x="159" y="261"/>
                    </a:cubicBezTo>
                    <a:cubicBezTo>
                      <a:pt x="159" y="262"/>
                      <a:pt x="160" y="262"/>
                      <a:pt x="160" y="262"/>
                    </a:cubicBezTo>
                    <a:cubicBezTo>
                      <a:pt x="160" y="262"/>
                      <a:pt x="160" y="262"/>
                      <a:pt x="160" y="262"/>
                    </a:cubicBezTo>
                    <a:cubicBezTo>
                      <a:pt x="160" y="262"/>
                      <a:pt x="160" y="262"/>
                      <a:pt x="160" y="262"/>
                    </a:cubicBezTo>
                    <a:cubicBezTo>
                      <a:pt x="160" y="262"/>
                      <a:pt x="160" y="262"/>
                      <a:pt x="160" y="262"/>
                    </a:cubicBezTo>
                    <a:cubicBezTo>
                      <a:pt x="169" y="239"/>
                      <a:pt x="185" y="197"/>
                      <a:pt x="203" y="153"/>
                    </a:cubicBezTo>
                    <a:cubicBezTo>
                      <a:pt x="219" y="113"/>
                      <a:pt x="236" y="71"/>
                      <a:pt x="249" y="40"/>
                    </a:cubicBezTo>
                    <a:cubicBezTo>
                      <a:pt x="253" y="29"/>
                      <a:pt x="257" y="19"/>
                      <a:pt x="260" y="11"/>
                    </a:cubicBezTo>
                    <a:cubicBezTo>
                      <a:pt x="255" y="9"/>
                      <a:pt x="251" y="5"/>
                      <a:pt x="24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7" name="Oval 65"/>
            <p:cNvSpPr/>
            <p:nvPr/>
          </p:nvSpPr>
          <p:spPr bwMode="auto">
            <a:xfrm>
              <a:off x="1988210" y="1665821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91"/>
            <p:cNvSpPr/>
            <p:nvPr/>
          </p:nvSpPr>
          <p:spPr bwMode="auto">
            <a:xfrm>
              <a:off x="9153314" y="4579032"/>
              <a:ext cx="457200" cy="457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Oval 92"/>
            <p:cNvSpPr/>
            <p:nvPr/>
          </p:nvSpPr>
          <p:spPr bwMode="auto">
            <a:xfrm>
              <a:off x="9556088" y="1752664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2" name="矩形 71"/>
          <p:cNvSpPr/>
          <p:nvPr/>
        </p:nvSpPr>
        <p:spPr>
          <a:xfrm>
            <a:off x="5523109" y="1178121"/>
            <a:ext cx="3333367" cy="116339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強化安全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維護措施及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宣導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機關安全維護宣導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930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機關安全維護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257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16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684944" y="5046222"/>
            <a:ext cx="317153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機關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維護工作平臺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召開機關維護會報共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6" name="组合 74"/>
          <p:cNvGrpSpPr/>
          <p:nvPr/>
        </p:nvGrpSpPr>
        <p:grpSpPr>
          <a:xfrm>
            <a:off x="160574" y="1215054"/>
            <a:ext cx="3538706" cy="1163395"/>
            <a:chOff x="7483990" y="3494249"/>
            <a:chExt cx="2611187" cy="785992"/>
          </a:xfrm>
        </p:grpSpPr>
        <p:sp>
          <p:nvSpPr>
            <p:cNvPr id="77" name="矩形 76"/>
            <p:cNvSpPr/>
            <p:nvPr/>
          </p:nvSpPr>
          <p:spPr>
            <a:xfrm>
              <a:off x="7483990" y="3732519"/>
              <a:ext cx="2444494" cy="28450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7483990" y="3494249"/>
              <a:ext cx="2611187" cy="7859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執行專案維護措施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</a:pP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專案安全維護工作</a:t>
              </a:r>
              <a:r>
                <a:rPr lang="en-US" altLang="zh-TW" b="1" dirty="0" smtClean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42</a:t>
              </a: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</a:t>
              </a:r>
              <a:endParaRPr lang="en-US" altLang="zh-TW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</a:t>
              </a: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機關首長安全維護工作</a:t>
              </a:r>
              <a:r>
                <a:rPr lang="en-US" altLang="zh-TW" b="1" dirty="0" smtClean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49</a:t>
              </a: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</a:t>
              </a:r>
              <a:endParaRPr lang="en-US" altLang="zh-TW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239934" y="5046222"/>
            <a:ext cx="3615863" cy="86793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重大危安陳請請願事件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蒐</a:t>
            </a:r>
            <a:r>
              <a:rPr lang="zh-TW" altLang="en-US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處預警</a:t>
            </a:r>
            <a:r>
              <a:rPr lang="zh-TW" altLang="en-US" sz="2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r>
              <a:rPr lang="zh-TW" altLang="en-US" sz="20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CN" altLang="en-US" sz="20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47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8072" y="-90264"/>
            <a:ext cx="8532440" cy="1143000"/>
          </a:xfrm>
        </p:spPr>
        <p:txBody>
          <a:bodyPr>
            <a:normAutofit/>
          </a:bodyPr>
          <a:lstStyle/>
          <a:p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 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依法查察檢舉案件，</a:t>
            </a:r>
            <a:r>
              <a:rPr lang="zh-TW" altLang="en-US" sz="2800" b="1" spc="11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機先導正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違失情事 </a:t>
            </a:r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8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Inhaltsplatzhalter 4"/>
          <p:cNvSpPr txBox="1">
            <a:spLocks/>
          </p:cNvSpPr>
          <p:nvPr/>
        </p:nvSpPr>
        <p:spPr>
          <a:xfrm>
            <a:off x="594870" y="116632"/>
            <a:ext cx="102480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4400" b="1" dirty="0" smtClean="0">
                <a:latin typeface="Calibri"/>
              </a:rPr>
              <a:t>11</a:t>
            </a:r>
            <a:endParaRPr lang="en-US" sz="4400" dirty="0">
              <a:latin typeface="Calibri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94870" y="1124744"/>
            <a:ext cx="7035058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各類民瘼反映、檢舉案均遵循法規受理及妥處，查察過程落實揭弊者保護及查處程序正義。</a:t>
            </a:r>
            <a:endParaRPr lang="zh-TW" altLang="en-US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8" name="圓角矩形 127"/>
          <p:cNvSpPr/>
          <p:nvPr/>
        </p:nvSpPr>
        <p:spPr>
          <a:xfrm>
            <a:off x="1569390" y="1844824"/>
            <a:ext cx="7035058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鎖定易滋生貪瀆風險之業務，適時採行清查作為，機先導正行政違失。</a:t>
            </a:r>
            <a:endParaRPr lang="zh-TW" altLang="en-US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2800" b="1" dirty="0" smtClean="0">
                <a:solidFill>
                  <a:srgbClr val="809EC2"/>
                </a:solidFill>
                <a:latin typeface="Calibri"/>
              </a:rPr>
              <a:t>13</a:t>
            </a:r>
            <a:endParaRPr lang="en-US" sz="2800" b="1" dirty="0">
              <a:solidFill>
                <a:srgbClr val="809EC2"/>
              </a:solidFill>
              <a:latin typeface="Calibri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103859" y="3212976"/>
            <a:ext cx="2050552" cy="367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标题文字添加</a:t>
            </a:r>
          </a:p>
        </p:txBody>
      </p:sp>
      <p:sp>
        <p:nvSpPr>
          <p:cNvPr id="79" name="Oval 5"/>
          <p:cNvSpPr/>
          <p:nvPr/>
        </p:nvSpPr>
        <p:spPr>
          <a:xfrm>
            <a:off x="517608" y="4779033"/>
            <a:ext cx="1471262" cy="1504975"/>
          </a:xfrm>
          <a:prstGeom prst="ellipse">
            <a:avLst/>
          </a:prstGeom>
          <a:noFill/>
          <a:ln w="508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0" name="Oval 6"/>
          <p:cNvSpPr/>
          <p:nvPr/>
        </p:nvSpPr>
        <p:spPr>
          <a:xfrm>
            <a:off x="1598050" y="4797968"/>
            <a:ext cx="258886" cy="26481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6" name="矩形 85">
            <a:extLst>
              <a:ext uri="{FF2B5EF4-FFF2-40B4-BE49-F238E27FC236}">
                <a16:creationId xmlns=""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3661515" y="5876930"/>
            <a:ext cx="1459838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标题文字添加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="" xmlns:a16="http://schemas.microsoft.com/office/drawing/2014/main" id="{CBCE2F27-1948-4AAF-B7D2-B7B4F23C2784}"/>
              </a:ext>
            </a:extLst>
          </p:cNvPr>
          <p:cNvSpPr/>
          <p:nvPr/>
        </p:nvSpPr>
        <p:spPr>
          <a:xfrm>
            <a:off x="7050465" y="5876930"/>
            <a:ext cx="1459838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标题文字添加</a:t>
            </a:r>
          </a:p>
        </p:txBody>
      </p:sp>
      <p:sp>
        <p:nvSpPr>
          <p:cNvPr id="88" name="Oval 5"/>
          <p:cNvSpPr/>
          <p:nvPr/>
        </p:nvSpPr>
        <p:spPr>
          <a:xfrm>
            <a:off x="2589723" y="3744219"/>
            <a:ext cx="1471262" cy="1504975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9" name="Oval 6"/>
          <p:cNvSpPr/>
          <p:nvPr/>
        </p:nvSpPr>
        <p:spPr>
          <a:xfrm>
            <a:off x="3700809" y="3789632"/>
            <a:ext cx="258886" cy="2648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0" name="Oval 5"/>
          <p:cNvSpPr/>
          <p:nvPr/>
        </p:nvSpPr>
        <p:spPr>
          <a:xfrm>
            <a:off x="4812004" y="4751009"/>
            <a:ext cx="1471262" cy="1504975"/>
          </a:xfrm>
          <a:prstGeom prst="ellipse">
            <a:avLst/>
          </a:prstGeom>
          <a:noFill/>
          <a:ln w="508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1" name="Oval 6"/>
          <p:cNvSpPr/>
          <p:nvPr/>
        </p:nvSpPr>
        <p:spPr>
          <a:xfrm>
            <a:off x="5932788" y="4852406"/>
            <a:ext cx="258886" cy="264818"/>
          </a:xfrm>
          <a:prstGeom prst="ellipse">
            <a:avLst/>
          </a:prstGeom>
          <a:solidFill>
            <a:srgbClr val="0066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6" name="Oval 5"/>
          <p:cNvSpPr/>
          <p:nvPr/>
        </p:nvSpPr>
        <p:spPr>
          <a:xfrm>
            <a:off x="7175399" y="3780937"/>
            <a:ext cx="1471262" cy="1504975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7" name="Oval 6"/>
          <p:cNvSpPr/>
          <p:nvPr/>
        </p:nvSpPr>
        <p:spPr>
          <a:xfrm>
            <a:off x="8176807" y="3741482"/>
            <a:ext cx="258886" cy="264818"/>
          </a:xfrm>
          <a:prstGeom prst="ellipse">
            <a:avLst/>
          </a:prstGeom>
          <a:solidFill>
            <a:srgbClr val="0099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9" name="Inhaltsplatzhalter 4"/>
          <p:cNvSpPr txBox="1">
            <a:spLocks/>
          </p:cNvSpPr>
          <p:nvPr/>
        </p:nvSpPr>
        <p:spPr>
          <a:xfrm>
            <a:off x="4512861" y="3812274"/>
            <a:ext cx="20695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rgbClr val="00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本府公務員遭司法機關提起公訴者</a:t>
            </a:r>
            <a:endParaRPr lang="en-US" sz="1800" b="1" dirty="0">
              <a:solidFill>
                <a:srgbClr val="00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Inhaltsplatzhalter 4"/>
          <p:cNvSpPr txBox="1">
            <a:spLocks/>
          </p:cNvSpPr>
          <p:nvPr/>
        </p:nvSpPr>
        <p:spPr>
          <a:xfrm>
            <a:off x="6859290" y="2997532"/>
            <a:ext cx="206954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2800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行政責任</a:t>
            </a:r>
            <a:endParaRPr lang="en-US" sz="2800" b="1" dirty="0">
              <a:solidFill>
                <a:srgbClr val="0099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" name="Inhaltsplatzhalter 4"/>
          <p:cNvSpPr txBox="1">
            <a:spLocks/>
          </p:cNvSpPr>
          <p:nvPr/>
        </p:nvSpPr>
        <p:spPr>
          <a:xfrm>
            <a:off x="467544" y="3545231"/>
            <a:ext cx="152684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sz="2400" b="1" dirty="0" smtClean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理陳情</a:t>
            </a:r>
            <a:endParaRPr lang="en-US" altLang="zh-TW" sz="2400" b="1" dirty="0" smtClean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2400" b="1" dirty="0" smtClean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</a:t>
            </a:r>
            <a:r>
              <a:rPr lang="zh-TW" altLang="en-US" sz="2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舉案件</a:t>
            </a:r>
            <a:endParaRPr lang="en-US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" name="Inhaltsplatzhalter 4"/>
          <p:cNvSpPr txBox="1">
            <a:spLocks/>
          </p:cNvSpPr>
          <p:nvPr/>
        </p:nvSpPr>
        <p:spPr>
          <a:xfrm>
            <a:off x="2172871" y="2837345"/>
            <a:ext cx="2304966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涉及偽造文書及違</a:t>
            </a:r>
            <a:r>
              <a:rPr lang="zh-TW" altLang="en-US" sz="1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endParaRPr lang="en-US" altLang="zh-TW" sz="18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1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</a:t>
            </a:r>
            <a:r>
              <a:rPr lang="zh-TW" altLang="en-US" sz="1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府採購法等不法案件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" name="Inhaltsplatzhalter 4"/>
          <p:cNvSpPr txBox="1">
            <a:spLocks/>
          </p:cNvSpPr>
          <p:nvPr/>
        </p:nvSpPr>
        <p:spPr>
          <a:xfrm>
            <a:off x="752929" y="5305157"/>
            <a:ext cx="1690242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512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6" name="Inhaltsplatzhalter 4"/>
          <p:cNvSpPr txBox="1">
            <a:spLocks/>
          </p:cNvSpPr>
          <p:nvPr/>
        </p:nvSpPr>
        <p:spPr>
          <a:xfrm>
            <a:off x="2892366" y="4250483"/>
            <a:ext cx="1009208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1" name="Inhaltsplatzhalter 4"/>
          <p:cNvSpPr txBox="1">
            <a:spLocks/>
          </p:cNvSpPr>
          <p:nvPr/>
        </p:nvSpPr>
        <p:spPr>
          <a:xfrm>
            <a:off x="4904985" y="5132095"/>
            <a:ext cx="1258194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2" name="Inhaltsplatzhalter 4"/>
          <p:cNvSpPr txBox="1">
            <a:spLocks/>
          </p:cNvSpPr>
          <p:nvPr/>
        </p:nvSpPr>
        <p:spPr>
          <a:xfrm>
            <a:off x="7380312" y="4134204"/>
            <a:ext cx="1246485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6876256" y="5488416"/>
            <a:ext cx="228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記大過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人、記過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申誡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人、書面警告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>
            <a:stCxn id="104" idx="2"/>
          </p:cNvCxnSpPr>
          <p:nvPr/>
        </p:nvCxnSpPr>
        <p:spPr>
          <a:xfrm>
            <a:off x="1230964" y="4283895"/>
            <a:ext cx="0" cy="369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stCxn id="112" idx="2"/>
          </p:cNvCxnSpPr>
          <p:nvPr/>
        </p:nvCxnSpPr>
        <p:spPr>
          <a:xfrm flipH="1">
            <a:off x="3324802" y="3391343"/>
            <a:ext cx="552" cy="310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接點 133"/>
          <p:cNvCxnSpPr/>
          <p:nvPr/>
        </p:nvCxnSpPr>
        <p:spPr>
          <a:xfrm>
            <a:off x="5534082" y="4409792"/>
            <a:ext cx="0" cy="243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接點 134"/>
          <p:cNvCxnSpPr/>
          <p:nvPr/>
        </p:nvCxnSpPr>
        <p:spPr>
          <a:xfrm>
            <a:off x="7911030" y="3458902"/>
            <a:ext cx="0" cy="243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6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流程圖: 資料 41"/>
          <p:cNvSpPr/>
          <p:nvPr/>
        </p:nvSpPr>
        <p:spPr>
          <a:xfrm>
            <a:off x="-108520" y="404664"/>
            <a:ext cx="5040560" cy="72008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76"/>
              <a:gd name="connsiteY0" fmla="*/ 10000 h 10000"/>
              <a:gd name="connsiteX1" fmla="*/ 76 w 8076"/>
              <a:gd name="connsiteY1" fmla="*/ 0 h 10000"/>
              <a:gd name="connsiteX2" fmla="*/ 8076 w 8076"/>
              <a:gd name="connsiteY2" fmla="*/ 0 h 10000"/>
              <a:gd name="connsiteX3" fmla="*/ 6076 w 8076"/>
              <a:gd name="connsiteY3" fmla="*/ 10000 h 10000"/>
              <a:gd name="connsiteX4" fmla="*/ 0 w 8076"/>
              <a:gd name="connsiteY4" fmla="*/ 10000 h 10000"/>
              <a:gd name="connsiteX0" fmla="*/ 0 w 10000"/>
              <a:gd name="connsiteY0" fmla="*/ 10000 h 10000"/>
              <a:gd name="connsiteX1" fmla="*/ 94 w 10000"/>
              <a:gd name="connsiteY1" fmla="*/ 0 h 10000"/>
              <a:gd name="connsiteX2" fmla="*/ 10000 w 10000"/>
              <a:gd name="connsiteY2" fmla="*/ 0 h 10000"/>
              <a:gd name="connsiteX3" fmla="*/ 8013 w 10000"/>
              <a:gd name="connsiteY3" fmla="*/ 984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31" y="6667"/>
                  <a:pt x="63" y="3333"/>
                  <a:pt x="94" y="0"/>
                </a:cubicBezTo>
                <a:lnTo>
                  <a:pt x="10000" y="0"/>
                </a:lnTo>
                <a:lnTo>
                  <a:pt x="8013" y="9848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16024" y="197768"/>
            <a:ext cx="4716016" cy="1143000"/>
          </a:xfrm>
        </p:spPr>
        <p:txBody>
          <a:bodyPr>
            <a:normAutofit/>
          </a:bodyPr>
          <a:lstStyle/>
          <a:p>
            <a:r>
              <a:rPr lang="zh-TW" altLang="en-US" sz="3600" b="1" spc="11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今後業務重點</a:t>
            </a:r>
          </a:p>
        </p:txBody>
      </p:sp>
      <p:sp>
        <p:nvSpPr>
          <p:cNvPr id="38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zh-TW" sz="2800" b="1" dirty="0" smtClean="0">
                <a:solidFill>
                  <a:schemeClr val="accent6"/>
                </a:solidFill>
                <a:latin typeface="+mj-lt"/>
              </a:rPr>
              <a:t>14</a:t>
            </a:r>
            <a:endParaRPr lang="en-US" sz="2800" b="1" dirty="0">
              <a:solidFill>
                <a:schemeClr val="accent6"/>
              </a:solidFill>
              <a:latin typeface="+mj-lt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263343477"/>
              </p:ext>
            </p:extLst>
          </p:nvPr>
        </p:nvGraphicFramePr>
        <p:xfrm>
          <a:off x="395536" y="1484785"/>
          <a:ext cx="7992888" cy="465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56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流程圖: 資料 41"/>
          <p:cNvSpPr/>
          <p:nvPr/>
        </p:nvSpPr>
        <p:spPr>
          <a:xfrm>
            <a:off x="-108520" y="404664"/>
            <a:ext cx="5040560" cy="72008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76"/>
              <a:gd name="connsiteY0" fmla="*/ 10000 h 10000"/>
              <a:gd name="connsiteX1" fmla="*/ 76 w 8076"/>
              <a:gd name="connsiteY1" fmla="*/ 0 h 10000"/>
              <a:gd name="connsiteX2" fmla="*/ 8076 w 8076"/>
              <a:gd name="connsiteY2" fmla="*/ 0 h 10000"/>
              <a:gd name="connsiteX3" fmla="*/ 6076 w 8076"/>
              <a:gd name="connsiteY3" fmla="*/ 10000 h 10000"/>
              <a:gd name="connsiteX4" fmla="*/ 0 w 8076"/>
              <a:gd name="connsiteY4" fmla="*/ 10000 h 10000"/>
              <a:gd name="connsiteX0" fmla="*/ 0 w 10000"/>
              <a:gd name="connsiteY0" fmla="*/ 10000 h 10000"/>
              <a:gd name="connsiteX1" fmla="*/ 94 w 10000"/>
              <a:gd name="connsiteY1" fmla="*/ 0 h 10000"/>
              <a:gd name="connsiteX2" fmla="*/ 10000 w 10000"/>
              <a:gd name="connsiteY2" fmla="*/ 0 h 10000"/>
              <a:gd name="connsiteX3" fmla="*/ 8013 w 10000"/>
              <a:gd name="connsiteY3" fmla="*/ 984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31" y="6667"/>
                  <a:pt x="63" y="3333"/>
                  <a:pt x="94" y="0"/>
                </a:cubicBezTo>
                <a:lnTo>
                  <a:pt x="10000" y="0"/>
                </a:lnTo>
                <a:lnTo>
                  <a:pt x="8013" y="9848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16024" y="197768"/>
            <a:ext cx="4716016" cy="1143000"/>
          </a:xfrm>
        </p:spPr>
        <p:txBody>
          <a:bodyPr>
            <a:normAutofit/>
          </a:bodyPr>
          <a:lstStyle/>
          <a:p>
            <a:r>
              <a:rPr lang="zh-TW" altLang="en-US" sz="3600" b="1" spc="11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</p:txBody>
      </p:sp>
      <p:sp>
        <p:nvSpPr>
          <p:cNvPr id="5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2800" b="1" dirty="0" smtClean="0">
                <a:solidFill>
                  <a:srgbClr val="809EC2"/>
                </a:solidFill>
                <a:latin typeface="Calibri"/>
              </a:rPr>
              <a:t>15</a:t>
            </a:r>
            <a:endParaRPr lang="en-US" sz="2800" b="1" dirty="0">
              <a:solidFill>
                <a:srgbClr val="809EC2"/>
              </a:solidFill>
              <a:latin typeface="Calibri"/>
            </a:endParaRPr>
          </a:p>
        </p:txBody>
      </p:sp>
      <p:sp>
        <p:nvSpPr>
          <p:cNvPr id="24" name="Freeform 206"/>
          <p:cNvSpPr>
            <a:spLocks noEditPoints="1"/>
          </p:cNvSpPr>
          <p:nvPr/>
        </p:nvSpPr>
        <p:spPr bwMode="auto">
          <a:xfrm>
            <a:off x="5724128" y="2996952"/>
            <a:ext cx="377334" cy="377334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5122" name="Picture 2" descr="http://icons.iconarchive.com/icons/icons8/windows-8/128/Science-Scales-icon.png"/>
          <p:cNvPicPr>
            <a:picLocks noChangeAspect="1" noChangeArrowheads="1"/>
          </p:cNvPicPr>
          <p:nvPr/>
        </p:nvPicPr>
        <p:blipFill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32" y="4725144"/>
            <a:ext cx="414000" cy="4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852906410"/>
              </p:ext>
            </p:extLst>
          </p:nvPr>
        </p:nvGraphicFramePr>
        <p:xfrm>
          <a:off x="1547664" y="175094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691680" y="198884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秉持「跨域整合、建構廉能」工作方針，落實推動各項廉政工作，營造「透明課責」工作環境。</a:t>
            </a:r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71800" y="440048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運用廉政志工及企業團體，促進社會大眾參與反</a:t>
            </a:r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貪，拓展</a:t>
            </a: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廉能施政能量，共享廉潔透明施政</a:t>
            </a:r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  <p:grpSp>
        <p:nvGrpSpPr>
          <p:cNvPr id="23" name="组 14">
            <a:extLst>
              <a:ext uri="{FF2B5EF4-FFF2-40B4-BE49-F238E27FC236}">
                <a16:creationId xmlns:a16="http://schemas.microsoft.com/office/drawing/2014/main" xmlns="" id="{B3C92CD7-7D99-46E7-AEB6-B065790E313C}"/>
              </a:ext>
            </a:extLst>
          </p:cNvPr>
          <p:cNvGrpSpPr/>
          <p:nvPr/>
        </p:nvGrpSpPr>
        <p:grpSpPr>
          <a:xfrm rot="1977960">
            <a:off x="287255" y="4952390"/>
            <a:ext cx="1546364" cy="1508840"/>
            <a:chOff x="2882980" y="3255053"/>
            <a:chExt cx="1024513" cy="1010448"/>
          </a:xfrm>
        </p:grpSpPr>
        <p:sp>
          <p:nvSpPr>
            <p:cNvPr id="25" name="椭圆 119">
              <a:extLst>
                <a:ext uri="{FF2B5EF4-FFF2-40B4-BE49-F238E27FC236}">
                  <a16:creationId xmlns:a16="http://schemas.microsoft.com/office/drawing/2014/main" xmlns="" id="{A317DBE0-B728-40AD-8D6F-AD158551AF80}"/>
                </a:ext>
              </a:extLst>
            </p:cNvPr>
            <p:cNvSpPr/>
            <p:nvPr/>
          </p:nvSpPr>
          <p:spPr>
            <a:xfrm>
              <a:off x="3553902" y="3546323"/>
              <a:ext cx="353591" cy="35359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1" lang="zh-CN" altLang="en-US" kern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6" name="椭圆 122">
              <a:extLst>
                <a:ext uri="{FF2B5EF4-FFF2-40B4-BE49-F238E27FC236}">
                  <a16:creationId xmlns:a16="http://schemas.microsoft.com/office/drawing/2014/main" xmlns="" id="{526FAD5E-F82B-438E-A9A3-9C65154E56BD}"/>
                </a:ext>
              </a:extLst>
            </p:cNvPr>
            <p:cNvSpPr/>
            <p:nvPr/>
          </p:nvSpPr>
          <p:spPr>
            <a:xfrm>
              <a:off x="3234950" y="3255053"/>
              <a:ext cx="291270" cy="291270"/>
            </a:xfrm>
            <a:prstGeom prst="ellipse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1" lang="zh-CN" altLang="en-US" kern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7" name="椭圆 124">
              <a:extLst>
                <a:ext uri="{FF2B5EF4-FFF2-40B4-BE49-F238E27FC236}">
                  <a16:creationId xmlns:a16="http://schemas.microsoft.com/office/drawing/2014/main" xmlns="" id="{C354825D-26C2-422C-951E-EEDE657BD3D3}"/>
                </a:ext>
              </a:extLst>
            </p:cNvPr>
            <p:cNvSpPr/>
            <p:nvPr/>
          </p:nvSpPr>
          <p:spPr>
            <a:xfrm>
              <a:off x="2882980" y="370687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1" lang="zh-CN" altLang="en-US" kern="0">
                <a:solidFill>
                  <a:srgbClr val="FFFFFF"/>
                </a:solidFill>
                <a:latin typeface="Century Gothic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5475">
            <a:off x="8089172" y="1058054"/>
            <a:ext cx="886536" cy="95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4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1" y="836632"/>
            <a:ext cx="6732239" cy="57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4"/>
          <p:cNvSpPr/>
          <p:nvPr/>
        </p:nvSpPr>
        <p:spPr>
          <a:xfrm>
            <a:off x="539552" y="836632"/>
            <a:ext cx="4770120" cy="5760720"/>
          </a:xfrm>
          <a:custGeom>
            <a:avLst/>
            <a:gdLst>
              <a:gd name="connsiteX0" fmla="*/ 0 w 4860032"/>
              <a:gd name="connsiteY0" fmla="*/ 0 h 6482288"/>
              <a:gd name="connsiteX1" fmla="*/ 4860032 w 4860032"/>
              <a:gd name="connsiteY1" fmla="*/ 0 h 6482288"/>
              <a:gd name="connsiteX2" fmla="*/ 4860032 w 4860032"/>
              <a:gd name="connsiteY2" fmla="*/ 6482288 h 6482288"/>
              <a:gd name="connsiteX3" fmla="*/ 0 w 4860032"/>
              <a:gd name="connsiteY3" fmla="*/ 6482288 h 6482288"/>
              <a:gd name="connsiteX4" fmla="*/ 0 w 4860032"/>
              <a:gd name="connsiteY4" fmla="*/ 0 h 6482288"/>
              <a:gd name="connsiteX0" fmla="*/ 0 w 7755632"/>
              <a:gd name="connsiteY0" fmla="*/ 0 h 6482288"/>
              <a:gd name="connsiteX1" fmla="*/ 7755632 w 7755632"/>
              <a:gd name="connsiteY1" fmla="*/ 0 h 6482288"/>
              <a:gd name="connsiteX2" fmla="*/ 4860032 w 7755632"/>
              <a:gd name="connsiteY2" fmla="*/ 6482288 h 6482288"/>
              <a:gd name="connsiteX3" fmla="*/ 0 w 7755632"/>
              <a:gd name="connsiteY3" fmla="*/ 6482288 h 6482288"/>
              <a:gd name="connsiteX4" fmla="*/ 0 w 7755632"/>
              <a:gd name="connsiteY4" fmla="*/ 0 h 6482288"/>
              <a:gd name="connsiteX0" fmla="*/ 0 w 7855063"/>
              <a:gd name="connsiteY0" fmla="*/ 34298 h 6516586"/>
              <a:gd name="connsiteX1" fmla="*/ 7855063 w 7855063"/>
              <a:gd name="connsiteY1" fmla="*/ 0 h 6516586"/>
              <a:gd name="connsiteX2" fmla="*/ 4860032 w 7855063"/>
              <a:gd name="connsiteY2" fmla="*/ 6516586 h 6516586"/>
              <a:gd name="connsiteX3" fmla="*/ 0 w 7855063"/>
              <a:gd name="connsiteY3" fmla="*/ 6516586 h 6516586"/>
              <a:gd name="connsiteX4" fmla="*/ 0 w 7855063"/>
              <a:gd name="connsiteY4" fmla="*/ 34298 h 6516586"/>
              <a:gd name="connsiteX0" fmla="*/ 0 w 7879921"/>
              <a:gd name="connsiteY0" fmla="*/ 0 h 6482288"/>
              <a:gd name="connsiteX1" fmla="*/ 7879921 w 7879921"/>
              <a:gd name="connsiteY1" fmla="*/ 17149 h 6482288"/>
              <a:gd name="connsiteX2" fmla="*/ 4860032 w 7879921"/>
              <a:gd name="connsiteY2" fmla="*/ 6482288 h 6482288"/>
              <a:gd name="connsiteX3" fmla="*/ 0 w 7879921"/>
              <a:gd name="connsiteY3" fmla="*/ 6482288 h 6482288"/>
              <a:gd name="connsiteX4" fmla="*/ 0 w 7879921"/>
              <a:gd name="connsiteY4" fmla="*/ 0 h 6482288"/>
              <a:gd name="connsiteX0" fmla="*/ 0 w 7780490"/>
              <a:gd name="connsiteY0" fmla="*/ 0 h 6482288"/>
              <a:gd name="connsiteX1" fmla="*/ 7780490 w 7780490"/>
              <a:gd name="connsiteY1" fmla="*/ 0 h 6482288"/>
              <a:gd name="connsiteX2" fmla="*/ 4860032 w 7780490"/>
              <a:gd name="connsiteY2" fmla="*/ 6482288 h 6482288"/>
              <a:gd name="connsiteX3" fmla="*/ 0 w 7780490"/>
              <a:gd name="connsiteY3" fmla="*/ 6482288 h 6482288"/>
              <a:gd name="connsiteX4" fmla="*/ 0 w 7780490"/>
              <a:gd name="connsiteY4" fmla="*/ 0 h 648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0490" h="6482288">
                <a:moveTo>
                  <a:pt x="0" y="0"/>
                </a:moveTo>
                <a:lnTo>
                  <a:pt x="7780490" y="0"/>
                </a:lnTo>
                <a:lnTo>
                  <a:pt x="4860032" y="6482288"/>
                </a:lnTo>
                <a:lnTo>
                  <a:pt x="0" y="648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6288" y="2476869"/>
            <a:ext cx="4678288" cy="1384179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18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187071"/>
            <a:ext cx="3350475" cy="64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rot="10800000">
            <a:off x="1763689" y="187071"/>
            <a:ext cx="3173574" cy="6482288"/>
          </a:xfrm>
          <a:custGeom>
            <a:avLst/>
            <a:gdLst>
              <a:gd name="connsiteX0" fmla="*/ 0 w 4860032"/>
              <a:gd name="connsiteY0" fmla="*/ 0 h 6482288"/>
              <a:gd name="connsiteX1" fmla="*/ 4860032 w 4860032"/>
              <a:gd name="connsiteY1" fmla="*/ 0 h 6482288"/>
              <a:gd name="connsiteX2" fmla="*/ 4860032 w 4860032"/>
              <a:gd name="connsiteY2" fmla="*/ 6482288 h 6482288"/>
              <a:gd name="connsiteX3" fmla="*/ 0 w 4860032"/>
              <a:gd name="connsiteY3" fmla="*/ 6482288 h 6482288"/>
              <a:gd name="connsiteX4" fmla="*/ 0 w 4860032"/>
              <a:gd name="connsiteY4" fmla="*/ 0 h 6482288"/>
              <a:gd name="connsiteX0" fmla="*/ 0 w 7755632"/>
              <a:gd name="connsiteY0" fmla="*/ 0 h 6482288"/>
              <a:gd name="connsiteX1" fmla="*/ 7755632 w 7755632"/>
              <a:gd name="connsiteY1" fmla="*/ 0 h 6482288"/>
              <a:gd name="connsiteX2" fmla="*/ 4860032 w 7755632"/>
              <a:gd name="connsiteY2" fmla="*/ 6482288 h 6482288"/>
              <a:gd name="connsiteX3" fmla="*/ 0 w 7755632"/>
              <a:gd name="connsiteY3" fmla="*/ 6482288 h 6482288"/>
              <a:gd name="connsiteX4" fmla="*/ 0 w 7755632"/>
              <a:gd name="connsiteY4" fmla="*/ 0 h 648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5632" h="6482288">
                <a:moveTo>
                  <a:pt x="0" y="0"/>
                </a:moveTo>
                <a:lnTo>
                  <a:pt x="7755632" y="0"/>
                </a:lnTo>
                <a:lnTo>
                  <a:pt x="4860032" y="6482288"/>
                </a:lnTo>
                <a:lnTo>
                  <a:pt x="0" y="648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860032" y="187071"/>
            <a:ext cx="4283968" cy="648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944216" y="1484784"/>
            <a:ext cx="4716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spc="11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報告大綱</a:t>
            </a:r>
            <a:endParaRPr lang="zh-TW" altLang="en-US" sz="4800" b="1" spc="11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275856" y="2564904"/>
            <a:ext cx="3877985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、工作執行情形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三、今後業務重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四、結語</a:t>
            </a:r>
          </a:p>
        </p:txBody>
      </p:sp>
    </p:spTree>
    <p:extLst>
      <p:ext uri="{BB962C8B-B14F-4D97-AF65-F5344CB8AC3E}">
        <p14:creationId xmlns:p14="http://schemas.microsoft.com/office/powerpoint/2010/main" val="39206474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流程圖: 資料 41"/>
          <p:cNvSpPr/>
          <p:nvPr/>
        </p:nvSpPr>
        <p:spPr>
          <a:xfrm>
            <a:off x="-108520" y="404664"/>
            <a:ext cx="5040560" cy="72008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76"/>
              <a:gd name="connsiteY0" fmla="*/ 10000 h 10000"/>
              <a:gd name="connsiteX1" fmla="*/ 76 w 8076"/>
              <a:gd name="connsiteY1" fmla="*/ 0 h 10000"/>
              <a:gd name="connsiteX2" fmla="*/ 8076 w 8076"/>
              <a:gd name="connsiteY2" fmla="*/ 0 h 10000"/>
              <a:gd name="connsiteX3" fmla="*/ 6076 w 8076"/>
              <a:gd name="connsiteY3" fmla="*/ 10000 h 10000"/>
              <a:gd name="connsiteX4" fmla="*/ 0 w 8076"/>
              <a:gd name="connsiteY4" fmla="*/ 10000 h 10000"/>
              <a:gd name="connsiteX0" fmla="*/ 0 w 10000"/>
              <a:gd name="connsiteY0" fmla="*/ 10000 h 10000"/>
              <a:gd name="connsiteX1" fmla="*/ 94 w 10000"/>
              <a:gd name="connsiteY1" fmla="*/ 0 h 10000"/>
              <a:gd name="connsiteX2" fmla="*/ 10000 w 10000"/>
              <a:gd name="connsiteY2" fmla="*/ 0 h 10000"/>
              <a:gd name="connsiteX3" fmla="*/ 8013 w 10000"/>
              <a:gd name="connsiteY3" fmla="*/ 984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31" y="6667"/>
                  <a:pt x="63" y="3333"/>
                  <a:pt x="94" y="0"/>
                </a:cubicBezTo>
                <a:lnTo>
                  <a:pt x="10000" y="0"/>
                </a:lnTo>
                <a:lnTo>
                  <a:pt x="8013" y="9848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標題 1"/>
          <p:cNvSpPr>
            <a:spLocks noGrp="1"/>
          </p:cNvSpPr>
          <p:nvPr>
            <p:ph type="title"/>
          </p:nvPr>
        </p:nvSpPr>
        <p:spPr>
          <a:xfrm>
            <a:off x="-216024" y="197768"/>
            <a:ext cx="4716016" cy="1143000"/>
          </a:xfrm>
        </p:spPr>
        <p:txBody>
          <a:bodyPr>
            <a:normAutofit/>
          </a:bodyPr>
          <a:lstStyle/>
          <a:p>
            <a:r>
              <a:rPr lang="zh-TW" altLang="en-US" sz="36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zh-TW" altLang="en-US" sz="36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zh-TW" sz="2800" b="1" dirty="0" smtClean="0">
                <a:solidFill>
                  <a:schemeClr val="accent6"/>
                </a:solidFill>
                <a:latin typeface="+mj-lt"/>
              </a:rPr>
              <a:t>01</a:t>
            </a:r>
            <a:endParaRPr lang="en-US" sz="28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9" name="Inhaltsplatzhalter 4"/>
          <p:cNvSpPr txBox="1">
            <a:spLocks/>
          </p:cNvSpPr>
          <p:nvPr/>
        </p:nvSpPr>
        <p:spPr>
          <a:xfrm>
            <a:off x="1439652" y="3865194"/>
            <a:ext cx="6197970" cy="64120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Aft>
                <a:spcPts val="600"/>
              </a:spcAft>
              <a:buNone/>
            </a:pPr>
            <a:r>
              <a:rPr lang="zh-TW" altLang="zh-TW" sz="2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透過「防貪、肅貪、再防貪」之廉政</a:t>
            </a:r>
            <a:r>
              <a:rPr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工作，</a:t>
            </a:r>
            <a:r>
              <a:rPr lang="zh-TW" altLang="zh-TW" sz="2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提供市民高品質的公共服務，打造廉潔富足之海洋</a:t>
            </a:r>
            <a:r>
              <a:rPr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城市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spc="1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Freeform 197"/>
          <p:cNvSpPr>
            <a:spLocks noEditPoints="1"/>
          </p:cNvSpPr>
          <p:nvPr/>
        </p:nvSpPr>
        <p:spPr bwMode="auto">
          <a:xfrm>
            <a:off x="1885536" y="4817812"/>
            <a:ext cx="282179" cy="272653"/>
          </a:xfrm>
          <a:custGeom>
            <a:avLst/>
            <a:gdLst/>
            <a:ahLst/>
            <a:cxnLst>
              <a:cxn ang="0">
                <a:pos x="240" y="220"/>
              </a:cxn>
              <a:cxn ang="0">
                <a:pos x="228" y="232"/>
              </a:cxn>
              <a:cxn ang="0">
                <a:pos x="221" y="230"/>
              </a:cxn>
              <a:cxn ang="0">
                <a:pos x="221" y="230"/>
              </a:cxn>
              <a:cxn ang="0">
                <a:pos x="163" y="186"/>
              </a:cxn>
              <a:cxn ang="0">
                <a:pos x="82" y="230"/>
              </a:cxn>
              <a:cxn ang="0">
                <a:pos x="82" y="230"/>
              </a:cxn>
              <a:cxn ang="0">
                <a:pos x="76" y="232"/>
              </a:cxn>
              <a:cxn ang="0">
                <a:pos x="69" y="230"/>
              </a:cxn>
              <a:cxn ang="0">
                <a:pos x="5" y="182"/>
              </a:cxn>
              <a:cxn ang="0">
                <a:pos x="0" y="172"/>
              </a:cxn>
              <a:cxn ang="0">
                <a:pos x="0" y="12"/>
              </a:cxn>
              <a:cxn ang="0">
                <a:pos x="12" y="0"/>
              </a:cxn>
              <a:cxn ang="0">
                <a:pos x="19" y="3"/>
              </a:cxn>
              <a:cxn ang="0">
                <a:pos x="19" y="3"/>
              </a:cxn>
              <a:cxn ang="0">
                <a:pos x="77" y="46"/>
              </a:cxn>
              <a:cxn ang="0">
                <a:pos x="159" y="1"/>
              </a:cxn>
              <a:cxn ang="0">
                <a:pos x="159" y="1"/>
              </a:cxn>
              <a:cxn ang="0">
                <a:pos x="164" y="0"/>
              </a:cxn>
              <a:cxn ang="0">
                <a:pos x="171" y="3"/>
              </a:cxn>
              <a:cxn ang="0">
                <a:pos x="171" y="3"/>
              </a:cxn>
              <a:cxn ang="0">
                <a:pos x="234" y="50"/>
              </a:cxn>
              <a:cxn ang="0">
                <a:pos x="235" y="51"/>
              </a:cxn>
              <a:cxn ang="0">
                <a:pos x="235" y="51"/>
              </a:cxn>
              <a:cxn ang="0">
                <a:pos x="235" y="51"/>
              </a:cxn>
              <a:cxn ang="0">
                <a:pos x="240" y="60"/>
              </a:cxn>
              <a:cxn ang="0">
                <a:pos x="240" y="220"/>
              </a:cxn>
              <a:cxn ang="0">
                <a:pos x="64" y="196"/>
              </a:cxn>
              <a:cxn ang="0">
                <a:pos x="64" y="66"/>
              </a:cxn>
              <a:cxn ang="0">
                <a:pos x="24" y="36"/>
              </a:cxn>
              <a:cxn ang="0">
                <a:pos x="24" y="166"/>
              </a:cxn>
              <a:cxn ang="0">
                <a:pos x="64" y="196"/>
              </a:cxn>
              <a:cxn ang="0">
                <a:pos x="152" y="32"/>
              </a:cxn>
              <a:cxn ang="0">
                <a:pos x="88" y="67"/>
              </a:cxn>
              <a:cxn ang="0">
                <a:pos x="88" y="200"/>
              </a:cxn>
              <a:cxn ang="0">
                <a:pos x="152" y="165"/>
              </a:cxn>
              <a:cxn ang="0">
                <a:pos x="152" y="32"/>
              </a:cxn>
              <a:cxn ang="0">
                <a:pos x="216" y="66"/>
              </a:cxn>
              <a:cxn ang="0">
                <a:pos x="176" y="36"/>
              </a:cxn>
              <a:cxn ang="0">
                <a:pos x="176" y="166"/>
              </a:cxn>
              <a:cxn ang="0">
                <a:pos x="216" y="196"/>
              </a:cxn>
              <a:cxn ang="0">
                <a:pos x="216" y="66"/>
              </a:cxn>
            </a:cxnLst>
            <a:rect l="0" t="0" r="r" b="b"/>
            <a:pathLst>
              <a:path w="240" h="232">
                <a:moveTo>
                  <a:pt x="240" y="220"/>
                </a:moveTo>
                <a:cubicBezTo>
                  <a:pt x="240" y="227"/>
                  <a:pt x="235" y="232"/>
                  <a:pt x="228" y="232"/>
                </a:cubicBezTo>
                <a:cubicBezTo>
                  <a:pt x="225" y="232"/>
                  <a:pt x="223" y="231"/>
                  <a:pt x="221" y="230"/>
                </a:cubicBezTo>
                <a:cubicBezTo>
                  <a:pt x="221" y="230"/>
                  <a:pt x="221" y="230"/>
                  <a:pt x="221" y="230"/>
                </a:cubicBezTo>
                <a:cubicBezTo>
                  <a:pt x="163" y="186"/>
                  <a:pt x="163" y="186"/>
                  <a:pt x="163" y="186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0" y="231"/>
                  <a:pt x="78" y="232"/>
                  <a:pt x="76" y="232"/>
                </a:cubicBezTo>
                <a:cubicBezTo>
                  <a:pt x="73" y="232"/>
                  <a:pt x="71" y="231"/>
                  <a:pt x="69" y="230"/>
                </a:cubicBezTo>
                <a:cubicBezTo>
                  <a:pt x="5" y="182"/>
                  <a:pt x="5" y="182"/>
                  <a:pt x="5" y="182"/>
                </a:cubicBezTo>
                <a:cubicBezTo>
                  <a:pt x="2" y="180"/>
                  <a:pt x="0" y="176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5" y="0"/>
                  <a:pt x="17" y="1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77" y="46"/>
                  <a:pt x="77" y="46"/>
                  <a:pt x="77" y="46"/>
                </a:cubicBezTo>
                <a:cubicBezTo>
                  <a:pt x="159" y="1"/>
                  <a:pt x="159" y="1"/>
                  <a:pt x="15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0" y="1"/>
                  <a:pt x="162" y="0"/>
                  <a:pt x="164" y="0"/>
                </a:cubicBezTo>
                <a:cubicBezTo>
                  <a:pt x="167" y="0"/>
                  <a:pt x="169" y="1"/>
                  <a:pt x="171" y="3"/>
                </a:cubicBezTo>
                <a:cubicBezTo>
                  <a:pt x="171" y="3"/>
                  <a:pt x="171" y="3"/>
                  <a:pt x="171" y="3"/>
                </a:cubicBezTo>
                <a:cubicBezTo>
                  <a:pt x="234" y="50"/>
                  <a:pt x="234" y="50"/>
                  <a:pt x="234" y="50"/>
                </a:cubicBezTo>
                <a:cubicBezTo>
                  <a:pt x="235" y="50"/>
                  <a:pt x="235" y="50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38" y="53"/>
                  <a:pt x="240" y="56"/>
                  <a:pt x="240" y="60"/>
                </a:cubicBezTo>
                <a:lnTo>
                  <a:pt x="240" y="220"/>
                </a:lnTo>
                <a:close/>
                <a:moveTo>
                  <a:pt x="64" y="196"/>
                </a:moveTo>
                <a:cubicBezTo>
                  <a:pt x="64" y="66"/>
                  <a:pt x="64" y="66"/>
                  <a:pt x="64" y="6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166"/>
                  <a:pt x="24" y="166"/>
                  <a:pt x="24" y="166"/>
                </a:cubicBezTo>
                <a:lnTo>
                  <a:pt x="64" y="196"/>
                </a:lnTo>
                <a:close/>
                <a:moveTo>
                  <a:pt x="152" y="32"/>
                </a:moveTo>
                <a:cubicBezTo>
                  <a:pt x="88" y="67"/>
                  <a:pt x="88" y="67"/>
                  <a:pt x="88" y="67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152" y="165"/>
                  <a:pt x="152" y="165"/>
                  <a:pt x="152" y="165"/>
                </a:cubicBezTo>
                <a:lnTo>
                  <a:pt x="152" y="32"/>
                </a:lnTo>
                <a:close/>
                <a:moveTo>
                  <a:pt x="216" y="66"/>
                </a:moveTo>
                <a:cubicBezTo>
                  <a:pt x="176" y="36"/>
                  <a:pt x="176" y="36"/>
                  <a:pt x="176" y="36"/>
                </a:cubicBezTo>
                <a:cubicBezTo>
                  <a:pt x="176" y="166"/>
                  <a:pt x="176" y="166"/>
                  <a:pt x="176" y="166"/>
                </a:cubicBezTo>
                <a:cubicBezTo>
                  <a:pt x="216" y="196"/>
                  <a:pt x="216" y="196"/>
                  <a:pt x="216" y="196"/>
                </a:cubicBezTo>
                <a:lnTo>
                  <a:pt x="216" y="6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9" name="Inhaltsplatzhalter 4"/>
          <p:cNvSpPr txBox="1">
            <a:spLocks/>
          </p:cNvSpPr>
          <p:nvPr/>
        </p:nvSpPr>
        <p:spPr>
          <a:xfrm>
            <a:off x="1300918" y="1655623"/>
            <a:ext cx="6336704" cy="64120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Aft>
                <a:spcPts val="600"/>
              </a:spcAft>
              <a:buNone/>
            </a:pPr>
            <a:r>
              <a:rPr lang="zh-TW" altLang="zh-TW" sz="2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反貪腐是國際趨勢與普世價值，而廉能是政府核心理念，也是提升國家競爭力的重要指標</a:t>
            </a:r>
            <a:r>
              <a:rPr lang="zh-TW" altLang="zh-TW" sz="2200" dirty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TW" sz="2200" b="1" spc="1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Inhaltsplatzhalter 4"/>
          <p:cNvSpPr txBox="1">
            <a:spLocks/>
          </p:cNvSpPr>
          <p:nvPr/>
        </p:nvSpPr>
        <p:spPr>
          <a:xfrm>
            <a:off x="2699726" y="2680229"/>
            <a:ext cx="6156750" cy="64120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Aft>
                <a:spcPts val="600"/>
              </a:spcAft>
              <a:buNone/>
            </a:pPr>
            <a:r>
              <a:rPr lang="zh-TW" altLang="zh-TW" sz="2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秉持「預防重於查處、興利重於防弊、服務代替干預」之工作</a:t>
            </a:r>
            <a:r>
              <a:rPr lang="zh-TW" altLang="zh-TW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思維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spc="1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Inhaltsplatzhalter 4"/>
          <p:cNvSpPr txBox="1">
            <a:spLocks/>
          </p:cNvSpPr>
          <p:nvPr/>
        </p:nvSpPr>
        <p:spPr>
          <a:xfrm>
            <a:off x="2621554" y="5120897"/>
            <a:ext cx="6313094" cy="64120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Aft>
                <a:spcPts val="600"/>
              </a:spcAft>
              <a:buNone/>
            </a:pPr>
            <a:r>
              <a:rPr lang="zh-TW" altLang="en-US" sz="2200" b="1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200" b="1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200" b="1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200" b="1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b="1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b="1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b="1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b="1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200" b="1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200" b="1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b="1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b="1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b="1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2200" b="1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</a:t>
            </a:r>
            <a:r>
              <a:rPr lang="zh-TW" altLang="en-US" sz="2200" b="1" spc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，各項廉政業務辦理情形及未來廉政工作努力方</a:t>
            </a:r>
            <a:r>
              <a:rPr lang="zh-TW" altLang="en-US" sz="2200" b="1" spc="1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針報告。</a:t>
            </a:r>
            <a:endParaRPr lang="en-US" altLang="zh-TW" sz="2200" b="1" spc="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7" y="1701041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reeform: Shape 77"/>
          <p:cNvSpPr>
            <a:spLocks/>
          </p:cNvSpPr>
          <p:nvPr/>
        </p:nvSpPr>
        <p:spPr bwMode="auto">
          <a:xfrm>
            <a:off x="798520" y="1802964"/>
            <a:ext cx="300209" cy="300209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Oval 26"/>
          <p:cNvSpPr/>
          <p:nvPr/>
        </p:nvSpPr>
        <p:spPr>
          <a:xfrm>
            <a:off x="2039174" y="2768346"/>
            <a:ext cx="457143" cy="4649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Freeform: Shape 76"/>
          <p:cNvSpPr>
            <a:spLocks/>
          </p:cNvSpPr>
          <p:nvPr/>
        </p:nvSpPr>
        <p:spPr bwMode="auto">
          <a:xfrm>
            <a:off x="2123729" y="2878499"/>
            <a:ext cx="288031" cy="244661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20" y="3933766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Freeform: Shape 3"/>
          <p:cNvSpPr>
            <a:spLocks/>
          </p:cNvSpPr>
          <p:nvPr/>
        </p:nvSpPr>
        <p:spPr bwMode="auto">
          <a:xfrm>
            <a:off x="892933" y="4060256"/>
            <a:ext cx="315229" cy="25107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61" y="5145262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任意多边形: 形状 47"/>
          <p:cNvSpPr/>
          <p:nvPr/>
        </p:nvSpPr>
        <p:spPr>
          <a:xfrm>
            <a:off x="2087729" y="5235199"/>
            <a:ext cx="324628" cy="324181"/>
          </a:xfrm>
          <a:custGeom>
            <a:avLst/>
            <a:gdLst>
              <a:gd name="connsiteX0" fmla="*/ 142851 w 336480"/>
              <a:gd name="connsiteY0" fmla="*/ 229463 h 336016"/>
              <a:gd name="connsiteX1" fmla="*/ 152983 w 336480"/>
              <a:gd name="connsiteY1" fmla="*/ 229627 h 336016"/>
              <a:gd name="connsiteX2" fmla="*/ 160827 w 336480"/>
              <a:gd name="connsiteY2" fmla="*/ 247930 h 336016"/>
              <a:gd name="connsiteX3" fmla="*/ 124221 w 336480"/>
              <a:gd name="connsiteY3" fmla="*/ 327678 h 336016"/>
              <a:gd name="connsiteX4" fmla="*/ 105918 w 336480"/>
              <a:gd name="connsiteY4" fmla="*/ 334215 h 336016"/>
              <a:gd name="connsiteX5" fmla="*/ 99382 w 336480"/>
              <a:gd name="connsiteY5" fmla="*/ 315912 h 336016"/>
              <a:gd name="connsiteX6" fmla="*/ 134680 w 336480"/>
              <a:gd name="connsiteY6" fmla="*/ 236164 h 336016"/>
              <a:gd name="connsiteX7" fmla="*/ 142851 w 336480"/>
              <a:gd name="connsiteY7" fmla="*/ 229463 h 336016"/>
              <a:gd name="connsiteX8" fmla="*/ 122081 w 336480"/>
              <a:gd name="connsiteY8" fmla="*/ 201355 h 336016"/>
              <a:gd name="connsiteX9" fmla="*/ 132722 w 336480"/>
              <a:gd name="connsiteY9" fmla="*/ 205345 h 336016"/>
              <a:gd name="connsiteX10" fmla="*/ 132722 w 336480"/>
              <a:gd name="connsiteY10" fmla="*/ 225296 h 336016"/>
              <a:gd name="connsiteX11" fmla="*/ 66218 w 336480"/>
              <a:gd name="connsiteY11" fmla="*/ 291800 h 336016"/>
              <a:gd name="connsiteX12" fmla="*/ 46267 w 336480"/>
              <a:gd name="connsiteY12" fmla="*/ 291800 h 336016"/>
              <a:gd name="connsiteX13" fmla="*/ 46267 w 336480"/>
              <a:gd name="connsiteY13" fmla="*/ 271849 h 336016"/>
              <a:gd name="connsiteX14" fmla="*/ 111441 w 336480"/>
              <a:gd name="connsiteY14" fmla="*/ 205345 h 336016"/>
              <a:gd name="connsiteX15" fmla="*/ 122081 w 336480"/>
              <a:gd name="connsiteY15" fmla="*/ 201355 h 336016"/>
              <a:gd name="connsiteX16" fmla="*/ 100115 w 336480"/>
              <a:gd name="connsiteY16" fmla="*/ 177086 h 336016"/>
              <a:gd name="connsiteX17" fmla="*/ 108403 w 336480"/>
              <a:gd name="connsiteY17" fmla="*/ 183814 h 336016"/>
              <a:gd name="connsiteX18" fmla="*/ 100447 w 336480"/>
              <a:gd name="connsiteY18" fmla="*/ 202193 h 336016"/>
              <a:gd name="connsiteX19" fmla="*/ 20884 w 336480"/>
              <a:gd name="connsiteY19" fmla="*/ 238950 h 336016"/>
              <a:gd name="connsiteX20" fmla="*/ 994 w 336480"/>
              <a:gd name="connsiteY20" fmla="*/ 232386 h 336016"/>
              <a:gd name="connsiteX21" fmla="*/ 8950 w 336480"/>
              <a:gd name="connsiteY21" fmla="*/ 214008 h 336016"/>
              <a:gd name="connsiteX22" fmla="*/ 89838 w 336480"/>
              <a:gd name="connsiteY22" fmla="*/ 177251 h 336016"/>
              <a:gd name="connsiteX23" fmla="*/ 100115 w 336480"/>
              <a:gd name="connsiteY23" fmla="*/ 177086 h 336016"/>
              <a:gd name="connsiteX24" fmla="*/ 222974 w 336480"/>
              <a:gd name="connsiteY24" fmla="*/ 30162 h 336016"/>
              <a:gd name="connsiteX25" fmla="*/ 136455 w 336480"/>
              <a:gd name="connsiteY25" fmla="*/ 115094 h 336016"/>
              <a:gd name="connsiteX26" fmla="*/ 222974 w 336480"/>
              <a:gd name="connsiteY26" fmla="*/ 200026 h 336016"/>
              <a:gd name="connsiteX27" fmla="*/ 309493 w 336480"/>
              <a:gd name="connsiteY27" fmla="*/ 115094 h 336016"/>
              <a:gd name="connsiteX28" fmla="*/ 222974 w 336480"/>
              <a:gd name="connsiteY28" fmla="*/ 30162 h 336016"/>
              <a:gd name="connsiteX29" fmla="*/ 222180 w 336480"/>
              <a:gd name="connsiteY29" fmla="*/ 0 h 336016"/>
              <a:gd name="connsiteX30" fmla="*/ 336480 w 336480"/>
              <a:gd name="connsiteY30" fmla="*/ 115094 h 336016"/>
              <a:gd name="connsiteX31" fmla="*/ 222180 w 336480"/>
              <a:gd name="connsiteY31" fmla="*/ 230188 h 336016"/>
              <a:gd name="connsiteX32" fmla="*/ 107880 w 336480"/>
              <a:gd name="connsiteY32" fmla="*/ 115094 h 336016"/>
              <a:gd name="connsiteX33" fmla="*/ 222180 w 336480"/>
              <a:gd name="connsiteY33" fmla="*/ 0 h 33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6480" h="336016">
                <a:moveTo>
                  <a:pt x="142851" y="229463"/>
                </a:moveTo>
                <a:cubicBezTo>
                  <a:pt x="146120" y="228319"/>
                  <a:pt x="149715" y="228319"/>
                  <a:pt x="152983" y="229627"/>
                </a:cubicBezTo>
                <a:cubicBezTo>
                  <a:pt x="160827" y="232241"/>
                  <a:pt x="163442" y="241393"/>
                  <a:pt x="160827" y="247930"/>
                </a:cubicBezTo>
                <a:cubicBezTo>
                  <a:pt x="160827" y="247930"/>
                  <a:pt x="160827" y="247930"/>
                  <a:pt x="124221" y="327678"/>
                </a:cubicBezTo>
                <a:cubicBezTo>
                  <a:pt x="121607" y="335522"/>
                  <a:pt x="113762" y="338137"/>
                  <a:pt x="105918" y="334215"/>
                </a:cubicBezTo>
                <a:cubicBezTo>
                  <a:pt x="99382" y="331600"/>
                  <a:pt x="96767" y="323756"/>
                  <a:pt x="99382" y="315912"/>
                </a:cubicBezTo>
                <a:cubicBezTo>
                  <a:pt x="99382" y="315912"/>
                  <a:pt x="99382" y="315912"/>
                  <a:pt x="134680" y="236164"/>
                </a:cubicBezTo>
                <a:cubicBezTo>
                  <a:pt x="136641" y="232895"/>
                  <a:pt x="139583" y="230607"/>
                  <a:pt x="142851" y="229463"/>
                </a:cubicBezTo>
                <a:close/>
                <a:moveTo>
                  <a:pt x="122081" y="201355"/>
                </a:moveTo>
                <a:cubicBezTo>
                  <a:pt x="125739" y="201355"/>
                  <a:pt x="129397" y="202685"/>
                  <a:pt x="132722" y="205345"/>
                </a:cubicBezTo>
                <a:cubicBezTo>
                  <a:pt x="138042" y="211996"/>
                  <a:pt x="138042" y="219976"/>
                  <a:pt x="132722" y="225296"/>
                </a:cubicBezTo>
                <a:cubicBezTo>
                  <a:pt x="132722" y="225296"/>
                  <a:pt x="132722" y="225296"/>
                  <a:pt x="66218" y="291800"/>
                </a:cubicBezTo>
                <a:cubicBezTo>
                  <a:pt x="59568" y="298450"/>
                  <a:pt x="51587" y="297120"/>
                  <a:pt x="46267" y="291800"/>
                </a:cubicBezTo>
                <a:cubicBezTo>
                  <a:pt x="39617" y="286479"/>
                  <a:pt x="39617" y="277169"/>
                  <a:pt x="46267" y="271849"/>
                </a:cubicBezTo>
                <a:cubicBezTo>
                  <a:pt x="46267" y="271849"/>
                  <a:pt x="46267" y="271849"/>
                  <a:pt x="111441" y="205345"/>
                </a:cubicBezTo>
                <a:cubicBezTo>
                  <a:pt x="114766" y="202685"/>
                  <a:pt x="118423" y="201355"/>
                  <a:pt x="122081" y="201355"/>
                </a:cubicBezTo>
                <a:close/>
                <a:moveTo>
                  <a:pt x="100115" y="177086"/>
                </a:moveTo>
                <a:cubicBezTo>
                  <a:pt x="103430" y="178235"/>
                  <a:pt x="106414" y="180532"/>
                  <a:pt x="108403" y="183814"/>
                </a:cubicBezTo>
                <a:cubicBezTo>
                  <a:pt x="111055" y="191691"/>
                  <a:pt x="108403" y="199567"/>
                  <a:pt x="100447" y="202193"/>
                </a:cubicBezTo>
                <a:cubicBezTo>
                  <a:pt x="100447" y="202193"/>
                  <a:pt x="100447" y="202193"/>
                  <a:pt x="20884" y="238950"/>
                </a:cubicBezTo>
                <a:cubicBezTo>
                  <a:pt x="12928" y="242888"/>
                  <a:pt x="3646" y="238950"/>
                  <a:pt x="994" y="232386"/>
                </a:cubicBezTo>
                <a:cubicBezTo>
                  <a:pt x="-1658" y="224510"/>
                  <a:pt x="994" y="216633"/>
                  <a:pt x="8950" y="214008"/>
                </a:cubicBezTo>
                <a:cubicBezTo>
                  <a:pt x="8950" y="214008"/>
                  <a:pt x="8950" y="214008"/>
                  <a:pt x="89838" y="177251"/>
                </a:cubicBezTo>
                <a:cubicBezTo>
                  <a:pt x="93153" y="175938"/>
                  <a:pt x="96800" y="175938"/>
                  <a:pt x="100115" y="177086"/>
                </a:cubicBezTo>
                <a:close/>
                <a:moveTo>
                  <a:pt x="222974" y="30162"/>
                </a:moveTo>
                <a:cubicBezTo>
                  <a:pt x="175191" y="30162"/>
                  <a:pt x="136455" y="68187"/>
                  <a:pt x="136455" y="115094"/>
                </a:cubicBezTo>
                <a:cubicBezTo>
                  <a:pt x="136455" y="162001"/>
                  <a:pt x="175191" y="200026"/>
                  <a:pt x="222974" y="200026"/>
                </a:cubicBezTo>
                <a:cubicBezTo>
                  <a:pt x="270757" y="200026"/>
                  <a:pt x="309493" y="162001"/>
                  <a:pt x="309493" y="115094"/>
                </a:cubicBezTo>
                <a:cubicBezTo>
                  <a:pt x="309493" y="68187"/>
                  <a:pt x="270757" y="30162"/>
                  <a:pt x="222974" y="30162"/>
                </a:cubicBezTo>
                <a:close/>
                <a:moveTo>
                  <a:pt x="222180" y="0"/>
                </a:moveTo>
                <a:cubicBezTo>
                  <a:pt x="285306" y="0"/>
                  <a:pt x="336480" y="51529"/>
                  <a:pt x="336480" y="115094"/>
                </a:cubicBezTo>
                <a:cubicBezTo>
                  <a:pt x="336480" y="178659"/>
                  <a:pt x="285306" y="230188"/>
                  <a:pt x="222180" y="230188"/>
                </a:cubicBezTo>
                <a:cubicBezTo>
                  <a:pt x="159054" y="230188"/>
                  <a:pt x="107880" y="178659"/>
                  <a:pt x="107880" y="115094"/>
                </a:cubicBezTo>
                <a:cubicBezTo>
                  <a:pt x="107880" y="51529"/>
                  <a:pt x="159054" y="0"/>
                  <a:pt x="22218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3490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流程圖: 資料 41"/>
          <p:cNvSpPr/>
          <p:nvPr/>
        </p:nvSpPr>
        <p:spPr>
          <a:xfrm>
            <a:off x="-108520" y="404664"/>
            <a:ext cx="5040560" cy="72008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76"/>
              <a:gd name="connsiteY0" fmla="*/ 10000 h 10000"/>
              <a:gd name="connsiteX1" fmla="*/ 76 w 8076"/>
              <a:gd name="connsiteY1" fmla="*/ 0 h 10000"/>
              <a:gd name="connsiteX2" fmla="*/ 8076 w 8076"/>
              <a:gd name="connsiteY2" fmla="*/ 0 h 10000"/>
              <a:gd name="connsiteX3" fmla="*/ 6076 w 8076"/>
              <a:gd name="connsiteY3" fmla="*/ 10000 h 10000"/>
              <a:gd name="connsiteX4" fmla="*/ 0 w 8076"/>
              <a:gd name="connsiteY4" fmla="*/ 10000 h 10000"/>
              <a:gd name="connsiteX0" fmla="*/ 0 w 10000"/>
              <a:gd name="connsiteY0" fmla="*/ 10000 h 10000"/>
              <a:gd name="connsiteX1" fmla="*/ 94 w 10000"/>
              <a:gd name="connsiteY1" fmla="*/ 0 h 10000"/>
              <a:gd name="connsiteX2" fmla="*/ 10000 w 10000"/>
              <a:gd name="connsiteY2" fmla="*/ 0 h 10000"/>
              <a:gd name="connsiteX3" fmla="*/ 8013 w 10000"/>
              <a:gd name="connsiteY3" fmla="*/ 9848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31" y="6667"/>
                  <a:pt x="63" y="3333"/>
                  <a:pt x="94" y="0"/>
                </a:cubicBezTo>
                <a:lnTo>
                  <a:pt x="10000" y="0"/>
                </a:lnTo>
                <a:lnTo>
                  <a:pt x="8013" y="9848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16024" y="197768"/>
            <a:ext cx="4716016" cy="1143000"/>
          </a:xfrm>
        </p:spPr>
        <p:txBody>
          <a:bodyPr>
            <a:normAutofit/>
          </a:bodyPr>
          <a:lstStyle/>
          <a:p>
            <a:r>
              <a:rPr lang="zh-TW" altLang="en-US" sz="36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工作執行情形</a:t>
            </a:r>
            <a:endParaRPr lang="zh-TW" altLang="en-US" sz="36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zh-TW" sz="2800" b="1" dirty="0" smtClean="0">
                <a:solidFill>
                  <a:schemeClr val="accent6"/>
                </a:solidFill>
                <a:latin typeface="+mj-lt"/>
              </a:rPr>
              <a:t>02</a:t>
            </a:r>
            <a:endParaRPr lang="en-US" sz="2800" b="1" dirty="0">
              <a:solidFill>
                <a:schemeClr val="accent6"/>
              </a:solidFill>
              <a:latin typeface="+mj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10439"/>
              </p:ext>
            </p:extLst>
          </p:nvPr>
        </p:nvGraphicFramePr>
        <p:xfrm>
          <a:off x="1115616" y="1441499"/>
          <a:ext cx="6696744" cy="4693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96142"/>
                <a:gridCol w="5800602"/>
              </a:tblGrid>
              <a:tr h="397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TW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01</a:t>
                      </a:r>
                      <a:endParaRPr lang="zh-TW" alt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策辦風險業務專案稽核，發揮機先預防效能</a:t>
                      </a:r>
                      <a:endParaRPr lang="zh-TW" alt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TW" sz="2200" b="1" dirty="0" smtClean="0">
                          <a:solidFill>
                            <a:srgbClr val="006699"/>
                          </a:solidFill>
                        </a:rPr>
                        <a:t>02</a:t>
                      </a:r>
                      <a:endParaRPr lang="zh-TW" altLang="en-US" sz="2200" b="1" dirty="0">
                        <a:solidFill>
                          <a:srgbClr val="0066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200" b="1" kern="1200" dirty="0" smtClean="0">
                          <a:solidFill>
                            <a:srgbClr val="0066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推動制度興革措施，強化防貪內控機制</a:t>
                      </a:r>
                      <a:endParaRPr lang="zh-TW" altLang="en-US" sz="2200" dirty="0">
                        <a:solidFill>
                          <a:srgbClr val="0066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TW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03</a:t>
                      </a:r>
                      <a:endParaRPr lang="zh-TW" alt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推動再防貪措施，啟動廉能正向循環</a:t>
                      </a:r>
                      <a:endParaRPr lang="zh-TW" alt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TW" sz="2200" b="1" dirty="0" smtClean="0">
                          <a:solidFill>
                            <a:srgbClr val="006699"/>
                          </a:solidFill>
                        </a:rPr>
                        <a:t>04</a:t>
                      </a:r>
                      <a:endParaRPr lang="zh-TW" altLang="en-US" sz="2200" b="1" dirty="0">
                        <a:solidFill>
                          <a:srgbClr val="0066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200" b="1" kern="1200" dirty="0" smtClean="0">
                          <a:solidFill>
                            <a:srgbClr val="0066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導入外部監督力量，彙編防貪指引手冊</a:t>
                      </a:r>
                      <a:endParaRPr lang="zh-TW" altLang="en-US" sz="2200" dirty="0">
                        <a:solidFill>
                          <a:srgbClr val="0066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TW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05</a:t>
                      </a:r>
                      <a:endParaRPr lang="zh-TW" alt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釐清圖利便民界線，型塑廉政倫理</a:t>
                      </a:r>
                      <a:endParaRPr lang="zh-TW" alt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TW" sz="2200" b="1" dirty="0" smtClean="0">
                          <a:solidFill>
                            <a:srgbClr val="006699"/>
                          </a:solidFill>
                        </a:rPr>
                        <a:t>06</a:t>
                      </a:r>
                      <a:endParaRPr lang="zh-TW" altLang="en-US" sz="2200" b="1" dirty="0">
                        <a:solidFill>
                          <a:srgbClr val="0066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200" b="1" kern="1200" dirty="0" smtClean="0">
                          <a:solidFill>
                            <a:srgbClr val="0066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活化廉政宣導，提升反貪意識</a:t>
                      </a:r>
                      <a:endParaRPr lang="zh-TW" altLang="en-US" sz="2200" dirty="0">
                        <a:solidFill>
                          <a:srgbClr val="0066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TW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07</a:t>
                      </a:r>
                      <a:endParaRPr lang="zh-TW" alt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賡續推展陽光法令，完善申報及實質審查作業</a:t>
                      </a:r>
                      <a:endParaRPr lang="zh-TW" alt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TW" sz="2200" b="1" dirty="0" smtClean="0">
                          <a:solidFill>
                            <a:srgbClr val="006699"/>
                          </a:solidFill>
                        </a:rPr>
                        <a:t>08</a:t>
                      </a:r>
                      <a:endParaRPr lang="zh-TW" altLang="en-US" sz="2200" b="1" dirty="0">
                        <a:solidFill>
                          <a:srgbClr val="0066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200" b="1" kern="1200" dirty="0" smtClean="0">
                          <a:solidFill>
                            <a:srgbClr val="0066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落實公務員行為規範，建立優良典範</a:t>
                      </a:r>
                      <a:endParaRPr lang="zh-TW" altLang="en-US" sz="2200" dirty="0">
                        <a:solidFill>
                          <a:srgbClr val="0066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TW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09</a:t>
                      </a:r>
                      <a:endParaRPr lang="zh-TW" alt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策進公務機密維護措施，防杜洩密風險</a:t>
                      </a:r>
                      <a:endParaRPr lang="zh-TW" alt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TW" sz="2200" b="1" dirty="0" smtClean="0">
                          <a:solidFill>
                            <a:srgbClr val="006699"/>
                          </a:solidFill>
                        </a:rPr>
                        <a:t>10</a:t>
                      </a:r>
                      <a:endParaRPr lang="zh-TW" altLang="en-US" sz="2200" b="1" dirty="0">
                        <a:solidFill>
                          <a:srgbClr val="0066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200" b="1" kern="1200" dirty="0" smtClean="0">
                          <a:solidFill>
                            <a:srgbClr val="006699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掌握機關安全維護狀況，建構防護網絡</a:t>
                      </a:r>
                      <a:endParaRPr lang="zh-TW" altLang="en-US" sz="2200" dirty="0">
                        <a:solidFill>
                          <a:srgbClr val="0066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TW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zh-TW" alt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依法查察檢舉案件，機先導正違失情事</a:t>
                      </a:r>
                      <a:endParaRPr lang="zh-TW" altLang="en-US" sz="2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4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0533" y="-90264"/>
            <a:ext cx="7625943" cy="1143000"/>
          </a:xfrm>
        </p:spPr>
        <p:txBody>
          <a:bodyPr>
            <a:normAutofit/>
          </a:bodyPr>
          <a:lstStyle/>
          <a:p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策辦風險業務專案稽核，發揮機先預防效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 </a:t>
            </a:r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8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flipH="1">
            <a:off x="1744155" y="1797671"/>
            <a:ext cx="1638332" cy="3287513"/>
          </a:xfrm>
          <a:custGeom>
            <a:avLst/>
            <a:gdLst>
              <a:gd name="T0" fmla="*/ 761 w 761"/>
              <a:gd name="T1" fmla="*/ 1493 h 1528"/>
              <a:gd name="T2" fmla="*/ 709 w 761"/>
              <a:gd name="T3" fmla="*/ 1458 h 1528"/>
              <a:gd name="T4" fmla="*/ 709 w 761"/>
              <a:gd name="T5" fmla="*/ 1486 h 1528"/>
              <a:gd name="T6" fmla="*/ 13 w 761"/>
              <a:gd name="T7" fmla="*/ 761 h 1528"/>
              <a:gd name="T8" fmla="*/ 696 w 761"/>
              <a:gd name="T9" fmla="*/ 37 h 1528"/>
              <a:gd name="T10" fmla="*/ 725 w 761"/>
              <a:gd name="T11" fmla="*/ 61 h 1528"/>
              <a:gd name="T12" fmla="*/ 755 w 761"/>
              <a:gd name="T13" fmla="*/ 31 h 1528"/>
              <a:gd name="T14" fmla="*/ 725 w 761"/>
              <a:gd name="T15" fmla="*/ 0 h 1528"/>
              <a:gd name="T16" fmla="*/ 696 w 761"/>
              <a:gd name="T17" fmla="*/ 24 h 1528"/>
              <a:gd name="T18" fmla="*/ 0 w 761"/>
              <a:gd name="T19" fmla="*/ 761 h 1528"/>
              <a:gd name="T20" fmla="*/ 709 w 761"/>
              <a:gd name="T21" fmla="*/ 1498 h 1528"/>
              <a:gd name="T22" fmla="*/ 709 w 761"/>
              <a:gd name="T23" fmla="*/ 1528 h 1528"/>
              <a:gd name="T24" fmla="*/ 761 w 761"/>
              <a:gd name="T25" fmla="*/ 1493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1" h="1528">
                <a:moveTo>
                  <a:pt x="761" y="1493"/>
                </a:moveTo>
                <a:cubicBezTo>
                  <a:pt x="709" y="1458"/>
                  <a:pt x="709" y="1458"/>
                  <a:pt x="709" y="1458"/>
                </a:cubicBezTo>
                <a:cubicBezTo>
                  <a:pt x="709" y="1486"/>
                  <a:pt x="709" y="1486"/>
                  <a:pt x="709" y="1486"/>
                </a:cubicBezTo>
                <a:cubicBezTo>
                  <a:pt x="323" y="1470"/>
                  <a:pt x="13" y="1151"/>
                  <a:pt x="13" y="761"/>
                </a:cubicBezTo>
                <a:cubicBezTo>
                  <a:pt x="13" y="375"/>
                  <a:pt x="316" y="59"/>
                  <a:pt x="696" y="37"/>
                </a:cubicBezTo>
                <a:cubicBezTo>
                  <a:pt x="699" y="51"/>
                  <a:pt x="711" y="61"/>
                  <a:pt x="725" y="61"/>
                </a:cubicBezTo>
                <a:cubicBezTo>
                  <a:pt x="742" y="61"/>
                  <a:pt x="755" y="47"/>
                  <a:pt x="755" y="31"/>
                </a:cubicBezTo>
                <a:cubicBezTo>
                  <a:pt x="755" y="14"/>
                  <a:pt x="742" y="0"/>
                  <a:pt x="725" y="0"/>
                </a:cubicBezTo>
                <a:cubicBezTo>
                  <a:pt x="711" y="0"/>
                  <a:pt x="698" y="11"/>
                  <a:pt x="696" y="24"/>
                </a:cubicBezTo>
                <a:cubicBezTo>
                  <a:pt x="308" y="46"/>
                  <a:pt x="0" y="368"/>
                  <a:pt x="0" y="761"/>
                </a:cubicBezTo>
                <a:cubicBezTo>
                  <a:pt x="0" y="1158"/>
                  <a:pt x="315" y="1483"/>
                  <a:pt x="709" y="1498"/>
                </a:cubicBezTo>
                <a:cubicBezTo>
                  <a:pt x="709" y="1528"/>
                  <a:pt x="709" y="1528"/>
                  <a:pt x="709" y="1528"/>
                </a:cubicBezTo>
                <a:lnTo>
                  <a:pt x="761" y="14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5" name="Group 3"/>
          <p:cNvGrpSpPr/>
          <p:nvPr/>
        </p:nvGrpSpPr>
        <p:grpSpPr>
          <a:xfrm>
            <a:off x="2382942" y="1789534"/>
            <a:ext cx="861209" cy="859853"/>
            <a:chOff x="2568254" y="1916548"/>
            <a:chExt cx="1148279" cy="1146470"/>
          </a:xfrm>
        </p:grpSpPr>
        <p:sp>
          <p:nvSpPr>
            <p:cNvPr id="26" name="Oval 6"/>
            <p:cNvSpPr>
              <a:spLocks noChangeArrowheads="1"/>
            </p:cNvSpPr>
            <p:nvPr/>
          </p:nvSpPr>
          <p:spPr bwMode="auto">
            <a:xfrm flipH="1">
              <a:off x="2568254" y="1916548"/>
              <a:ext cx="1148279" cy="11464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 flipH="1">
              <a:off x="2680369" y="2026856"/>
              <a:ext cx="924049" cy="924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8" name="Group 13"/>
          <p:cNvGrpSpPr/>
          <p:nvPr/>
        </p:nvGrpSpPr>
        <p:grpSpPr>
          <a:xfrm>
            <a:off x="2951205" y="2985734"/>
            <a:ext cx="861209" cy="862565"/>
            <a:chOff x="3325938" y="3511480"/>
            <a:chExt cx="1148279" cy="1150087"/>
          </a:xfrm>
        </p:grpSpPr>
        <p:sp>
          <p:nvSpPr>
            <p:cNvPr id="29" name="Oval 7"/>
            <p:cNvSpPr>
              <a:spLocks noChangeArrowheads="1"/>
            </p:cNvSpPr>
            <p:nvPr/>
          </p:nvSpPr>
          <p:spPr bwMode="auto">
            <a:xfrm flipH="1">
              <a:off x="3325938" y="3511480"/>
              <a:ext cx="1148279" cy="11500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 flipH="1">
              <a:off x="3438053" y="3621787"/>
              <a:ext cx="924049" cy="927665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1" name="Group 14"/>
          <p:cNvGrpSpPr/>
          <p:nvPr/>
        </p:nvGrpSpPr>
        <p:grpSpPr>
          <a:xfrm>
            <a:off x="2382942" y="4183289"/>
            <a:ext cx="861209" cy="861209"/>
            <a:chOff x="2568254" y="5108221"/>
            <a:chExt cx="1148279" cy="1148279"/>
          </a:xfrm>
        </p:grpSpPr>
        <p:sp>
          <p:nvSpPr>
            <p:cNvPr id="32" name="Oval 8"/>
            <p:cNvSpPr>
              <a:spLocks noChangeArrowheads="1"/>
            </p:cNvSpPr>
            <p:nvPr/>
          </p:nvSpPr>
          <p:spPr bwMode="auto">
            <a:xfrm flipH="1">
              <a:off x="2568254" y="5108221"/>
              <a:ext cx="1148279" cy="11482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 flipH="1">
              <a:off x="2680369" y="5220336"/>
              <a:ext cx="924049" cy="924048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4" name="Oval 12"/>
          <p:cNvSpPr>
            <a:spLocks noChangeArrowheads="1"/>
          </p:cNvSpPr>
          <p:nvPr/>
        </p:nvSpPr>
        <p:spPr bwMode="auto">
          <a:xfrm flipH="1">
            <a:off x="858534" y="2512407"/>
            <a:ext cx="1847192" cy="1845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3382486" y="1805067"/>
            <a:ext cx="4717905" cy="117724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擇定風險業務</a:t>
            </a:r>
            <a:r>
              <a:rPr lang="zh-TW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，擬訂實施計畫規劃辦理。</a:t>
            </a:r>
            <a:endParaRPr lang="en-US" altLang="zh-TW" sz="24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endParaRPr lang="en-US" sz="21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6" name="Inhaltsplatzhalter 4"/>
          <p:cNvSpPr txBox="1">
            <a:spLocks/>
          </p:cNvSpPr>
          <p:nvPr/>
        </p:nvSpPr>
        <p:spPr>
          <a:xfrm>
            <a:off x="3432612" y="4494480"/>
            <a:ext cx="495581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400" b="1" dirty="0" smtClean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研擬改善策略，發揮自我稽查功能。</a:t>
            </a:r>
            <a:endParaRPr lang="en-US" altLang="zh-TW" sz="24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206"/>
          <p:cNvSpPr>
            <a:spLocks noEditPoints="1"/>
          </p:cNvSpPr>
          <p:nvPr/>
        </p:nvSpPr>
        <p:spPr bwMode="auto">
          <a:xfrm>
            <a:off x="2636107" y="2022215"/>
            <a:ext cx="377334" cy="377334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Inhaltsplatzhalter 4"/>
          <p:cNvSpPr txBox="1">
            <a:spLocks/>
          </p:cNvSpPr>
          <p:nvPr/>
        </p:nvSpPr>
        <p:spPr>
          <a:xfrm>
            <a:off x="1020706" y="3229694"/>
            <a:ext cx="1615401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TW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案次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Inhaltsplatzhalter 4"/>
          <p:cNvSpPr txBox="1">
            <a:spLocks/>
          </p:cNvSpPr>
          <p:nvPr/>
        </p:nvSpPr>
        <p:spPr>
          <a:xfrm>
            <a:off x="1043608" y="2941662"/>
            <a:ext cx="1728192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辦理專案稽核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3923928" y="3059331"/>
            <a:ext cx="4717905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協助檢視公務程序，掌握業務</a:t>
            </a:r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制度面與</a:t>
            </a:r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執行面良窳。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zh-TW" sz="2800" b="1" dirty="0" smtClean="0">
                <a:solidFill>
                  <a:schemeClr val="accent6"/>
                </a:solidFill>
                <a:latin typeface="+mj-lt"/>
              </a:rPr>
              <a:t>03</a:t>
            </a:r>
          </a:p>
        </p:txBody>
      </p:sp>
      <p:pic>
        <p:nvPicPr>
          <p:cNvPr id="1026" name="Picture 2" descr="http://icons.iconarchive.com/icons/iconsmind/outline/128/Check-icon.png"/>
          <p:cNvPicPr>
            <a:picLocks noChangeAspect="1" noChangeArrowheads="1"/>
          </p:cNvPicPr>
          <p:nvPr/>
        </p:nvPicPr>
        <p:blipFill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409" y="3222616"/>
            <a:ext cx="388800" cy="3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ons.iconarchive.com/icons/pixelkit/gentle-edges/128/Check-icon.png"/>
          <p:cNvPicPr>
            <a:picLocks noChangeAspect="1" noChangeArrowheads="1"/>
          </p:cNvPicPr>
          <p:nvPr/>
        </p:nvPicPr>
        <p:blipFill>
          <a:blip r:embed="rId5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546" y="4379893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Inhaltsplatzhalter 4"/>
          <p:cNvSpPr txBox="1">
            <a:spLocks/>
          </p:cNvSpPr>
          <p:nvPr/>
        </p:nvSpPr>
        <p:spPr>
          <a:xfrm>
            <a:off x="508305" y="171092"/>
            <a:ext cx="102480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zh-TW" sz="44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Batang" panose="02030600000101010101" pitchFamily="18" charset="-127"/>
              </a:rPr>
              <a:t>01</a:t>
            </a:r>
            <a:endParaRPr lang="en-US" sz="4400" b="1" dirty="0">
              <a:solidFill>
                <a:schemeClr val="bg1">
                  <a:lumMod val="95000"/>
                </a:schemeClr>
              </a:solidFill>
              <a:latin typeface="+mn-lt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88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拱形 13">
            <a:extLst>
              <a:ext uri="{FF2B5EF4-FFF2-40B4-BE49-F238E27FC236}">
                <a16:creationId xmlns:a16="http://schemas.microsoft.com/office/drawing/2014/main" xmlns="" id="{B3316697-5BA8-4CA8-81B5-FB4082432E47}"/>
              </a:ext>
            </a:extLst>
          </p:cNvPr>
          <p:cNvSpPr>
            <a:spLocks noChangeAspect="1"/>
          </p:cNvSpPr>
          <p:nvPr/>
        </p:nvSpPr>
        <p:spPr bwMode="auto">
          <a:xfrm>
            <a:off x="1547664" y="674545"/>
            <a:ext cx="5405484" cy="6081332"/>
          </a:xfrm>
          <a:prstGeom prst="blockArc">
            <a:avLst>
              <a:gd name="adj1" fmla="val 18897037"/>
              <a:gd name="adj2" fmla="val 1567874"/>
              <a:gd name="adj3" fmla="val 549"/>
            </a:avLst>
          </a:pr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0200" y="-90264"/>
            <a:ext cx="6876256" cy="1143000"/>
          </a:xfrm>
        </p:spPr>
        <p:txBody>
          <a:bodyPr>
            <a:normAutofit/>
          </a:bodyPr>
          <a:lstStyle/>
          <a:p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spc="11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制度興革措施，強化防貪內控機制</a:t>
            </a:r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8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2800" b="1" dirty="0" smtClean="0">
                <a:solidFill>
                  <a:srgbClr val="809EC2"/>
                </a:solidFill>
                <a:latin typeface="Calibri"/>
              </a:rPr>
              <a:t>04</a:t>
            </a:r>
            <a:endParaRPr lang="en-US" sz="2800" b="1" dirty="0">
              <a:solidFill>
                <a:srgbClr val="809EC2"/>
              </a:solidFill>
              <a:latin typeface="Calibri"/>
            </a:endParaRPr>
          </a:p>
        </p:txBody>
      </p:sp>
      <p:sp>
        <p:nvSpPr>
          <p:cNvPr id="21" name="Inhaltsplatzhalter 4"/>
          <p:cNvSpPr txBox="1">
            <a:spLocks/>
          </p:cNvSpPr>
          <p:nvPr/>
        </p:nvSpPr>
        <p:spPr>
          <a:xfrm>
            <a:off x="940650" y="116632"/>
            <a:ext cx="102480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4400" b="1" dirty="0" smtClean="0">
                <a:latin typeface="Calibri"/>
                <a:ea typeface="Batang" panose="02030600000101010101" pitchFamily="18" charset="-127"/>
              </a:rPr>
              <a:t>02</a:t>
            </a:r>
            <a:endParaRPr lang="en-US" sz="4400" b="1" dirty="0">
              <a:latin typeface="Calibri"/>
              <a:ea typeface="Batang" panose="02030600000101010101" pitchFamily="18" charset="-127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066444191"/>
              </p:ext>
            </p:extLst>
          </p:nvPr>
        </p:nvGraphicFramePr>
        <p:xfrm>
          <a:off x="12703" y="2168566"/>
          <a:ext cx="6503513" cy="406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reeform 39">
            <a:extLst>
              <a:ext uri="{FF2B5EF4-FFF2-40B4-BE49-F238E27FC236}">
                <a16:creationId xmlns="" xmlns:a16="http://schemas.microsoft.com/office/drawing/2014/main" id="{69D6BE1F-FE24-4E37-B88A-97A94B674C4F}"/>
              </a:ext>
            </a:extLst>
          </p:cNvPr>
          <p:cNvSpPr/>
          <p:nvPr/>
        </p:nvSpPr>
        <p:spPr bwMode="auto">
          <a:xfrm>
            <a:off x="6098747" y="1432578"/>
            <a:ext cx="2759217" cy="769835"/>
          </a:xfrm>
          <a:custGeom>
            <a:avLst/>
            <a:gdLst>
              <a:gd name="connsiteX0" fmla="*/ 1107583 w 9195515"/>
              <a:gd name="connsiteY0" fmla="*/ 0 h 2215166"/>
              <a:gd name="connsiteX1" fmla="*/ 1890762 w 9195515"/>
              <a:gd name="connsiteY1" fmla="*/ 324404 h 2215166"/>
              <a:gd name="connsiteX2" fmla="*/ 1893527 w 9195515"/>
              <a:gd name="connsiteY2" fmla="*/ 327755 h 2215166"/>
              <a:gd name="connsiteX3" fmla="*/ 1910318 w 9195515"/>
              <a:gd name="connsiteY3" fmla="*/ 342637 h 2215166"/>
              <a:gd name="connsiteX4" fmla="*/ 2636331 w 9195515"/>
              <a:gd name="connsiteY4" fmla="*/ 969406 h 2215166"/>
              <a:gd name="connsiteX5" fmla="*/ 3387497 w 9195515"/>
              <a:gd name="connsiteY5" fmla="*/ 252262 h 2215166"/>
              <a:gd name="connsiteX6" fmla="*/ 3431297 w 9195515"/>
              <a:gd name="connsiteY6" fmla="*/ 219439 h 2215166"/>
              <a:gd name="connsiteX7" fmla="*/ 3503543 w 9195515"/>
              <a:gd name="connsiteY7" fmla="*/ 159831 h 2215166"/>
              <a:gd name="connsiteX8" fmla="*/ 4026793 w 9195515"/>
              <a:gd name="connsiteY8" fmla="*/ 0 h 2215166"/>
              <a:gd name="connsiteX9" fmla="*/ 8259652 w 9195515"/>
              <a:gd name="connsiteY9" fmla="*/ 0 h 2215166"/>
              <a:gd name="connsiteX10" fmla="*/ 9195515 w 9195515"/>
              <a:gd name="connsiteY10" fmla="*/ 935863 h 2215166"/>
              <a:gd name="connsiteX11" fmla="*/ 9195515 w 9195515"/>
              <a:gd name="connsiteY11" fmla="*/ 1279303 h 2215166"/>
              <a:gd name="connsiteX12" fmla="*/ 8259652 w 9195515"/>
              <a:gd name="connsiteY12" fmla="*/ 2215166 h 2215166"/>
              <a:gd name="connsiteX13" fmla="*/ 4026793 w 9195515"/>
              <a:gd name="connsiteY13" fmla="*/ 2215166 h 2215166"/>
              <a:gd name="connsiteX14" fmla="*/ 3503543 w 9195515"/>
              <a:gd name="connsiteY14" fmla="*/ 2055335 h 2215166"/>
              <a:gd name="connsiteX15" fmla="*/ 3461153 w 9195515"/>
              <a:gd name="connsiteY15" fmla="*/ 2020360 h 2215166"/>
              <a:gd name="connsiteX16" fmla="*/ 3387438 w 9195515"/>
              <a:gd name="connsiteY16" fmla="*/ 1972233 h 2215166"/>
              <a:gd name="connsiteX17" fmla="*/ 2662533 w 9195515"/>
              <a:gd name="connsiteY17" fmla="*/ 1275952 h 2215166"/>
              <a:gd name="connsiteX18" fmla="*/ 1944356 w 9195515"/>
              <a:gd name="connsiteY18" fmla="*/ 1835839 h 2215166"/>
              <a:gd name="connsiteX19" fmla="*/ 1906250 w 9195515"/>
              <a:gd name="connsiteY19" fmla="*/ 1871991 h 2215166"/>
              <a:gd name="connsiteX20" fmla="*/ 1890762 w 9195515"/>
              <a:gd name="connsiteY20" fmla="*/ 1890762 h 2215166"/>
              <a:gd name="connsiteX21" fmla="*/ 1107583 w 9195515"/>
              <a:gd name="connsiteY21" fmla="*/ 2215166 h 2215166"/>
              <a:gd name="connsiteX22" fmla="*/ 0 w 9195515"/>
              <a:gd name="connsiteY22" fmla="*/ 1107583 h 2215166"/>
              <a:gd name="connsiteX23" fmla="*/ 1107583 w 9195515"/>
              <a:gd name="connsiteY23" fmla="*/ 0 h 221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95515" h="2215166">
                <a:moveTo>
                  <a:pt x="1107583" y="0"/>
                </a:moveTo>
                <a:cubicBezTo>
                  <a:pt x="1413434" y="0"/>
                  <a:pt x="1690329" y="123971"/>
                  <a:pt x="1890762" y="324404"/>
                </a:cubicBezTo>
                <a:lnTo>
                  <a:pt x="1893527" y="327755"/>
                </a:lnTo>
                <a:lnTo>
                  <a:pt x="1910318" y="342637"/>
                </a:lnTo>
                <a:cubicBezTo>
                  <a:pt x="2138377" y="564106"/>
                  <a:pt x="2341280" y="975490"/>
                  <a:pt x="2636331" y="969406"/>
                </a:cubicBezTo>
                <a:cubicBezTo>
                  <a:pt x="2882207" y="964336"/>
                  <a:pt x="3086413" y="507771"/>
                  <a:pt x="3387497" y="252262"/>
                </a:cubicBezTo>
                <a:lnTo>
                  <a:pt x="3431297" y="219439"/>
                </a:lnTo>
                <a:lnTo>
                  <a:pt x="3503543" y="159831"/>
                </a:lnTo>
                <a:cubicBezTo>
                  <a:pt x="3652908" y="58922"/>
                  <a:pt x="3832970" y="0"/>
                  <a:pt x="4026793" y="0"/>
                </a:cubicBezTo>
                <a:lnTo>
                  <a:pt x="8259652" y="0"/>
                </a:lnTo>
                <a:cubicBezTo>
                  <a:pt x="8776515" y="0"/>
                  <a:pt x="9195515" y="419000"/>
                  <a:pt x="9195515" y="935863"/>
                </a:cubicBezTo>
                <a:lnTo>
                  <a:pt x="9195515" y="1279303"/>
                </a:lnTo>
                <a:cubicBezTo>
                  <a:pt x="9195515" y="1796166"/>
                  <a:pt x="8776515" y="2215166"/>
                  <a:pt x="8259652" y="2215166"/>
                </a:cubicBezTo>
                <a:lnTo>
                  <a:pt x="4026793" y="2215166"/>
                </a:lnTo>
                <a:cubicBezTo>
                  <a:pt x="3832970" y="2215166"/>
                  <a:pt x="3652908" y="2156244"/>
                  <a:pt x="3503543" y="2055335"/>
                </a:cubicBezTo>
                <a:lnTo>
                  <a:pt x="3461153" y="2020360"/>
                </a:lnTo>
                <a:lnTo>
                  <a:pt x="3387438" y="1972233"/>
                </a:lnTo>
                <a:cubicBezTo>
                  <a:pt x="3110503" y="1753314"/>
                  <a:pt x="2916085" y="1275952"/>
                  <a:pt x="2662533" y="1275952"/>
                </a:cubicBezTo>
                <a:cubicBezTo>
                  <a:pt x="2437153" y="1275952"/>
                  <a:pt x="2164147" y="1616555"/>
                  <a:pt x="1944356" y="1835839"/>
                </a:cubicBezTo>
                <a:lnTo>
                  <a:pt x="1906250" y="1871991"/>
                </a:lnTo>
                <a:lnTo>
                  <a:pt x="1890762" y="1890762"/>
                </a:lnTo>
                <a:cubicBezTo>
                  <a:pt x="1690329" y="2091196"/>
                  <a:pt x="1413434" y="2215166"/>
                  <a:pt x="1107583" y="2215166"/>
                </a:cubicBezTo>
                <a:cubicBezTo>
                  <a:pt x="495882" y="2215166"/>
                  <a:pt x="0" y="1719284"/>
                  <a:pt x="0" y="1107583"/>
                </a:cubicBezTo>
                <a:cubicBezTo>
                  <a:pt x="0" y="495882"/>
                  <a:pt x="495882" y="0"/>
                  <a:pt x="1107583" y="0"/>
                </a:cubicBezTo>
                <a:close/>
              </a:path>
            </a:pathLst>
          </a:custGeom>
          <a:solidFill>
            <a:srgbClr val="FF7C8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="" xmlns:a16="http://schemas.microsoft.com/office/drawing/2014/main" id="{51589928-B906-4019-8438-41CF4F7C348F}"/>
              </a:ext>
            </a:extLst>
          </p:cNvPr>
          <p:cNvSpPr/>
          <p:nvPr/>
        </p:nvSpPr>
        <p:spPr bwMode="auto">
          <a:xfrm>
            <a:off x="6098747" y="2905562"/>
            <a:ext cx="3045252" cy="798732"/>
          </a:xfrm>
          <a:custGeom>
            <a:avLst/>
            <a:gdLst>
              <a:gd name="connsiteX0" fmla="*/ 1107583 w 9195515"/>
              <a:gd name="connsiteY0" fmla="*/ 0 h 2215166"/>
              <a:gd name="connsiteX1" fmla="*/ 1890762 w 9195515"/>
              <a:gd name="connsiteY1" fmla="*/ 324404 h 2215166"/>
              <a:gd name="connsiteX2" fmla="*/ 1893527 w 9195515"/>
              <a:gd name="connsiteY2" fmla="*/ 327755 h 2215166"/>
              <a:gd name="connsiteX3" fmla="*/ 1910318 w 9195515"/>
              <a:gd name="connsiteY3" fmla="*/ 342637 h 2215166"/>
              <a:gd name="connsiteX4" fmla="*/ 2636331 w 9195515"/>
              <a:gd name="connsiteY4" fmla="*/ 969406 h 2215166"/>
              <a:gd name="connsiteX5" fmla="*/ 3387497 w 9195515"/>
              <a:gd name="connsiteY5" fmla="*/ 252262 h 2215166"/>
              <a:gd name="connsiteX6" fmla="*/ 3431297 w 9195515"/>
              <a:gd name="connsiteY6" fmla="*/ 219439 h 2215166"/>
              <a:gd name="connsiteX7" fmla="*/ 3503543 w 9195515"/>
              <a:gd name="connsiteY7" fmla="*/ 159831 h 2215166"/>
              <a:gd name="connsiteX8" fmla="*/ 4026793 w 9195515"/>
              <a:gd name="connsiteY8" fmla="*/ 0 h 2215166"/>
              <a:gd name="connsiteX9" fmla="*/ 8259652 w 9195515"/>
              <a:gd name="connsiteY9" fmla="*/ 0 h 2215166"/>
              <a:gd name="connsiteX10" fmla="*/ 9195515 w 9195515"/>
              <a:gd name="connsiteY10" fmla="*/ 935863 h 2215166"/>
              <a:gd name="connsiteX11" fmla="*/ 9195515 w 9195515"/>
              <a:gd name="connsiteY11" fmla="*/ 1279303 h 2215166"/>
              <a:gd name="connsiteX12" fmla="*/ 8259652 w 9195515"/>
              <a:gd name="connsiteY12" fmla="*/ 2215166 h 2215166"/>
              <a:gd name="connsiteX13" fmla="*/ 4026793 w 9195515"/>
              <a:gd name="connsiteY13" fmla="*/ 2215166 h 2215166"/>
              <a:gd name="connsiteX14" fmla="*/ 3503543 w 9195515"/>
              <a:gd name="connsiteY14" fmla="*/ 2055335 h 2215166"/>
              <a:gd name="connsiteX15" fmla="*/ 3461153 w 9195515"/>
              <a:gd name="connsiteY15" fmla="*/ 2020360 h 2215166"/>
              <a:gd name="connsiteX16" fmla="*/ 3387438 w 9195515"/>
              <a:gd name="connsiteY16" fmla="*/ 1972233 h 2215166"/>
              <a:gd name="connsiteX17" fmla="*/ 2662533 w 9195515"/>
              <a:gd name="connsiteY17" fmla="*/ 1275952 h 2215166"/>
              <a:gd name="connsiteX18" fmla="*/ 1944356 w 9195515"/>
              <a:gd name="connsiteY18" fmla="*/ 1835839 h 2215166"/>
              <a:gd name="connsiteX19" fmla="*/ 1906250 w 9195515"/>
              <a:gd name="connsiteY19" fmla="*/ 1871991 h 2215166"/>
              <a:gd name="connsiteX20" fmla="*/ 1890762 w 9195515"/>
              <a:gd name="connsiteY20" fmla="*/ 1890762 h 2215166"/>
              <a:gd name="connsiteX21" fmla="*/ 1107583 w 9195515"/>
              <a:gd name="connsiteY21" fmla="*/ 2215166 h 2215166"/>
              <a:gd name="connsiteX22" fmla="*/ 0 w 9195515"/>
              <a:gd name="connsiteY22" fmla="*/ 1107583 h 2215166"/>
              <a:gd name="connsiteX23" fmla="*/ 1107583 w 9195515"/>
              <a:gd name="connsiteY23" fmla="*/ 0 h 221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95515" h="2215166">
                <a:moveTo>
                  <a:pt x="1107583" y="0"/>
                </a:moveTo>
                <a:cubicBezTo>
                  <a:pt x="1413434" y="0"/>
                  <a:pt x="1690329" y="123971"/>
                  <a:pt x="1890762" y="324404"/>
                </a:cubicBezTo>
                <a:lnTo>
                  <a:pt x="1893527" y="327755"/>
                </a:lnTo>
                <a:lnTo>
                  <a:pt x="1910318" y="342637"/>
                </a:lnTo>
                <a:cubicBezTo>
                  <a:pt x="2138377" y="564106"/>
                  <a:pt x="2341280" y="975490"/>
                  <a:pt x="2636331" y="969406"/>
                </a:cubicBezTo>
                <a:cubicBezTo>
                  <a:pt x="2882207" y="964336"/>
                  <a:pt x="3086413" y="507771"/>
                  <a:pt x="3387497" y="252262"/>
                </a:cubicBezTo>
                <a:lnTo>
                  <a:pt x="3431297" y="219439"/>
                </a:lnTo>
                <a:lnTo>
                  <a:pt x="3503543" y="159831"/>
                </a:lnTo>
                <a:cubicBezTo>
                  <a:pt x="3652908" y="58922"/>
                  <a:pt x="3832970" y="0"/>
                  <a:pt x="4026793" y="0"/>
                </a:cubicBezTo>
                <a:lnTo>
                  <a:pt x="8259652" y="0"/>
                </a:lnTo>
                <a:cubicBezTo>
                  <a:pt x="8776515" y="0"/>
                  <a:pt x="9195515" y="419000"/>
                  <a:pt x="9195515" y="935863"/>
                </a:cubicBezTo>
                <a:lnTo>
                  <a:pt x="9195515" y="1279303"/>
                </a:lnTo>
                <a:cubicBezTo>
                  <a:pt x="9195515" y="1796166"/>
                  <a:pt x="8776515" y="2215166"/>
                  <a:pt x="8259652" y="2215166"/>
                </a:cubicBezTo>
                <a:lnTo>
                  <a:pt x="4026793" y="2215166"/>
                </a:lnTo>
                <a:cubicBezTo>
                  <a:pt x="3832970" y="2215166"/>
                  <a:pt x="3652908" y="2156244"/>
                  <a:pt x="3503543" y="2055335"/>
                </a:cubicBezTo>
                <a:lnTo>
                  <a:pt x="3461153" y="2020360"/>
                </a:lnTo>
                <a:lnTo>
                  <a:pt x="3387438" y="1972233"/>
                </a:lnTo>
                <a:cubicBezTo>
                  <a:pt x="3110503" y="1753314"/>
                  <a:pt x="2916085" y="1275952"/>
                  <a:pt x="2662533" y="1275952"/>
                </a:cubicBezTo>
                <a:cubicBezTo>
                  <a:pt x="2437153" y="1275952"/>
                  <a:pt x="2164147" y="1616555"/>
                  <a:pt x="1944356" y="1835839"/>
                </a:cubicBezTo>
                <a:lnTo>
                  <a:pt x="1906250" y="1871991"/>
                </a:lnTo>
                <a:lnTo>
                  <a:pt x="1890762" y="1890762"/>
                </a:lnTo>
                <a:cubicBezTo>
                  <a:pt x="1690329" y="2091196"/>
                  <a:pt x="1413434" y="2215166"/>
                  <a:pt x="1107583" y="2215166"/>
                </a:cubicBezTo>
                <a:cubicBezTo>
                  <a:pt x="495882" y="2215166"/>
                  <a:pt x="0" y="1719284"/>
                  <a:pt x="0" y="1107583"/>
                </a:cubicBezTo>
                <a:cubicBezTo>
                  <a:pt x="0" y="495882"/>
                  <a:pt x="495882" y="0"/>
                  <a:pt x="1107583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38">
            <a:extLst>
              <a:ext uri="{FF2B5EF4-FFF2-40B4-BE49-F238E27FC236}">
                <a16:creationId xmlns="" xmlns:a16="http://schemas.microsoft.com/office/drawing/2014/main" id="{71214092-8768-440D-B674-A8BED1D4B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416" y="3043590"/>
            <a:ext cx="2120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國庫收益</a:t>
            </a:r>
            <a:endPara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="" xmlns:a16="http://schemas.microsoft.com/office/drawing/2014/main" id="{BD778A3A-B582-4EFD-A3BA-0DCCE15E7AE0}"/>
              </a:ext>
            </a:extLst>
          </p:cNvPr>
          <p:cNvSpPr/>
          <p:nvPr/>
        </p:nvSpPr>
        <p:spPr bwMode="auto">
          <a:xfrm>
            <a:off x="6312180" y="4357132"/>
            <a:ext cx="2831820" cy="762084"/>
          </a:xfrm>
          <a:custGeom>
            <a:avLst/>
            <a:gdLst>
              <a:gd name="connsiteX0" fmla="*/ 1107583 w 9195515"/>
              <a:gd name="connsiteY0" fmla="*/ 0 h 2215166"/>
              <a:gd name="connsiteX1" fmla="*/ 1890762 w 9195515"/>
              <a:gd name="connsiteY1" fmla="*/ 324404 h 2215166"/>
              <a:gd name="connsiteX2" fmla="*/ 1893527 w 9195515"/>
              <a:gd name="connsiteY2" fmla="*/ 327755 h 2215166"/>
              <a:gd name="connsiteX3" fmla="*/ 1910318 w 9195515"/>
              <a:gd name="connsiteY3" fmla="*/ 342637 h 2215166"/>
              <a:gd name="connsiteX4" fmla="*/ 2636331 w 9195515"/>
              <a:gd name="connsiteY4" fmla="*/ 969406 h 2215166"/>
              <a:gd name="connsiteX5" fmla="*/ 3387497 w 9195515"/>
              <a:gd name="connsiteY5" fmla="*/ 252262 h 2215166"/>
              <a:gd name="connsiteX6" fmla="*/ 3431297 w 9195515"/>
              <a:gd name="connsiteY6" fmla="*/ 219439 h 2215166"/>
              <a:gd name="connsiteX7" fmla="*/ 3503543 w 9195515"/>
              <a:gd name="connsiteY7" fmla="*/ 159831 h 2215166"/>
              <a:gd name="connsiteX8" fmla="*/ 4026793 w 9195515"/>
              <a:gd name="connsiteY8" fmla="*/ 0 h 2215166"/>
              <a:gd name="connsiteX9" fmla="*/ 8259652 w 9195515"/>
              <a:gd name="connsiteY9" fmla="*/ 0 h 2215166"/>
              <a:gd name="connsiteX10" fmla="*/ 9195515 w 9195515"/>
              <a:gd name="connsiteY10" fmla="*/ 935863 h 2215166"/>
              <a:gd name="connsiteX11" fmla="*/ 9195515 w 9195515"/>
              <a:gd name="connsiteY11" fmla="*/ 1279303 h 2215166"/>
              <a:gd name="connsiteX12" fmla="*/ 8259652 w 9195515"/>
              <a:gd name="connsiteY12" fmla="*/ 2215166 h 2215166"/>
              <a:gd name="connsiteX13" fmla="*/ 4026793 w 9195515"/>
              <a:gd name="connsiteY13" fmla="*/ 2215166 h 2215166"/>
              <a:gd name="connsiteX14" fmla="*/ 3503543 w 9195515"/>
              <a:gd name="connsiteY14" fmla="*/ 2055335 h 2215166"/>
              <a:gd name="connsiteX15" fmla="*/ 3461153 w 9195515"/>
              <a:gd name="connsiteY15" fmla="*/ 2020360 h 2215166"/>
              <a:gd name="connsiteX16" fmla="*/ 3387438 w 9195515"/>
              <a:gd name="connsiteY16" fmla="*/ 1972233 h 2215166"/>
              <a:gd name="connsiteX17" fmla="*/ 2662533 w 9195515"/>
              <a:gd name="connsiteY17" fmla="*/ 1275952 h 2215166"/>
              <a:gd name="connsiteX18" fmla="*/ 1944356 w 9195515"/>
              <a:gd name="connsiteY18" fmla="*/ 1835839 h 2215166"/>
              <a:gd name="connsiteX19" fmla="*/ 1906250 w 9195515"/>
              <a:gd name="connsiteY19" fmla="*/ 1871991 h 2215166"/>
              <a:gd name="connsiteX20" fmla="*/ 1890762 w 9195515"/>
              <a:gd name="connsiteY20" fmla="*/ 1890762 h 2215166"/>
              <a:gd name="connsiteX21" fmla="*/ 1107583 w 9195515"/>
              <a:gd name="connsiteY21" fmla="*/ 2215166 h 2215166"/>
              <a:gd name="connsiteX22" fmla="*/ 0 w 9195515"/>
              <a:gd name="connsiteY22" fmla="*/ 1107583 h 2215166"/>
              <a:gd name="connsiteX23" fmla="*/ 1107583 w 9195515"/>
              <a:gd name="connsiteY23" fmla="*/ 0 h 221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95515" h="2215166">
                <a:moveTo>
                  <a:pt x="1107583" y="0"/>
                </a:moveTo>
                <a:cubicBezTo>
                  <a:pt x="1413434" y="0"/>
                  <a:pt x="1690329" y="123971"/>
                  <a:pt x="1890762" y="324404"/>
                </a:cubicBezTo>
                <a:lnTo>
                  <a:pt x="1893527" y="327755"/>
                </a:lnTo>
                <a:lnTo>
                  <a:pt x="1910318" y="342637"/>
                </a:lnTo>
                <a:cubicBezTo>
                  <a:pt x="2138377" y="564106"/>
                  <a:pt x="2341280" y="975490"/>
                  <a:pt x="2636331" y="969406"/>
                </a:cubicBezTo>
                <a:cubicBezTo>
                  <a:pt x="2882207" y="964336"/>
                  <a:pt x="3086413" y="507771"/>
                  <a:pt x="3387497" y="252262"/>
                </a:cubicBezTo>
                <a:lnTo>
                  <a:pt x="3431297" y="219439"/>
                </a:lnTo>
                <a:lnTo>
                  <a:pt x="3503543" y="159831"/>
                </a:lnTo>
                <a:cubicBezTo>
                  <a:pt x="3652908" y="58922"/>
                  <a:pt x="3832970" y="0"/>
                  <a:pt x="4026793" y="0"/>
                </a:cubicBezTo>
                <a:lnTo>
                  <a:pt x="8259652" y="0"/>
                </a:lnTo>
                <a:cubicBezTo>
                  <a:pt x="8776515" y="0"/>
                  <a:pt x="9195515" y="419000"/>
                  <a:pt x="9195515" y="935863"/>
                </a:cubicBezTo>
                <a:lnTo>
                  <a:pt x="9195515" y="1279303"/>
                </a:lnTo>
                <a:cubicBezTo>
                  <a:pt x="9195515" y="1796166"/>
                  <a:pt x="8776515" y="2215166"/>
                  <a:pt x="8259652" y="2215166"/>
                </a:cubicBezTo>
                <a:lnTo>
                  <a:pt x="4026793" y="2215166"/>
                </a:lnTo>
                <a:cubicBezTo>
                  <a:pt x="3832970" y="2215166"/>
                  <a:pt x="3652908" y="2156244"/>
                  <a:pt x="3503543" y="2055335"/>
                </a:cubicBezTo>
                <a:lnTo>
                  <a:pt x="3461153" y="2020360"/>
                </a:lnTo>
                <a:lnTo>
                  <a:pt x="3387438" y="1972233"/>
                </a:lnTo>
                <a:cubicBezTo>
                  <a:pt x="3110503" y="1753314"/>
                  <a:pt x="2916085" y="1275952"/>
                  <a:pt x="2662533" y="1275952"/>
                </a:cubicBezTo>
                <a:cubicBezTo>
                  <a:pt x="2437153" y="1275952"/>
                  <a:pt x="2164147" y="1616555"/>
                  <a:pt x="1944356" y="1835839"/>
                </a:cubicBezTo>
                <a:lnTo>
                  <a:pt x="1906250" y="1871991"/>
                </a:lnTo>
                <a:lnTo>
                  <a:pt x="1890762" y="1890762"/>
                </a:lnTo>
                <a:cubicBezTo>
                  <a:pt x="1690329" y="2091196"/>
                  <a:pt x="1413434" y="2215166"/>
                  <a:pt x="1107583" y="2215166"/>
                </a:cubicBezTo>
                <a:cubicBezTo>
                  <a:pt x="495882" y="2215166"/>
                  <a:pt x="0" y="1719284"/>
                  <a:pt x="0" y="1107583"/>
                </a:cubicBezTo>
                <a:cubicBezTo>
                  <a:pt x="0" y="495882"/>
                  <a:pt x="495882" y="0"/>
                  <a:pt x="1107583" y="0"/>
                </a:cubicBezTo>
                <a:close/>
              </a:path>
            </a:pathLst>
          </a:custGeom>
          <a:solidFill>
            <a:srgbClr val="76C0D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38">
            <a:extLst>
              <a:ext uri="{FF2B5EF4-FFF2-40B4-BE49-F238E27FC236}">
                <a16:creationId xmlns="" xmlns:a16="http://schemas.microsoft.com/office/drawing/2014/main" id="{4080F5FC-1DB7-4D3B-9AEE-149842463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091" y="4507339"/>
            <a:ext cx="2177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降低貪瀆不法</a:t>
            </a:r>
            <a:endPara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38">
            <a:extLst>
              <a:ext uri="{FF2B5EF4-FFF2-40B4-BE49-F238E27FC236}">
                <a16:creationId xmlns="" xmlns:a16="http://schemas.microsoft.com/office/drawing/2014/main" id="{7569C4A2-79E6-4AA1-961B-BF68E1285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1586575"/>
            <a:ext cx="1646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減少浪費</a:t>
            </a:r>
            <a:endPara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组 14">
            <a:extLst>
              <a:ext uri="{FF2B5EF4-FFF2-40B4-BE49-F238E27FC236}">
                <a16:creationId xmlns:a16="http://schemas.microsoft.com/office/drawing/2014/main" xmlns="" id="{B3C92CD7-7D99-46E7-AEB6-B065790E313C}"/>
              </a:ext>
            </a:extLst>
          </p:cNvPr>
          <p:cNvGrpSpPr/>
          <p:nvPr/>
        </p:nvGrpSpPr>
        <p:grpSpPr>
          <a:xfrm rot="1977960">
            <a:off x="3373318" y="995884"/>
            <a:ext cx="1546364" cy="1508840"/>
            <a:chOff x="2882980" y="3255053"/>
            <a:chExt cx="1024513" cy="1010448"/>
          </a:xfrm>
        </p:grpSpPr>
        <p:sp>
          <p:nvSpPr>
            <p:cNvPr id="26" name="椭圆 119">
              <a:extLst>
                <a:ext uri="{FF2B5EF4-FFF2-40B4-BE49-F238E27FC236}">
                  <a16:creationId xmlns:a16="http://schemas.microsoft.com/office/drawing/2014/main" xmlns="" id="{A317DBE0-B728-40AD-8D6F-AD158551AF80}"/>
                </a:ext>
              </a:extLst>
            </p:cNvPr>
            <p:cNvSpPr/>
            <p:nvPr/>
          </p:nvSpPr>
          <p:spPr>
            <a:xfrm>
              <a:off x="3553902" y="3546323"/>
              <a:ext cx="353591" cy="35359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1" lang="zh-CN" altLang="en-US" kern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7" name="椭圆 122">
              <a:extLst>
                <a:ext uri="{FF2B5EF4-FFF2-40B4-BE49-F238E27FC236}">
                  <a16:creationId xmlns:a16="http://schemas.microsoft.com/office/drawing/2014/main" xmlns="" id="{526FAD5E-F82B-438E-A9A3-9C65154E56BD}"/>
                </a:ext>
              </a:extLst>
            </p:cNvPr>
            <p:cNvSpPr/>
            <p:nvPr/>
          </p:nvSpPr>
          <p:spPr>
            <a:xfrm>
              <a:off x="3234950" y="3255053"/>
              <a:ext cx="291270" cy="291270"/>
            </a:xfrm>
            <a:prstGeom prst="ellipse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1" lang="zh-CN" altLang="en-US" kern="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9" name="椭圆 124">
              <a:extLst>
                <a:ext uri="{FF2B5EF4-FFF2-40B4-BE49-F238E27FC236}">
                  <a16:creationId xmlns:a16="http://schemas.microsoft.com/office/drawing/2014/main" xmlns="" id="{C354825D-26C2-422C-951E-EEDE657BD3D3}"/>
                </a:ext>
              </a:extLst>
            </p:cNvPr>
            <p:cNvSpPr/>
            <p:nvPr/>
          </p:nvSpPr>
          <p:spPr>
            <a:xfrm>
              <a:off x="2882980" y="3706870"/>
              <a:ext cx="558631" cy="558631"/>
            </a:xfrm>
            <a:prstGeom prst="ellipse">
              <a:avLst/>
            </a:prstGeom>
            <a:solidFill>
              <a:srgbClr val="71C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1" lang="zh-CN" altLang="en-US" kern="0">
                <a:solidFill>
                  <a:srgbClr val="FFFFFF"/>
                </a:solidFill>
                <a:latin typeface="Century Gothic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5475">
            <a:off x="5783973" y="5713854"/>
            <a:ext cx="886536" cy="95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0200" y="-90264"/>
            <a:ext cx="6516216" cy="1143000"/>
          </a:xfrm>
        </p:spPr>
        <p:txBody>
          <a:bodyPr>
            <a:normAutofit/>
          </a:bodyPr>
          <a:lstStyle/>
          <a:p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落實預警導向，強化內部控制機能 </a:t>
            </a:r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8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flipH="1">
            <a:off x="1713205" y="1844824"/>
            <a:ext cx="1638332" cy="3287513"/>
          </a:xfrm>
          <a:custGeom>
            <a:avLst/>
            <a:gdLst>
              <a:gd name="T0" fmla="*/ 761 w 761"/>
              <a:gd name="T1" fmla="*/ 1493 h 1528"/>
              <a:gd name="T2" fmla="*/ 709 w 761"/>
              <a:gd name="T3" fmla="*/ 1458 h 1528"/>
              <a:gd name="T4" fmla="*/ 709 w 761"/>
              <a:gd name="T5" fmla="*/ 1486 h 1528"/>
              <a:gd name="T6" fmla="*/ 13 w 761"/>
              <a:gd name="T7" fmla="*/ 761 h 1528"/>
              <a:gd name="T8" fmla="*/ 696 w 761"/>
              <a:gd name="T9" fmla="*/ 37 h 1528"/>
              <a:gd name="T10" fmla="*/ 725 w 761"/>
              <a:gd name="T11" fmla="*/ 61 h 1528"/>
              <a:gd name="T12" fmla="*/ 755 w 761"/>
              <a:gd name="T13" fmla="*/ 31 h 1528"/>
              <a:gd name="T14" fmla="*/ 725 w 761"/>
              <a:gd name="T15" fmla="*/ 0 h 1528"/>
              <a:gd name="T16" fmla="*/ 696 w 761"/>
              <a:gd name="T17" fmla="*/ 24 h 1528"/>
              <a:gd name="T18" fmla="*/ 0 w 761"/>
              <a:gd name="T19" fmla="*/ 761 h 1528"/>
              <a:gd name="T20" fmla="*/ 709 w 761"/>
              <a:gd name="T21" fmla="*/ 1498 h 1528"/>
              <a:gd name="T22" fmla="*/ 709 w 761"/>
              <a:gd name="T23" fmla="*/ 1528 h 1528"/>
              <a:gd name="T24" fmla="*/ 761 w 761"/>
              <a:gd name="T25" fmla="*/ 1493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1" h="1528">
                <a:moveTo>
                  <a:pt x="761" y="1493"/>
                </a:moveTo>
                <a:cubicBezTo>
                  <a:pt x="709" y="1458"/>
                  <a:pt x="709" y="1458"/>
                  <a:pt x="709" y="1458"/>
                </a:cubicBezTo>
                <a:cubicBezTo>
                  <a:pt x="709" y="1486"/>
                  <a:pt x="709" y="1486"/>
                  <a:pt x="709" y="1486"/>
                </a:cubicBezTo>
                <a:cubicBezTo>
                  <a:pt x="323" y="1470"/>
                  <a:pt x="13" y="1151"/>
                  <a:pt x="13" y="761"/>
                </a:cubicBezTo>
                <a:cubicBezTo>
                  <a:pt x="13" y="375"/>
                  <a:pt x="316" y="59"/>
                  <a:pt x="696" y="37"/>
                </a:cubicBezTo>
                <a:cubicBezTo>
                  <a:pt x="699" y="51"/>
                  <a:pt x="711" y="61"/>
                  <a:pt x="725" y="61"/>
                </a:cubicBezTo>
                <a:cubicBezTo>
                  <a:pt x="742" y="61"/>
                  <a:pt x="755" y="47"/>
                  <a:pt x="755" y="31"/>
                </a:cubicBezTo>
                <a:cubicBezTo>
                  <a:pt x="755" y="14"/>
                  <a:pt x="742" y="0"/>
                  <a:pt x="725" y="0"/>
                </a:cubicBezTo>
                <a:cubicBezTo>
                  <a:pt x="711" y="0"/>
                  <a:pt x="698" y="11"/>
                  <a:pt x="696" y="24"/>
                </a:cubicBezTo>
                <a:cubicBezTo>
                  <a:pt x="308" y="46"/>
                  <a:pt x="0" y="368"/>
                  <a:pt x="0" y="761"/>
                </a:cubicBezTo>
                <a:cubicBezTo>
                  <a:pt x="0" y="1158"/>
                  <a:pt x="315" y="1483"/>
                  <a:pt x="709" y="1498"/>
                </a:cubicBezTo>
                <a:cubicBezTo>
                  <a:pt x="709" y="1528"/>
                  <a:pt x="709" y="1528"/>
                  <a:pt x="709" y="1528"/>
                </a:cubicBezTo>
                <a:lnTo>
                  <a:pt x="761" y="14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5" name="Group 3"/>
          <p:cNvGrpSpPr/>
          <p:nvPr/>
        </p:nvGrpSpPr>
        <p:grpSpPr>
          <a:xfrm>
            <a:off x="2455705" y="2040236"/>
            <a:ext cx="861209" cy="859853"/>
            <a:chOff x="2568254" y="1916548"/>
            <a:chExt cx="1148279" cy="1146470"/>
          </a:xfrm>
        </p:grpSpPr>
        <p:sp>
          <p:nvSpPr>
            <p:cNvPr id="26" name="Oval 6"/>
            <p:cNvSpPr>
              <a:spLocks noChangeArrowheads="1"/>
            </p:cNvSpPr>
            <p:nvPr/>
          </p:nvSpPr>
          <p:spPr bwMode="auto">
            <a:xfrm flipH="1">
              <a:off x="2568254" y="1916548"/>
              <a:ext cx="1148279" cy="11464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 flipH="1">
              <a:off x="2680369" y="2026856"/>
              <a:ext cx="924049" cy="9240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8" name="Group 13"/>
          <p:cNvGrpSpPr/>
          <p:nvPr/>
        </p:nvGrpSpPr>
        <p:grpSpPr>
          <a:xfrm>
            <a:off x="2455705" y="4052217"/>
            <a:ext cx="861209" cy="862565"/>
            <a:chOff x="3325938" y="3511480"/>
            <a:chExt cx="1148279" cy="1150087"/>
          </a:xfrm>
        </p:grpSpPr>
        <p:sp>
          <p:nvSpPr>
            <p:cNvPr id="29" name="Oval 7"/>
            <p:cNvSpPr>
              <a:spLocks noChangeArrowheads="1"/>
            </p:cNvSpPr>
            <p:nvPr/>
          </p:nvSpPr>
          <p:spPr bwMode="auto">
            <a:xfrm flipH="1">
              <a:off x="3325938" y="3511480"/>
              <a:ext cx="1148279" cy="11500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 flipH="1">
              <a:off x="3438053" y="3621787"/>
              <a:ext cx="924049" cy="9276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4" name="Oval 12"/>
          <p:cNvSpPr>
            <a:spLocks noChangeArrowheads="1"/>
          </p:cNvSpPr>
          <p:nvPr/>
        </p:nvSpPr>
        <p:spPr bwMode="auto">
          <a:xfrm flipH="1">
            <a:off x="827584" y="2559560"/>
            <a:ext cx="1847192" cy="1845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3532938" y="1937271"/>
            <a:ext cx="4896544" cy="15388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zh-TW" altLang="en-US" sz="2400" b="1" spc="14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針對涉犯貪瀆不法或行政違失案件，會同業務單位探究弊案案情、剖析肇因及弊端態樣，研提再防貪策略。</a:t>
            </a:r>
            <a:endParaRPr lang="en-US" altLang="zh-TW" sz="2400" b="1" spc="14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Inhaltsplatzhalter 4"/>
          <p:cNvSpPr txBox="1">
            <a:spLocks/>
          </p:cNvSpPr>
          <p:nvPr/>
        </p:nvSpPr>
        <p:spPr>
          <a:xfrm>
            <a:off x="3576628" y="4091988"/>
            <a:ext cx="4955812" cy="9683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積極防堵類似案件再發生，嚴密周全防弊措施。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206"/>
          <p:cNvSpPr>
            <a:spLocks noEditPoints="1"/>
          </p:cNvSpPr>
          <p:nvPr/>
        </p:nvSpPr>
        <p:spPr bwMode="auto">
          <a:xfrm>
            <a:off x="2708870" y="2272917"/>
            <a:ext cx="377334" cy="377334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Inhaltsplatzhalter 4"/>
          <p:cNvSpPr txBox="1">
            <a:spLocks/>
          </p:cNvSpPr>
          <p:nvPr/>
        </p:nvSpPr>
        <p:spPr>
          <a:xfrm>
            <a:off x="1176865" y="3332137"/>
            <a:ext cx="1450919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TW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案次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Inhaltsplatzhalter 4"/>
          <p:cNvSpPr txBox="1">
            <a:spLocks/>
          </p:cNvSpPr>
          <p:nvPr/>
        </p:nvSpPr>
        <p:spPr>
          <a:xfrm>
            <a:off x="1134285" y="2988815"/>
            <a:ext cx="1728192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啟動再防貪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zh-TW" sz="2800" b="1" dirty="0" smtClean="0">
                <a:solidFill>
                  <a:schemeClr val="accent6"/>
                </a:solidFill>
                <a:latin typeface="+mj-lt"/>
              </a:rPr>
              <a:t>05</a:t>
            </a:r>
            <a:endParaRPr lang="en-US" sz="28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2050" name="Picture 2" descr="http://icons.iconarchive.com/icons/icons8/windows-8/128/Security-Refresh-Shield-icon.png"/>
          <p:cNvPicPr>
            <a:picLocks noChangeAspect="1" noChangeArrowheads="1"/>
          </p:cNvPicPr>
          <p:nvPr/>
        </p:nvPicPr>
        <p:blipFill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309" y="4276499"/>
            <a:ext cx="414000" cy="4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Inhaltsplatzhalter 4"/>
          <p:cNvSpPr txBox="1">
            <a:spLocks/>
          </p:cNvSpPr>
          <p:nvPr/>
        </p:nvSpPr>
        <p:spPr>
          <a:xfrm>
            <a:off x="973579" y="116632"/>
            <a:ext cx="102480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zh-TW" sz="4400" b="1" dirty="0" smtClean="0">
                <a:latin typeface="+mn-lt"/>
                <a:ea typeface="Batang" panose="02030600000101010101" pitchFamily="18" charset="-127"/>
              </a:rPr>
              <a:t>03</a:t>
            </a:r>
            <a:endParaRPr lang="en-US" sz="4400" b="1" dirty="0">
              <a:latin typeface="+mn-lt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11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8072" y="-90264"/>
            <a:ext cx="8532440" cy="1143000"/>
          </a:xfrm>
        </p:spPr>
        <p:txBody>
          <a:bodyPr>
            <a:normAutofit/>
          </a:bodyPr>
          <a:lstStyle/>
          <a:p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導入外部監督力量，彙編防貪指引手冊 </a:t>
            </a:r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8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Inhaltsplatzhalter 4"/>
          <p:cNvSpPr txBox="1">
            <a:spLocks/>
          </p:cNvSpPr>
          <p:nvPr/>
        </p:nvSpPr>
        <p:spPr>
          <a:xfrm>
            <a:off x="531234" y="153128"/>
            <a:ext cx="102480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zh-TW" sz="4400" b="1" dirty="0" smtClean="0">
                <a:latin typeface="+mn-lt"/>
              </a:rPr>
              <a:t>04</a:t>
            </a: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altLang="zh-TW" sz="2800" b="1" dirty="0" smtClean="0">
                <a:solidFill>
                  <a:schemeClr val="accent6"/>
                </a:solidFill>
                <a:latin typeface="+mj-lt"/>
              </a:rPr>
              <a:t>06</a:t>
            </a:r>
          </a:p>
        </p:txBody>
      </p:sp>
      <p:pic>
        <p:nvPicPr>
          <p:cNvPr id="4100" name="Picture 4" descr="http://icons.iconarchive.com/icons/icons8/windows-8/72/Security-Shield-icon.png"/>
          <p:cNvPicPr>
            <a:picLocks noChangeAspect="1" noChangeArrowheads="1"/>
          </p:cNvPicPr>
          <p:nvPr/>
        </p:nvPicPr>
        <p:blipFill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962" y="136268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cons.iconarchive.com/icons/iconsmind/outline/72/Books-2-icon.png"/>
          <p:cNvPicPr>
            <a:picLocks noChangeAspect="1" noChangeArrowheads="1"/>
          </p:cNvPicPr>
          <p:nvPr/>
        </p:nvPicPr>
        <p:blipFill>
          <a:blip r:embed="rId5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1798" y="3900965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05257171"/>
              </p:ext>
            </p:extLst>
          </p:nvPr>
        </p:nvGraphicFramePr>
        <p:xfrm>
          <a:off x="-468560" y="1484784"/>
          <a:ext cx="6480720" cy="4573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362686"/>
            <a:ext cx="738187" cy="477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868144" y="1196752"/>
            <a:ext cx="2988332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邀集外部專家學者，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個案探討方式，進行業務防弊措施之滾動式檢討</a:t>
            </a:r>
            <a:endParaRPr lang="en-US" altLang="zh-TW" sz="2400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023266" y="3573016"/>
            <a:ext cx="280831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研提促進廉能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精進方案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7319410" y="2973382"/>
            <a:ext cx="216024" cy="47196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2653110" cy="179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50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4354" y="-106554"/>
            <a:ext cx="7832182" cy="1143000"/>
          </a:xfrm>
        </p:spPr>
        <p:txBody>
          <a:bodyPr>
            <a:normAutofit/>
          </a:bodyPr>
          <a:lstStyle/>
          <a:p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釐清圖利便民界線</a:t>
            </a:r>
            <a:r>
              <a:rPr lang="zh-TW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型塑廉政倫理</a:t>
            </a:r>
            <a:r>
              <a:rPr lang="en-US" altLang="zh-TW" sz="2800" b="1" spc="11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800" b="1" spc="11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Inhaltsplatzhalter 4"/>
          <p:cNvSpPr txBox="1">
            <a:spLocks/>
          </p:cNvSpPr>
          <p:nvPr/>
        </p:nvSpPr>
        <p:spPr>
          <a:xfrm>
            <a:off x="8532440" y="6135419"/>
            <a:ext cx="6480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2800" b="1" dirty="0" smtClean="0">
                <a:solidFill>
                  <a:srgbClr val="809EC2"/>
                </a:solidFill>
                <a:latin typeface="Calibri"/>
              </a:rPr>
              <a:t>07</a:t>
            </a:r>
            <a:endParaRPr lang="en-US" sz="2800" b="1" dirty="0">
              <a:solidFill>
                <a:srgbClr val="809EC2"/>
              </a:solidFill>
              <a:latin typeface="Calibri"/>
            </a:endParaRPr>
          </a:p>
        </p:txBody>
      </p:sp>
      <p:sp>
        <p:nvSpPr>
          <p:cNvPr id="25" name="Inhaltsplatzhalter 4"/>
          <p:cNvSpPr txBox="1">
            <a:spLocks/>
          </p:cNvSpPr>
          <p:nvPr/>
        </p:nvSpPr>
        <p:spPr>
          <a:xfrm>
            <a:off x="944354" y="160882"/>
            <a:ext cx="102480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US" altLang="zh-TW" sz="4400" b="1" dirty="0" smtClean="0">
                <a:solidFill>
                  <a:prstClr val="white"/>
                </a:solidFill>
                <a:latin typeface="Calibri"/>
                <a:ea typeface="Batang" panose="02030600000101010101" pitchFamily="18" charset="-127"/>
              </a:rPr>
              <a:t>05</a:t>
            </a:r>
            <a:endParaRPr lang="en-US" sz="4400" b="1" dirty="0">
              <a:solidFill>
                <a:prstClr val="white"/>
              </a:solidFill>
              <a:latin typeface="Calibri"/>
              <a:ea typeface="Batang" panose="02030600000101010101" pitchFamily="18" charset="-127"/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 flipH="1">
            <a:off x="278811" y="2559560"/>
            <a:ext cx="1847192" cy="1845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Inhaltsplatzhalter 4"/>
          <p:cNvSpPr txBox="1">
            <a:spLocks/>
          </p:cNvSpPr>
          <p:nvPr/>
        </p:nvSpPr>
        <p:spPr>
          <a:xfrm>
            <a:off x="518237" y="2805327"/>
            <a:ext cx="1450919" cy="13849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TW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357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62" y="1236558"/>
            <a:ext cx="738187" cy="477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圓角矩形 40">
            <a:extLst>
              <a:ext uri="{FF2B5EF4-FFF2-40B4-BE49-F238E27FC236}">
                <a16:creationId xmlns="" xmlns:a16="http://schemas.microsoft.com/office/drawing/2014/main" id="{B59DDD79-E9E2-4912-926E-1ED41C503992}"/>
              </a:ext>
            </a:extLst>
          </p:cNvPr>
          <p:cNvSpPr/>
          <p:nvPr/>
        </p:nvSpPr>
        <p:spPr>
          <a:xfrm>
            <a:off x="3779912" y="1036446"/>
            <a:ext cx="3384001" cy="859971"/>
          </a:xfrm>
          <a:prstGeom prst="roundRect">
            <a:avLst/>
          </a:prstGeom>
          <a:solidFill>
            <a:srgbClr val="9BBB59">
              <a:lumMod val="75000"/>
              <a:alpha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sz="1350" kern="0">
              <a:solidFill>
                <a:prstClr val="white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283A00EA-A598-4E47-B4BA-A3BAEAC0F961}"/>
              </a:ext>
            </a:extLst>
          </p:cNvPr>
          <p:cNvSpPr/>
          <p:nvPr/>
        </p:nvSpPr>
        <p:spPr>
          <a:xfrm>
            <a:off x="4076911" y="1142409"/>
            <a:ext cx="2790002" cy="643947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TW" altLang="en-US" sz="1350" kern="0">
              <a:solidFill>
                <a:prstClr val="white"/>
              </a:solidFill>
            </a:endParaRPr>
          </a:p>
        </p:txBody>
      </p:sp>
      <p:sp>
        <p:nvSpPr>
          <p:cNvPr id="29" name="文字方塊 97">
            <a:extLst>
              <a:ext uri="{FF2B5EF4-FFF2-40B4-BE49-F238E27FC236}">
                <a16:creationId xmlns="" xmlns:a16="http://schemas.microsoft.com/office/drawing/2014/main" id="{6BE87075-AF7E-47A4-836B-64B0569A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601" y="1235600"/>
            <a:ext cx="266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五大業務主題</a:t>
            </a:r>
            <a:endParaRPr lang="zh-TW" altLang="en-US" sz="3000" b="1" kern="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676254523"/>
              </p:ext>
            </p:extLst>
          </p:nvPr>
        </p:nvGraphicFramePr>
        <p:xfrm>
          <a:off x="2333640" y="1445505"/>
          <a:ext cx="6404851" cy="407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" name="圖片 50">
            <a:extLst>
              <a:ext uri="{FF2B5EF4-FFF2-40B4-BE49-F238E27FC236}">
                <a16:creationId xmlns="" xmlns:a16="http://schemas.microsoft.com/office/drawing/2014/main" id="{78A24346-E9E8-4C3F-BC70-DEFC79A01628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4" y="3356992"/>
            <a:ext cx="4042800" cy="2515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75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1160</Words>
  <Application>Microsoft Office PowerPoint</Application>
  <PresentationFormat>如螢幕大小 (4:3)</PresentationFormat>
  <Paragraphs>190</Paragraphs>
  <Slides>18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前言</vt:lpstr>
      <vt:lpstr>工作執行情形</vt:lpstr>
      <vt:lpstr>[策辦風險業務專案稽核，發揮機先預防效能 ]</vt:lpstr>
      <vt:lpstr>[ 推動制度興革措施，強化防貪內控機制]</vt:lpstr>
      <vt:lpstr>[ 落實預警導向，強化內部控制機能 ]</vt:lpstr>
      <vt:lpstr>[ 導入外部監督力量，彙編防貪指引手冊 ]</vt:lpstr>
      <vt:lpstr>[釐清圖利便民界線，型塑廉政倫理]</vt:lpstr>
      <vt:lpstr>[活化廉政宣導，提升反貪意識]</vt:lpstr>
      <vt:lpstr>[ 賡續推展陽光法令，完善申報及實質審查作業 ]</vt:lpstr>
      <vt:lpstr>[ 落實公務員行為規範，建立優良典範]</vt:lpstr>
      <vt:lpstr>[策進公務機密維護機制，防杜洩密風險 ]</vt:lpstr>
      <vt:lpstr>[ 掌握機關安全維護狀況，建構防護網絡]</vt:lpstr>
      <vt:lpstr>[ 依法查察檢舉案件，機先導正違失情事 ]</vt:lpstr>
      <vt:lpstr>今後業務重點</vt:lpstr>
      <vt:lpstr>結語</vt:lpstr>
      <vt:lpstr>報告完畢 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高雄市政府政風處業務報告</dc:title>
  <dc:creator>USER</dc:creator>
  <cp:lastModifiedBy>user</cp:lastModifiedBy>
  <cp:revision>207</cp:revision>
  <dcterms:created xsi:type="dcterms:W3CDTF">2019-09-26T00:51:05Z</dcterms:created>
  <dcterms:modified xsi:type="dcterms:W3CDTF">2020-06-08T01:26:28Z</dcterms:modified>
</cp:coreProperties>
</file>