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8.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9.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4023" r:id="rId2"/>
  </p:sldMasterIdLst>
  <p:notesMasterIdLst>
    <p:notesMasterId r:id="rId34"/>
  </p:notesMasterIdLst>
  <p:handoutMasterIdLst>
    <p:handoutMasterId r:id="rId35"/>
  </p:handoutMasterIdLst>
  <p:sldIdLst>
    <p:sldId id="256" r:id="rId3"/>
    <p:sldId id="257" r:id="rId4"/>
    <p:sldId id="295" r:id="rId5"/>
    <p:sldId id="395" r:id="rId6"/>
    <p:sldId id="264" r:id="rId7"/>
    <p:sldId id="401" r:id="rId8"/>
    <p:sldId id="402" r:id="rId9"/>
    <p:sldId id="403" r:id="rId10"/>
    <p:sldId id="404" r:id="rId11"/>
    <p:sldId id="405" r:id="rId12"/>
    <p:sldId id="387" r:id="rId13"/>
    <p:sldId id="388" r:id="rId14"/>
    <p:sldId id="390" r:id="rId15"/>
    <p:sldId id="393" r:id="rId16"/>
    <p:sldId id="379" r:id="rId17"/>
    <p:sldId id="383" r:id="rId18"/>
    <p:sldId id="384" r:id="rId19"/>
    <p:sldId id="392" r:id="rId20"/>
    <p:sldId id="385" r:id="rId21"/>
    <p:sldId id="380" r:id="rId22"/>
    <p:sldId id="381" r:id="rId23"/>
    <p:sldId id="396" r:id="rId24"/>
    <p:sldId id="406" r:id="rId25"/>
    <p:sldId id="407" r:id="rId26"/>
    <p:sldId id="391" r:id="rId27"/>
    <p:sldId id="397" r:id="rId28"/>
    <p:sldId id="408" r:id="rId29"/>
    <p:sldId id="394" r:id="rId30"/>
    <p:sldId id="399" r:id="rId31"/>
    <p:sldId id="400" r:id="rId32"/>
    <p:sldId id="289" r:id="rId33"/>
  </p:sldIdLst>
  <p:sldSz cx="9144000" cy="6858000" type="screen4x3"/>
  <p:notesSz cx="6807200" cy="9939338"/>
  <p:defaultTextStyle>
    <a:defPPr>
      <a:defRPr lang="zh-TW"/>
    </a:defPPr>
    <a:lvl1pPr algn="l" rtl="0" fontAlgn="base">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00EE6C"/>
    <a:srgbClr val="FFFF99"/>
    <a:srgbClr val="FFFFCC"/>
    <a:srgbClr val="FF6699"/>
    <a:srgbClr val="FF66FF"/>
    <a:srgbClr val="B69D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佈景主題樣式 1 - 輔色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3250" autoAdjust="0"/>
    <p:restoredTop sz="77571" autoAdjust="0"/>
  </p:normalViewPr>
  <p:slideViewPr>
    <p:cSldViewPr>
      <p:cViewPr varScale="1">
        <p:scale>
          <a:sx n="69" d="100"/>
          <a:sy n="69" d="100"/>
        </p:scale>
        <p:origin x="162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3" d="100"/>
          <a:sy n="63" d="100"/>
        </p:scale>
        <p:origin x="2850" y="84"/>
      </p:cViewPr>
      <p:guideLst>
        <p:guide orient="horz" pos="3131"/>
        <p:guide pos="214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ABB2C7-530A-4004-94FE-78FAC2336E94}" type="doc">
      <dgm:prSet loTypeId="urn:microsoft.com/office/officeart/2005/8/layout/vList2" loCatId="list" qsTypeId="urn:microsoft.com/office/officeart/2005/8/quickstyle/simple1" qsCatId="simple" csTypeId="urn:microsoft.com/office/officeart/2005/8/colors/accent3_2" csCatId="accent3"/>
      <dgm:spPr/>
      <dgm:t>
        <a:bodyPr/>
        <a:lstStyle/>
        <a:p>
          <a:endParaRPr lang="zh-TW" altLang="en-US"/>
        </a:p>
      </dgm:t>
    </dgm:pt>
    <dgm:pt modelId="{2E2D784D-07E2-417E-A1A6-DE00606DD4D8}">
      <dgm:prSet custT="1"/>
      <dgm:spPr/>
      <dgm:t>
        <a:bodyPr/>
        <a:lstStyle/>
        <a:p>
          <a:pPr algn="ctr" rtl="0"/>
          <a:r>
            <a:rPr lang="zh-TW" altLang="en-US" sz="4000" b="1" dirty="0" smtClean="0">
              <a:latin typeface="Arial Unicode MS" panose="020B0604020202020204" pitchFamily="34" charset="-120"/>
              <a:ea typeface="Arial Unicode MS" panose="020B0604020202020204" pitchFamily="34" charset="-120"/>
              <a:cs typeface="Arial Unicode MS" panose="020B0604020202020204" pitchFamily="34" charset="-120"/>
            </a:rPr>
            <a:t>三民新都心  </a:t>
          </a:r>
          <a:r>
            <a:rPr lang="zh-TW" altLang="en-US" sz="4000" b="1" u="sng" dirty="0" smtClean="0">
              <a:latin typeface="Arial Unicode MS" panose="020B0604020202020204" pitchFamily="34" charset="-120"/>
              <a:ea typeface="Arial Unicode MS" panose="020B0604020202020204" pitchFamily="34" charset="-120"/>
              <a:cs typeface="Arial Unicode MS" panose="020B0604020202020204" pitchFamily="34" charset="-120"/>
            </a:rPr>
            <a:t>果菜市場擴建</a:t>
          </a:r>
          <a:endParaRPr lang="zh-TW" altLang="en-US" sz="4000" dirty="0">
            <a:latin typeface="Arial Unicode MS" panose="020B0604020202020204" pitchFamily="34" charset="-120"/>
            <a:ea typeface="Arial Unicode MS" panose="020B0604020202020204" pitchFamily="34" charset="-120"/>
            <a:cs typeface="Arial Unicode MS" panose="020B0604020202020204" pitchFamily="34" charset="-120"/>
          </a:endParaRPr>
        </a:p>
      </dgm:t>
    </dgm:pt>
    <dgm:pt modelId="{7839A25B-505D-4A91-8889-893658243879}" type="parTrans" cxnId="{38BF5832-9427-412B-9409-9B96EEF6869D}">
      <dgm:prSet/>
      <dgm:spPr/>
      <dgm:t>
        <a:bodyPr/>
        <a:lstStyle/>
        <a:p>
          <a:endParaRPr lang="zh-TW" altLang="en-US"/>
        </a:p>
      </dgm:t>
    </dgm:pt>
    <dgm:pt modelId="{B7231F01-B4BC-47E2-8463-787A3EA16CBC}" type="sibTrans" cxnId="{38BF5832-9427-412B-9409-9B96EEF6869D}">
      <dgm:prSet/>
      <dgm:spPr/>
      <dgm:t>
        <a:bodyPr/>
        <a:lstStyle/>
        <a:p>
          <a:endParaRPr lang="zh-TW" altLang="en-US"/>
        </a:p>
      </dgm:t>
    </dgm:pt>
    <dgm:pt modelId="{A51323A7-69CA-4087-AAC9-97FE91CAC5A3}" type="pres">
      <dgm:prSet presAssocID="{82ABB2C7-530A-4004-94FE-78FAC2336E94}" presName="linear" presStyleCnt="0">
        <dgm:presLayoutVars>
          <dgm:animLvl val="lvl"/>
          <dgm:resizeHandles val="exact"/>
        </dgm:presLayoutVars>
      </dgm:prSet>
      <dgm:spPr/>
      <dgm:t>
        <a:bodyPr/>
        <a:lstStyle/>
        <a:p>
          <a:endParaRPr lang="zh-TW" altLang="en-US"/>
        </a:p>
      </dgm:t>
    </dgm:pt>
    <dgm:pt modelId="{774902F6-FECA-4996-BFA4-F296F50FB284}" type="pres">
      <dgm:prSet presAssocID="{2E2D784D-07E2-417E-A1A6-DE00606DD4D8}" presName="parentText" presStyleLbl="node1" presStyleIdx="0" presStyleCnt="1">
        <dgm:presLayoutVars>
          <dgm:chMax val="0"/>
          <dgm:bulletEnabled val="1"/>
        </dgm:presLayoutVars>
      </dgm:prSet>
      <dgm:spPr/>
      <dgm:t>
        <a:bodyPr/>
        <a:lstStyle/>
        <a:p>
          <a:endParaRPr lang="zh-TW" altLang="en-US"/>
        </a:p>
      </dgm:t>
    </dgm:pt>
  </dgm:ptLst>
  <dgm:cxnLst>
    <dgm:cxn modelId="{38BF5832-9427-412B-9409-9B96EEF6869D}" srcId="{82ABB2C7-530A-4004-94FE-78FAC2336E94}" destId="{2E2D784D-07E2-417E-A1A6-DE00606DD4D8}" srcOrd="0" destOrd="0" parTransId="{7839A25B-505D-4A91-8889-893658243879}" sibTransId="{B7231F01-B4BC-47E2-8463-787A3EA16CBC}"/>
    <dgm:cxn modelId="{65468C19-60A9-4775-9190-BC8DC38F83AF}" type="presOf" srcId="{2E2D784D-07E2-417E-A1A6-DE00606DD4D8}" destId="{774902F6-FECA-4996-BFA4-F296F50FB284}" srcOrd="0" destOrd="0" presId="urn:microsoft.com/office/officeart/2005/8/layout/vList2"/>
    <dgm:cxn modelId="{4A6AE103-A1B7-4B41-8C9E-F4289A52DE84}" type="presOf" srcId="{82ABB2C7-530A-4004-94FE-78FAC2336E94}" destId="{A51323A7-69CA-4087-AAC9-97FE91CAC5A3}" srcOrd="0" destOrd="0" presId="urn:microsoft.com/office/officeart/2005/8/layout/vList2"/>
    <dgm:cxn modelId="{B0276A01-C13D-4EAE-854E-4F750BC1C792}" type="presParOf" srcId="{A51323A7-69CA-4087-AAC9-97FE91CAC5A3}" destId="{774902F6-FECA-4996-BFA4-F296F50FB284}"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B77226C-3710-45BF-83D6-6272B57B237C}" type="doc">
      <dgm:prSet loTypeId="urn:microsoft.com/office/officeart/2005/8/layout/vList2" loCatId="list" qsTypeId="urn:microsoft.com/office/officeart/2005/8/quickstyle/simple1#1" qsCatId="simple" csTypeId="urn:microsoft.com/office/officeart/2005/8/colors/colorful2" csCatId="colorful" phldr="1"/>
      <dgm:spPr/>
      <dgm:t>
        <a:bodyPr/>
        <a:lstStyle/>
        <a:p>
          <a:endParaRPr lang="zh-TW" altLang="en-US"/>
        </a:p>
      </dgm:t>
    </dgm:pt>
    <dgm:pt modelId="{3346338D-A719-479F-9006-59D41E1DF265}">
      <dgm:prSet custT="1"/>
      <dgm:spPr/>
      <dgm:t>
        <a:bodyPr/>
        <a:lstStyle/>
        <a:p>
          <a:pPr rtl="0"/>
          <a:r>
            <a:rPr lang="zh-TW" sz="2000" b="1" dirty="0" smtClean="0">
              <a:latin typeface="Arial Unicode MS" pitchFamily="34" charset="-120"/>
              <a:ea typeface="Arial Unicode MS" pitchFamily="34" charset="-120"/>
              <a:cs typeface="Arial Unicode MS" pitchFamily="34" charset="-120"/>
            </a:rPr>
            <a:t>推廣高雄在地食材</a:t>
          </a:r>
          <a:endParaRPr lang="en-US" sz="2000" b="1" dirty="0">
            <a:latin typeface="Arial Unicode MS" pitchFamily="34" charset="-120"/>
            <a:ea typeface="Arial Unicode MS" pitchFamily="34" charset="-120"/>
            <a:cs typeface="Arial Unicode MS" pitchFamily="34" charset="-120"/>
          </a:endParaRPr>
        </a:p>
      </dgm:t>
    </dgm:pt>
    <dgm:pt modelId="{38C003C5-2C3B-43F8-A80E-4EFF966E3828}" type="parTrans" cxnId="{2DB1C83D-ED1B-4AB3-BA96-3FDE2E4E6881}">
      <dgm:prSet/>
      <dgm:spPr/>
      <dgm:t>
        <a:bodyPr/>
        <a:lstStyle/>
        <a:p>
          <a:endParaRPr lang="zh-TW" altLang="en-US"/>
        </a:p>
      </dgm:t>
    </dgm:pt>
    <dgm:pt modelId="{E81FF62C-00A6-4688-BBF5-CBBEF8AD6222}" type="sibTrans" cxnId="{2DB1C83D-ED1B-4AB3-BA96-3FDE2E4E6881}">
      <dgm:prSet/>
      <dgm:spPr/>
      <dgm:t>
        <a:bodyPr/>
        <a:lstStyle/>
        <a:p>
          <a:endParaRPr lang="zh-TW" altLang="en-US"/>
        </a:p>
      </dgm:t>
    </dgm:pt>
    <dgm:pt modelId="{FDE5C8F2-5E23-491E-9EFB-965CB3F58852}">
      <dgm:prSet custT="1"/>
      <dgm:spPr/>
      <dgm:t>
        <a:bodyPr/>
        <a:lstStyle/>
        <a:p>
          <a:pPr rtl="0"/>
          <a:r>
            <a:rPr lang="zh-TW" sz="2000" b="1" dirty="0" smtClean="0">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綠色友善餐廳  </a:t>
          </a:r>
          <a:r>
            <a:rPr lang="en-US" altLang="zh-TW" sz="2000" b="1" dirty="0" smtClean="0">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    </a:t>
          </a:r>
          <a:r>
            <a:rPr lang="en-US" sz="2000" b="1" dirty="0" smtClean="0">
              <a:latin typeface="Arial Unicode MS" pitchFamily="34" charset="-120"/>
              <a:ea typeface="Arial Unicode MS" pitchFamily="34" charset="-120"/>
              <a:cs typeface="Arial Unicode MS" pitchFamily="34" charset="-120"/>
            </a:rPr>
            <a:t>102</a:t>
          </a:r>
          <a:r>
            <a:rPr lang="zh-TW" sz="2000" b="1" dirty="0" smtClean="0">
              <a:latin typeface="Arial Unicode MS" pitchFamily="34" charset="-120"/>
              <a:ea typeface="Arial Unicode MS" pitchFamily="34" charset="-120"/>
              <a:cs typeface="Arial Unicode MS" pitchFamily="34" charset="-120"/>
            </a:rPr>
            <a:t>年   </a:t>
          </a:r>
          <a:r>
            <a:rPr lang="en-US" altLang="zh-TW" sz="2000" b="1" dirty="0" smtClean="0">
              <a:latin typeface="Arial Unicode MS" pitchFamily="34" charset="-120"/>
              <a:ea typeface="Arial Unicode MS" pitchFamily="34" charset="-120"/>
              <a:cs typeface="Arial Unicode MS" pitchFamily="34" charset="-120"/>
            </a:rPr>
            <a:t>  </a:t>
          </a:r>
          <a:r>
            <a:rPr lang="en-US" sz="2000" b="1" dirty="0" smtClean="0">
              <a:latin typeface="Arial Unicode MS" pitchFamily="34" charset="-120"/>
              <a:ea typeface="Arial Unicode MS" pitchFamily="34" charset="-120"/>
              <a:cs typeface="Arial Unicode MS" pitchFamily="34" charset="-120"/>
            </a:rPr>
            <a:t>103</a:t>
          </a:r>
          <a:r>
            <a:rPr lang="zh-TW" sz="2000" b="1" dirty="0" smtClean="0">
              <a:latin typeface="Arial Unicode MS" pitchFamily="34" charset="-120"/>
              <a:ea typeface="Arial Unicode MS" pitchFamily="34" charset="-120"/>
              <a:cs typeface="Arial Unicode MS" pitchFamily="34" charset="-120"/>
            </a:rPr>
            <a:t>年</a:t>
          </a:r>
          <a:r>
            <a:rPr lang="en-US" altLang="zh-TW" sz="2000" b="1" dirty="0" smtClean="0">
              <a:latin typeface="Arial Unicode MS" pitchFamily="34" charset="-120"/>
              <a:ea typeface="Arial Unicode MS" pitchFamily="34" charset="-120"/>
              <a:cs typeface="Arial Unicode MS" pitchFamily="34" charset="-120"/>
            </a:rPr>
            <a:t>     </a:t>
          </a:r>
          <a:r>
            <a:rPr lang="zh-TW" altLang="en-US" sz="2000" b="1" dirty="0" smtClean="0">
              <a:latin typeface="Arial Unicode MS" pitchFamily="34" charset="-120"/>
              <a:ea typeface="Arial Unicode MS" pitchFamily="34" charset="-120"/>
              <a:cs typeface="Arial Unicode MS" pitchFamily="34" charset="-120"/>
            </a:rPr>
            <a:t> </a:t>
          </a:r>
          <a:r>
            <a:rPr lang="en-US" altLang="zh-TW" sz="2000" b="1" dirty="0" smtClean="0">
              <a:solidFill>
                <a:srgbClr val="CC0066"/>
              </a:solidFill>
              <a:latin typeface="Arial Unicode MS" pitchFamily="34" charset="-120"/>
              <a:ea typeface="Arial Unicode MS" pitchFamily="34" charset="-120"/>
              <a:cs typeface="Arial Unicode MS" pitchFamily="34" charset="-120"/>
            </a:rPr>
            <a:t>104</a:t>
          </a:r>
          <a:r>
            <a:rPr lang="zh-TW" altLang="en-US" sz="2000" b="1" dirty="0" smtClean="0">
              <a:solidFill>
                <a:srgbClr val="CC0066"/>
              </a:solidFill>
              <a:latin typeface="Arial Unicode MS" pitchFamily="34" charset="-120"/>
              <a:ea typeface="Arial Unicode MS" pitchFamily="34" charset="-120"/>
              <a:cs typeface="Arial Unicode MS" pitchFamily="34" charset="-120"/>
            </a:rPr>
            <a:t>年   </a:t>
          </a:r>
          <a:r>
            <a:rPr lang="en-US" altLang="zh-TW" sz="2000" b="1" dirty="0" smtClean="0">
              <a:solidFill>
                <a:srgbClr val="CC0066"/>
              </a:solidFill>
              <a:latin typeface="Arial Unicode MS" pitchFamily="34" charset="-120"/>
              <a:ea typeface="Arial Unicode MS" pitchFamily="34" charset="-120"/>
              <a:cs typeface="Arial Unicode MS" pitchFamily="34" charset="-120"/>
            </a:rPr>
            <a:t>105</a:t>
          </a:r>
          <a:r>
            <a:rPr lang="zh-TW" altLang="en-US" sz="2000" b="1" dirty="0" smtClean="0">
              <a:solidFill>
                <a:srgbClr val="CC0066"/>
              </a:solidFill>
              <a:latin typeface="Arial Unicode MS" pitchFamily="34" charset="-120"/>
              <a:ea typeface="Arial Unicode MS" pitchFamily="34" charset="-120"/>
              <a:cs typeface="Arial Unicode MS" pitchFamily="34" charset="-120"/>
            </a:rPr>
            <a:t>年</a:t>
          </a:r>
          <a:r>
            <a:rPr lang="en-US" altLang="zh-TW" sz="2000" b="1" dirty="0" smtClean="0">
              <a:solidFill>
                <a:srgbClr val="CC0066"/>
              </a:solidFill>
              <a:latin typeface="Arial Unicode MS" pitchFamily="34" charset="-120"/>
              <a:ea typeface="Arial Unicode MS" pitchFamily="34" charset="-120"/>
              <a:cs typeface="Arial Unicode MS" pitchFamily="34" charset="-120"/>
            </a:rPr>
            <a:t>(</a:t>
          </a:r>
          <a:r>
            <a:rPr lang="zh-TW" altLang="en-US" sz="2000" b="1" dirty="0" smtClean="0">
              <a:solidFill>
                <a:srgbClr val="CC0066"/>
              </a:solidFill>
              <a:latin typeface="Arial Unicode MS" pitchFamily="34" charset="-120"/>
              <a:ea typeface="Arial Unicode MS" pitchFamily="34" charset="-120"/>
              <a:cs typeface="Arial Unicode MS" pitchFamily="34" charset="-120"/>
            </a:rPr>
            <a:t>目前</a:t>
          </a:r>
          <a:r>
            <a:rPr lang="en-US" altLang="zh-TW" sz="2000" b="1" dirty="0" smtClean="0">
              <a:solidFill>
                <a:srgbClr val="CC0066"/>
              </a:solidFill>
              <a:latin typeface="Arial Unicode MS" pitchFamily="34" charset="-120"/>
              <a:ea typeface="Arial Unicode MS" pitchFamily="34" charset="-120"/>
              <a:cs typeface="Arial Unicode MS" pitchFamily="34" charset="-120"/>
            </a:rPr>
            <a:t>)</a:t>
          </a:r>
          <a:r>
            <a:rPr lang="en-US" sz="2000" b="1" dirty="0" smtClean="0">
              <a:latin typeface="Arial Unicode MS" pitchFamily="34" charset="-120"/>
              <a:ea typeface="Arial Unicode MS" pitchFamily="34" charset="-120"/>
              <a:cs typeface="Arial Unicode MS" pitchFamily="34" charset="-120"/>
            </a:rPr>
            <a:t/>
          </a:r>
          <a:br>
            <a:rPr lang="en-US" sz="2000" b="1" dirty="0" smtClean="0">
              <a:latin typeface="Arial Unicode MS" pitchFamily="34" charset="-120"/>
              <a:ea typeface="Arial Unicode MS" pitchFamily="34" charset="-120"/>
              <a:cs typeface="Arial Unicode MS" pitchFamily="34" charset="-120"/>
            </a:rPr>
          </a:br>
          <a:r>
            <a:rPr lang="zh-TW" altLang="en-US" sz="2000" b="1" dirty="0" smtClean="0">
              <a:latin typeface="Arial Unicode MS" pitchFamily="34" charset="-120"/>
              <a:ea typeface="Arial Unicode MS" pitchFamily="34" charset="-120"/>
              <a:cs typeface="Arial Unicode MS" pitchFamily="34" charset="-120"/>
            </a:rPr>
            <a:t>累計</a:t>
          </a:r>
          <a:r>
            <a:rPr lang="zh-TW" sz="2000" b="1" dirty="0" smtClean="0">
              <a:latin typeface="Arial Unicode MS" pitchFamily="34" charset="-120"/>
              <a:ea typeface="Arial Unicode MS" pitchFamily="34" charset="-120"/>
              <a:cs typeface="Arial Unicode MS" pitchFamily="34" charset="-120"/>
            </a:rPr>
            <a:t>通過評鑑家數</a:t>
          </a:r>
          <a:r>
            <a:rPr lang="en-US" altLang="zh-TW" sz="2000" b="1" dirty="0" smtClean="0">
              <a:latin typeface="Arial Unicode MS" pitchFamily="34" charset="-120"/>
              <a:ea typeface="Arial Unicode MS" pitchFamily="34" charset="-120"/>
              <a:cs typeface="Arial Unicode MS" pitchFamily="34" charset="-120"/>
            </a:rPr>
            <a:t> </a:t>
          </a:r>
          <a:r>
            <a:rPr lang="en-US" sz="2400" b="1" dirty="0" smtClean="0">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6</a:t>
          </a:r>
          <a:r>
            <a:rPr lang="zh-TW" sz="2400" b="1" dirty="0" smtClean="0">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家 </a:t>
          </a:r>
          <a:r>
            <a:rPr lang="en-US" altLang="zh-TW" sz="2400" b="1" dirty="0" smtClean="0">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    </a:t>
          </a:r>
          <a:r>
            <a:rPr lang="en-US" sz="2400" b="1" u="none" dirty="0" smtClean="0">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19</a:t>
          </a:r>
          <a:r>
            <a:rPr lang="zh-TW" sz="2400" b="1" u="none" dirty="0" smtClean="0">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家</a:t>
          </a:r>
          <a:r>
            <a:rPr lang="zh-TW" altLang="en-US" sz="2400" b="1" u="none" dirty="0" smtClean="0">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      </a:t>
          </a:r>
          <a:r>
            <a:rPr lang="en-US" altLang="zh-TW" sz="2400" b="1" u="none" dirty="0" smtClean="0">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43</a:t>
          </a:r>
          <a:r>
            <a:rPr lang="zh-TW" altLang="en-US" sz="2400" b="1" u="none" dirty="0" smtClean="0">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家      </a:t>
          </a:r>
          <a:r>
            <a:rPr lang="en-US" altLang="zh-TW" sz="2400" b="1" u="none" dirty="0" smtClean="0">
              <a:solidFill>
                <a:srgbClr val="CC0066"/>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47</a:t>
          </a:r>
          <a:r>
            <a:rPr lang="zh-TW" altLang="en-US" sz="2400" b="1" u="none" dirty="0" smtClean="0">
              <a:solidFill>
                <a:srgbClr val="CC0066"/>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家</a:t>
          </a:r>
          <a:endParaRPr lang="en-US" sz="2400" b="1" u="none" dirty="0">
            <a:solidFill>
              <a:srgbClr val="CC0066"/>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CABE1664-02B7-42E1-8064-81741FA5A6EA}" type="parTrans" cxnId="{F768786C-EA1D-400A-A19D-AEB92694EDEF}">
      <dgm:prSet/>
      <dgm:spPr/>
      <dgm:t>
        <a:bodyPr/>
        <a:lstStyle/>
        <a:p>
          <a:endParaRPr lang="zh-TW" altLang="en-US"/>
        </a:p>
      </dgm:t>
    </dgm:pt>
    <dgm:pt modelId="{CB3007F9-5150-4643-83C9-611AF4B9C734}" type="sibTrans" cxnId="{F768786C-EA1D-400A-A19D-AEB92694EDEF}">
      <dgm:prSet/>
      <dgm:spPr/>
      <dgm:t>
        <a:bodyPr/>
        <a:lstStyle/>
        <a:p>
          <a:endParaRPr lang="zh-TW" altLang="en-US"/>
        </a:p>
      </dgm:t>
    </dgm:pt>
    <dgm:pt modelId="{8D677144-1C09-4D17-B08F-7DFDAF81A077}">
      <dgm:prSet custT="1"/>
      <dgm:spPr/>
      <dgm:t>
        <a:bodyPr/>
        <a:lstStyle/>
        <a:p>
          <a:pPr algn="just" rtl="0">
            <a:lnSpc>
              <a:spcPts val="2800"/>
            </a:lnSpc>
            <a:spcAft>
              <a:spcPts val="0"/>
            </a:spcAft>
          </a:pPr>
          <a:r>
            <a:rPr lang="zh-TW" altLang="en-US" sz="2000" b="1" dirty="0" smtClean="0">
              <a:latin typeface="Arial Unicode MS" pitchFamily="34" charset="-120"/>
              <a:ea typeface="Arial Unicode MS" pitchFamily="34" charset="-120"/>
              <a:cs typeface="Arial Unicode MS" pitchFamily="34" charset="-120"/>
            </a:rPr>
            <a:t>    除持續輔導增加綠色友善餐廳家數外，</a:t>
          </a:r>
          <a:r>
            <a:rPr lang="en-US" altLang="zh-TW" sz="2000" b="1" dirty="0" smtClean="0">
              <a:latin typeface="Arial Unicode MS" pitchFamily="34" charset="-120"/>
              <a:ea typeface="Arial Unicode MS" pitchFamily="34" charset="-120"/>
              <a:cs typeface="Arial Unicode MS" pitchFamily="34" charset="-120"/>
            </a:rPr>
            <a:t>105</a:t>
          </a:r>
          <a:r>
            <a:rPr lang="zh-TW" altLang="en-US" sz="2000" b="1" dirty="0" smtClean="0">
              <a:latin typeface="Arial Unicode MS" pitchFamily="34" charset="-120"/>
              <a:ea typeface="Arial Unicode MS" pitchFamily="34" charset="-120"/>
              <a:cs typeface="Arial Unicode MS" pitchFamily="34" charset="-120"/>
            </a:rPr>
            <a:t>年度持續辦理綠色友善餐廳評鑑，更著重餐廳教育訓練，輔導使用在地食材、餐飲管理及永續經營等項目，帶動本市餐飲業者落實「在地」、「綠色」與「永續」觀念</a:t>
          </a:r>
          <a:endParaRPr lang="zh-TW" sz="2000" b="1" dirty="0">
            <a:latin typeface="Arial Unicode MS" pitchFamily="34" charset="-120"/>
            <a:ea typeface="Arial Unicode MS" pitchFamily="34" charset="-120"/>
            <a:cs typeface="Arial Unicode MS" pitchFamily="34" charset="-120"/>
          </a:endParaRPr>
        </a:p>
      </dgm:t>
    </dgm:pt>
    <dgm:pt modelId="{8C818A83-8E27-4ACB-8559-B0C195BBBF1B}" type="sibTrans" cxnId="{75BD109F-CE20-4031-A153-BE38FA4BF845}">
      <dgm:prSet/>
      <dgm:spPr/>
      <dgm:t>
        <a:bodyPr/>
        <a:lstStyle/>
        <a:p>
          <a:endParaRPr lang="zh-TW" altLang="en-US"/>
        </a:p>
      </dgm:t>
    </dgm:pt>
    <dgm:pt modelId="{8AB4A915-9A83-4732-93B7-AEEBEBAAA70C}" type="parTrans" cxnId="{75BD109F-CE20-4031-A153-BE38FA4BF845}">
      <dgm:prSet/>
      <dgm:spPr/>
      <dgm:t>
        <a:bodyPr/>
        <a:lstStyle/>
        <a:p>
          <a:endParaRPr lang="zh-TW" altLang="en-US"/>
        </a:p>
      </dgm:t>
    </dgm:pt>
    <dgm:pt modelId="{50990CE3-57AC-4266-B75F-97C473B86EB3}" type="pres">
      <dgm:prSet presAssocID="{3B77226C-3710-45BF-83D6-6272B57B237C}" presName="linear" presStyleCnt="0">
        <dgm:presLayoutVars>
          <dgm:animLvl val="lvl"/>
          <dgm:resizeHandles val="exact"/>
        </dgm:presLayoutVars>
      </dgm:prSet>
      <dgm:spPr/>
      <dgm:t>
        <a:bodyPr/>
        <a:lstStyle/>
        <a:p>
          <a:endParaRPr lang="zh-TW" altLang="en-US"/>
        </a:p>
      </dgm:t>
    </dgm:pt>
    <dgm:pt modelId="{F033B956-33D9-4ECE-923A-AB0892BB153E}" type="pres">
      <dgm:prSet presAssocID="{3346338D-A719-479F-9006-59D41E1DF265}" presName="parentText" presStyleLbl="node1" presStyleIdx="0" presStyleCnt="2" custScaleY="35239" custLinFactNeighborY="-20703">
        <dgm:presLayoutVars>
          <dgm:chMax val="0"/>
          <dgm:bulletEnabled val="1"/>
        </dgm:presLayoutVars>
      </dgm:prSet>
      <dgm:spPr/>
      <dgm:t>
        <a:bodyPr/>
        <a:lstStyle/>
        <a:p>
          <a:endParaRPr lang="zh-TW" altLang="en-US"/>
        </a:p>
      </dgm:t>
    </dgm:pt>
    <dgm:pt modelId="{7B9C74A4-8BFF-47E4-A6C2-D115E900B076}" type="pres">
      <dgm:prSet presAssocID="{3346338D-A719-479F-9006-59D41E1DF265}" presName="childText" presStyleLbl="revTx" presStyleIdx="0" presStyleCnt="1" custScaleY="74730" custLinFactNeighborY="-1460">
        <dgm:presLayoutVars>
          <dgm:bulletEnabled val="1"/>
        </dgm:presLayoutVars>
      </dgm:prSet>
      <dgm:spPr/>
      <dgm:t>
        <a:bodyPr/>
        <a:lstStyle/>
        <a:p>
          <a:endParaRPr lang="zh-TW" altLang="en-US"/>
        </a:p>
      </dgm:t>
    </dgm:pt>
    <dgm:pt modelId="{0BE8D1C6-02FB-40F6-B8EE-3F6FA77E06FE}" type="pres">
      <dgm:prSet presAssocID="{8D677144-1C09-4D17-B08F-7DFDAF81A077}" presName="parentText" presStyleLbl="node1" presStyleIdx="1" presStyleCnt="2" custScaleY="103392" custLinFactY="13898" custLinFactNeighborX="187" custLinFactNeighborY="100000">
        <dgm:presLayoutVars>
          <dgm:chMax val="0"/>
          <dgm:bulletEnabled val="1"/>
        </dgm:presLayoutVars>
      </dgm:prSet>
      <dgm:spPr/>
      <dgm:t>
        <a:bodyPr/>
        <a:lstStyle/>
        <a:p>
          <a:endParaRPr lang="zh-TW" altLang="en-US"/>
        </a:p>
      </dgm:t>
    </dgm:pt>
  </dgm:ptLst>
  <dgm:cxnLst>
    <dgm:cxn modelId="{F768786C-EA1D-400A-A19D-AEB92694EDEF}" srcId="{3346338D-A719-479F-9006-59D41E1DF265}" destId="{FDE5C8F2-5E23-491E-9EFB-965CB3F58852}" srcOrd="0" destOrd="0" parTransId="{CABE1664-02B7-42E1-8064-81741FA5A6EA}" sibTransId="{CB3007F9-5150-4643-83C9-611AF4B9C734}"/>
    <dgm:cxn modelId="{2DB1C83D-ED1B-4AB3-BA96-3FDE2E4E6881}" srcId="{3B77226C-3710-45BF-83D6-6272B57B237C}" destId="{3346338D-A719-479F-9006-59D41E1DF265}" srcOrd="0" destOrd="0" parTransId="{38C003C5-2C3B-43F8-A80E-4EFF966E3828}" sibTransId="{E81FF62C-00A6-4688-BBF5-CBBEF8AD6222}"/>
    <dgm:cxn modelId="{5B77C4DA-8A10-4C7C-B6AF-D7D7EB2ED53F}" type="presOf" srcId="{3B77226C-3710-45BF-83D6-6272B57B237C}" destId="{50990CE3-57AC-4266-B75F-97C473B86EB3}" srcOrd="0" destOrd="0" presId="urn:microsoft.com/office/officeart/2005/8/layout/vList2"/>
    <dgm:cxn modelId="{75BD109F-CE20-4031-A153-BE38FA4BF845}" srcId="{3B77226C-3710-45BF-83D6-6272B57B237C}" destId="{8D677144-1C09-4D17-B08F-7DFDAF81A077}" srcOrd="1" destOrd="0" parTransId="{8AB4A915-9A83-4732-93B7-AEEBEBAAA70C}" sibTransId="{8C818A83-8E27-4ACB-8559-B0C195BBBF1B}"/>
    <dgm:cxn modelId="{7B23B7D6-0110-41AA-A48C-4600E74084D1}" type="presOf" srcId="{8D677144-1C09-4D17-B08F-7DFDAF81A077}" destId="{0BE8D1C6-02FB-40F6-B8EE-3F6FA77E06FE}" srcOrd="0" destOrd="0" presId="urn:microsoft.com/office/officeart/2005/8/layout/vList2"/>
    <dgm:cxn modelId="{F7CAD452-4EE6-4D45-AE35-78FB803A3394}" type="presOf" srcId="{FDE5C8F2-5E23-491E-9EFB-965CB3F58852}" destId="{7B9C74A4-8BFF-47E4-A6C2-D115E900B076}" srcOrd="0" destOrd="0" presId="urn:microsoft.com/office/officeart/2005/8/layout/vList2"/>
    <dgm:cxn modelId="{C0712412-AC6B-4AC0-A55D-2CF93E232935}" type="presOf" srcId="{3346338D-A719-479F-9006-59D41E1DF265}" destId="{F033B956-33D9-4ECE-923A-AB0892BB153E}" srcOrd="0" destOrd="0" presId="urn:microsoft.com/office/officeart/2005/8/layout/vList2"/>
    <dgm:cxn modelId="{4C7FD109-46BE-40CD-AC54-6293CC7202A4}" type="presParOf" srcId="{50990CE3-57AC-4266-B75F-97C473B86EB3}" destId="{F033B956-33D9-4ECE-923A-AB0892BB153E}" srcOrd="0" destOrd="0" presId="urn:microsoft.com/office/officeart/2005/8/layout/vList2"/>
    <dgm:cxn modelId="{C8D8F779-0159-4AA3-8192-A2C9D5811AD1}" type="presParOf" srcId="{50990CE3-57AC-4266-B75F-97C473B86EB3}" destId="{7B9C74A4-8BFF-47E4-A6C2-D115E900B076}" srcOrd="1" destOrd="0" presId="urn:microsoft.com/office/officeart/2005/8/layout/vList2"/>
    <dgm:cxn modelId="{5D3250C0-47E1-48BE-A07F-12B24534D0ED}" type="presParOf" srcId="{50990CE3-57AC-4266-B75F-97C473B86EB3}" destId="{0BE8D1C6-02FB-40F6-B8EE-3F6FA77E06FE}"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798A5EC-4635-4E39-99F0-7870AAA699C3}" type="doc">
      <dgm:prSet loTypeId="urn:microsoft.com/office/officeart/2005/8/layout/lProcess2" loCatId="list" qsTypeId="urn:microsoft.com/office/officeart/2005/8/quickstyle/simple1#2" qsCatId="simple" csTypeId="urn:microsoft.com/office/officeart/2005/8/colors/colorful3" csCatId="colorful" phldr="1"/>
      <dgm:spPr/>
      <dgm:t>
        <a:bodyPr/>
        <a:lstStyle/>
        <a:p>
          <a:endParaRPr lang="zh-TW" altLang="en-US"/>
        </a:p>
      </dgm:t>
    </dgm:pt>
    <dgm:pt modelId="{E4FD4FD1-C6ED-42A6-A4CB-BB105191649E}">
      <dgm:prSet custT="1"/>
      <dgm:spPr/>
      <dgm:t>
        <a:bodyPr/>
        <a:lstStyle/>
        <a:p>
          <a:pPr rtl="0"/>
          <a:r>
            <a:rPr lang="en-US" altLang="zh-TW" sz="2800" b="1" dirty="0" smtClean="0">
              <a:solidFill>
                <a:schemeClr val="accent5">
                  <a:lumMod val="50000"/>
                </a:schemeClr>
              </a:solidFill>
              <a:latin typeface="Arial Unicode MS" pitchFamily="34" charset="-120"/>
              <a:ea typeface="Arial Unicode MS" pitchFamily="34" charset="-120"/>
              <a:cs typeface="Arial Unicode MS" pitchFamily="34" charset="-120"/>
            </a:rPr>
            <a:t>105</a:t>
          </a:r>
          <a:r>
            <a:rPr lang="zh-TW" sz="2800" b="1" dirty="0" smtClean="0">
              <a:solidFill>
                <a:schemeClr val="accent5">
                  <a:lumMod val="50000"/>
                </a:schemeClr>
              </a:solidFill>
              <a:latin typeface="Arial Unicode MS" pitchFamily="34" charset="-120"/>
              <a:ea typeface="Arial Unicode MS" pitchFamily="34" charset="-120"/>
              <a:cs typeface="Arial Unicode MS" pitchFamily="34" charset="-120"/>
            </a:rPr>
            <a:t>年</a:t>
          </a:r>
          <a:r>
            <a:rPr lang="zh-TW" altLang="en-US" sz="2800" b="1" dirty="0" smtClean="0">
              <a:solidFill>
                <a:schemeClr val="accent5">
                  <a:lumMod val="50000"/>
                </a:schemeClr>
              </a:solidFill>
              <a:latin typeface="Arial Unicode MS" pitchFamily="34" charset="-120"/>
              <a:ea typeface="Arial Unicode MS" pitchFamily="34" charset="-120"/>
              <a:cs typeface="Arial Unicode MS" pitchFamily="34" charset="-120"/>
            </a:rPr>
            <a:t>本市有機農產品查驗與宣導</a:t>
          </a:r>
          <a:endParaRPr lang="en-US" sz="2800" b="1" dirty="0">
            <a:solidFill>
              <a:schemeClr val="accent5">
                <a:lumMod val="50000"/>
              </a:schemeClr>
            </a:solidFill>
            <a:latin typeface="Arial Unicode MS" pitchFamily="34" charset="-120"/>
            <a:ea typeface="Arial Unicode MS" pitchFamily="34" charset="-120"/>
            <a:cs typeface="Arial Unicode MS" pitchFamily="34" charset="-120"/>
          </a:endParaRPr>
        </a:p>
      </dgm:t>
    </dgm:pt>
    <dgm:pt modelId="{D6003BAB-8261-44D3-8813-75A2C99C6196}" type="parTrans" cxnId="{922DDC4E-2A39-45FF-B2CD-329E54DC769D}">
      <dgm:prSet/>
      <dgm:spPr/>
      <dgm:t>
        <a:bodyPr/>
        <a:lstStyle/>
        <a:p>
          <a:endParaRPr lang="zh-TW" altLang="en-US"/>
        </a:p>
      </dgm:t>
    </dgm:pt>
    <dgm:pt modelId="{A3E1D523-AB89-4C8E-A0E2-88D142CCEEB3}" type="sibTrans" cxnId="{922DDC4E-2A39-45FF-B2CD-329E54DC769D}">
      <dgm:prSet/>
      <dgm:spPr/>
      <dgm:t>
        <a:bodyPr/>
        <a:lstStyle/>
        <a:p>
          <a:endParaRPr lang="zh-TW" altLang="en-US"/>
        </a:p>
      </dgm:t>
    </dgm:pt>
    <dgm:pt modelId="{C2A1EA69-ECE7-4090-A57B-31D0FAA74E26}">
      <dgm:prSet custT="1"/>
      <dgm:spPr/>
      <dgm:t>
        <a:bodyPr anchor="ctr"/>
        <a:lstStyle/>
        <a:p>
          <a:pPr rtl="0">
            <a:lnSpc>
              <a:spcPts val="3200"/>
            </a:lnSpc>
            <a:spcAft>
              <a:spcPts val="0"/>
            </a:spcAft>
          </a:pPr>
          <a:r>
            <a:rPr lang="zh-TW" altLang="en-US" sz="2400" dirty="0" smtClean="0">
              <a:latin typeface="Arial Unicode MS" pitchFamily="34" charset="-120"/>
              <a:ea typeface="Arial Unicode MS" pitchFamily="34" charset="-120"/>
              <a:cs typeface="Arial Unicode MS" pitchFamily="34" charset="-120"/>
            </a:rPr>
            <a:t>預計抽驗</a:t>
          </a:r>
          <a:r>
            <a:rPr lang="en-US" altLang="zh-TW" sz="2400" dirty="0" smtClean="0">
              <a:latin typeface="Arial Unicode MS" pitchFamily="34" charset="-120"/>
              <a:ea typeface="Arial Unicode MS" pitchFamily="34" charset="-120"/>
              <a:cs typeface="Arial Unicode MS" pitchFamily="34" charset="-120"/>
            </a:rPr>
            <a:t>520</a:t>
          </a:r>
          <a:r>
            <a:rPr lang="zh-TW" altLang="en-US" sz="2400" dirty="0" smtClean="0">
              <a:latin typeface="Arial Unicode MS" pitchFamily="34" charset="-120"/>
              <a:ea typeface="Arial Unicode MS" pitchFamily="34" charset="-120"/>
              <a:cs typeface="Arial Unicode MS" pitchFamily="34" charset="-120"/>
            </a:rPr>
            <a:t>件有機農產品，截至</a:t>
          </a:r>
          <a:r>
            <a:rPr lang="en-US" altLang="zh-TW" sz="2400" dirty="0" smtClean="0">
              <a:latin typeface="Arial Unicode MS" pitchFamily="34" charset="-120"/>
              <a:ea typeface="Arial Unicode MS" pitchFamily="34" charset="-120"/>
              <a:cs typeface="Arial Unicode MS" pitchFamily="34" charset="-120"/>
            </a:rPr>
            <a:t>8</a:t>
          </a:r>
          <a:r>
            <a:rPr lang="zh-TW" altLang="en-US" sz="2400" dirty="0" smtClean="0">
              <a:latin typeface="Arial Unicode MS" pitchFamily="34" charset="-120"/>
              <a:ea typeface="Arial Unicode MS" pitchFamily="34" charset="-120"/>
              <a:cs typeface="Arial Unicode MS" pitchFamily="34" charset="-120"/>
            </a:rPr>
            <a:t>月統計：</a:t>
          </a:r>
          <a:endParaRPr lang="en-US" sz="2400" dirty="0">
            <a:latin typeface="Arial Unicode MS" pitchFamily="34" charset="-120"/>
            <a:ea typeface="Arial Unicode MS" pitchFamily="34" charset="-120"/>
            <a:cs typeface="Arial Unicode MS" pitchFamily="34" charset="-120"/>
          </a:endParaRPr>
        </a:p>
      </dgm:t>
    </dgm:pt>
    <dgm:pt modelId="{C70353B5-6A63-468E-B734-852CB54EF6F5}" type="parTrans" cxnId="{BEE95553-35A3-46D0-BDDE-2A13B7941356}">
      <dgm:prSet/>
      <dgm:spPr/>
      <dgm:t>
        <a:bodyPr/>
        <a:lstStyle/>
        <a:p>
          <a:endParaRPr lang="zh-TW" altLang="en-US"/>
        </a:p>
      </dgm:t>
    </dgm:pt>
    <dgm:pt modelId="{B234A4CF-20D9-4C4A-8B12-65A4A85D2EEF}" type="sibTrans" cxnId="{BEE95553-35A3-46D0-BDDE-2A13B7941356}">
      <dgm:prSet/>
      <dgm:spPr/>
      <dgm:t>
        <a:bodyPr/>
        <a:lstStyle/>
        <a:p>
          <a:endParaRPr lang="zh-TW" altLang="en-US"/>
        </a:p>
      </dgm:t>
    </dgm:pt>
    <dgm:pt modelId="{780AF2AF-489F-4754-B4F5-F53848745C8B}">
      <dgm:prSet custT="1"/>
      <dgm:spPr/>
      <dgm:t>
        <a:bodyPr/>
        <a:lstStyle/>
        <a:p>
          <a:pPr algn="l" rtl="0">
            <a:lnSpc>
              <a:spcPts val="2400"/>
            </a:lnSpc>
          </a:pPr>
          <a:r>
            <a:rPr lang="zh-TW" altLang="en-US" sz="2400" b="1" dirty="0" smtClean="0">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合格率 </a:t>
          </a:r>
          <a:r>
            <a:rPr lang="en-US" altLang="zh-TW" sz="2400" b="1" dirty="0" smtClean="0">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 </a:t>
          </a:r>
          <a:r>
            <a:rPr lang="zh-TW" altLang="en-US" sz="2400" b="1" dirty="0" smtClean="0">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農藥</a:t>
          </a:r>
          <a:r>
            <a:rPr lang="en-US" altLang="zh-TW" sz="2400" b="1" dirty="0" smtClean="0">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93%</a:t>
          </a:r>
          <a:r>
            <a:rPr lang="zh-TW" altLang="en-US" sz="2400" b="1" dirty="0" smtClean="0">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，添加物</a:t>
          </a:r>
          <a:r>
            <a:rPr lang="en-US" altLang="zh-TW" sz="2400" b="1" dirty="0" smtClean="0">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100%</a:t>
          </a:r>
          <a:r>
            <a:rPr lang="zh-TW" altLang="en-US" sz="2400" b="1" dirty="0" smtClean="0">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，標示</a:t>
          </a:r>
          <a:r>
            <a:rPr lang="en-US" altLang="zh-TW" sz="2400" b="1" dirty="0" smtClean="0">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95%</a:t>
          </a:r>
          <a:endParaRPr lang="zh-TW" altLang="en-US" sz="2400" b="1" dirty="0">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14FD9738-F8C2-4A99-86C7-C43AC68EC153}" type="parTrans" cxnId="{E7E66FB3-7EE0-40FA-A0E5-965392C12688}">
      <dgm:prSet/>
      <dgm:spPr/>
      <dgm:t>
        <a:bodyPr/>
        <a:lstStyle/>
        <a:p>
          <a:endParaRPr lang="zh-TW" altLang="en-US"/>
        </a:p>
      </dgm:t>
    </dgm:pt>
    <dgm:pt modelId="{C1AD7149-4116-47DE-A155-0BC31508399A}" type="sibTrans" cxnId="{E7E66FB3-7EE0-40FA-A0E5-965392C12688}">
      <dgm:prSet/>
      <dgm:spPr/>
      <dgm:t>
        <a:bodyPr/>
        <a:lstStyle/>
        <a:p>
          <a:endParaRPr lang="zh-TW" altLang="en-US"/>
        </a:p>
      </dgm:t>
    </dgm:pt>
    <dgm:pt modelId="{B69DA4F1-88CB-4FF9-9092-8659BA7BB130}">
      <dgm:prSet custT="1"/>
      <dgm:spPr/>
      <dgm:t>
        <a:bodyPr anchor="ctr"/>
        <a:lstStyle/>
        <a:p>
          <a:pPr rtl="0">
            <a:lnSpc>
              <a:spcPts val="3200"/>
            </a:lnSpc>
            <a:spcAft>
              <a:spcPts val="0"/>
            </a:spcAft>
          </a:pPr>
          <a:r>
            <a:rPr lang="zh-TW" altLang="en-US" sz="2400" dirty="0" smtClean="0">
              <a:latin typeface="Arial Unicode MS" pitchFamily="34" charset="-120"/>
              <a:ea typeface="Arial Unicode MS" pitchFamily="34" charset="-120"/>
              <a:cs typeface="Arial Unicode MS" pitchFamily="34" charset="-120"/>
            </a:rPr>
            <a:t>添加物檢驗 </a:t>
          </a:r>
          <a:r>
            <a:rPr lang="en-US" altLang="zh-TW" sz="2400" dirty="0" smtClean="0">
              <a:latin typeface="Arial Unicode MS" pitchFamily="34" charset="-120"/>
              <a:ea typeface="Arial Unicode MS" pitchFamily="34" charset="-120"/>
              <a:cs typeface="Arial Unicode MS" pitchFamily="34" charset="-120"/>
            </a:rPr>
            <a:t>— </a:t>
          </a:r>
          <a:r>
            <a:rPr lang="zh-TW" altLang="en-US" sz="2400" dirty="0" smtClean="0">
              <a:latin typeface="Arial Unicode MS" pitchFamily="34" charset="-120"/>
              <a:ea typeface="Arial Unicode MS" pitchFamily="34" charset="-120"/>
              <a:cs typeface="Arial Unicode MS" pitchFamily="34" charset="-120"/>
            </a:rPr>
            <a:t>市售品抽檢</a:t>
          </a:r>
          <a:r>
            <a:rPr lang="en-US" altLang="zh-TW" sz="2400" dirty="0" smtClean="0">
              <a:latin typeface="Arial Unicode MS" pitchFamily="34" charset="-120"/>
              <a:ea typeface="Arial Unicode MS" pitchFamily="34" charset="-120"/>
              <a:cs typeface="Arial Unicode MS" pitchFamily="34" charset="-120"/>
            </a:rPr>
            <a:t>11</a:t>
          </a:r>
          <a:r>
            <a:rPr lang="zh-TW" altLang="en-US" sz="2400" dirty="0" smtClean="0">
              <a:latin typeface="Arial Unicode MS" pitchFamily="34" charset="-120"/>
              <a:ea typeface="Arial Unicode MS" pitchFamily="34" charset="-120"/>
              <a:cs typeface="Arial Unicode MS" pitchFamily="34" charset="-120"/>
            </a:rPr>
            <a:t>件</a:t>
          </a:r>
          <a:endParaRPr lang="en-US" sz="2400" dirty="0">
            <a:latin typeface="Arial Unicode MS" pitchFamily="34" charset="-120"/>
            <a:ea typeface="Arial Unicode MS" pitchFamily="34" charset="-120"/>
            <a:cs typeface="Arial Unicode MS" pitchFamily="34" charset="-120"/>
          </a:endParaRPr>
        </a:p>
      </dgm:t>
    </dgm:pt>
    <dgm:pt modelId="{56DF1347-1027-4138-ABF1-B6000DED266A}" type="parTrans" cxnId="{802738A0-61B6-4F75-9D81-F52ABC22313B}">
      <dgm:prSet/>
      <dgm:spPr/>
      <dgm:t>
        <a:bodyPr/>
        <a:lstStyle/>
        <a:p>
          <a:endParaRPr lang="zh-TW" altLang="en-US"/>
        </a:p>
      </dgm:t>
    </dgm:pt>
    <dgm:pt modelId="{895655F8-9653-40D2-B7A0-50F9CDDFC3D6}" type="sibTrans" cxnId="{802738A0-61B6-4F75-9D81-F52ABC22313B}">
      <dgm:prSet/>
      <dgm:spPr/>
      <dgm:t>
        <a:bodyPr/>
        <a:lstStyle/>
        <a:p>
          <a:endParaRPr lang="zh-TW" altLang="en-US"/>
        </a:p>
      </dgm:t>
    </dgm:pt>
    <dgm:pt modelId="{02EA44FC-7A45-4AD5-B6FD-68370A630B92}">
      <dgm:prSet custT="1"/>
      <dgm:spPr/>
      <dgm:t>
        <a:bodyPr anchor="ctr"/>
        <a:lstStyle/>
        <a:p>
          <a:pPr rtl="0">
            <a:lnSpc>
              <a:spcPts val="3200"/>
            </a:lnSpc>
            <a:spcAft>
              <a:spcPts val="0"/>
            </a:spcAft>
          </a:pPr>
          <a:r>
            <a:rPr lang="zh-TW" altLang="en-US" sz="2400" dirty="0" smtClean="0">
              <a:latin typeface="Arial Unicode MS" pitchFamily="34" charset="-120"/>
              <a:ea typeface="Arial Unicode MS" pitchFamily="34" charset="-120"/>
              <a:cs typeface="Arial Unicode MS" pitchFamily="34" charset="-120"/>
            </a:rPr>
            <a:t>標示檢查 </a:t>
          </a:r>
          <a:r>
            <a:rPr lang="en-US" altLang="zh-TW" sz="2400" dirty="0" smtClean="0">
              <a:latin typeface="Arial Unicode MS" pitchFamily="34" charset="-120"/>
              <a:ea typeface="Arial Unicode MS" pitchFamily="34" charset="-120"/>
              <a:cs typeface="Arial Unicode MS" pitchFamily="34" charset="-120"/>
            </a:rPr>
            <a:t>— </a:t>
          </a:r>
          <a:r>
            <a:rPr lang="zh-TW" altLang="en-US" sz="2400" dirty="0" smtClean="0">
              <a:latin typeface="Arial Unicode MS" pitchFamily="34" charset="-120"/>
              <a:ea typeface="Arial Unicode MS" pitchFamily="34" charset="-120"/>
              <a:cs typeface="Arial Unicode MS" pitchFamily="34" charset="-120"/>
            </a:rPr>
            <a:t>市售品抽檢</a:t>
          </a:r>
          <a:r>
            <a:rPr lang="en-US" altLang="zh-TW" sz="2400" dirty="0" smtClean="0">
              <a:latin typeface="Arial Unicode MS" pitchFamily="34" charset="-120"/>
              <a:ea typeface="Arial Unicode MS" pitchFamily="34" charset="-120"/>
              <a:cs typeface="Arial Unicode MS" pitchFamily="34" charset="-120"/>
            </a:rPr>
            <a:t>247</a:t>
          </a:r>
          <a:r>
            <a:rPr lang="zh-TW" altLang="en-US" sz="2400" dirty="0" smtClean="0">
              <a:latin typeface="Arial Unicode MS" pitchFamily="34" charset="-120"/>
              <a:ea typeface="Arial Unicode MS" pitchFamily="34" charset="-120"/>
              <a:cs typeface="Arial Unicode MS" pitchFamily="34" charset="-120"/>
            </a:rPr>
            <a:t>件</a:t>
          </a:r>
          <a:endParaRPr lang="en-US" sz="2400" dirty="0">
            <a:latin typeface="Arial Unicode MS" pitchFamily="34" charset="-120"/>
            <a:ea typeface="Arial Unicode MS" pitchFamily="34" charset="-120"/>
            <a:cs typeface="Arial Unicode MS" pitchFamily="34" charset="-120"/>
          </a:endParaRPr>
        </a:p>
      </dgm:t>
    </dgm:pt>
    <dgm:pt modelId="{3C3A89E1-3662-4DAE-BFCD-6214521D336C}" type="parTrans" cxnId="{CAD19763-61E5-4130-B045-1B71D24D7372}">
      <dgm:prSet/>
      <dgm:spPr/>
      <dgm:t>
        <a:bodyPr/>
        <a:lstStyle/>
        <a:p>
          <a:endParaRPr lang="zh-TW" altLang="en-US"/>
        </a:p>
      </dgm:t>
    </dgm:pt>
    <dgm:pt modelId="{E33A6760-2590-4F4A-AD19-088A622027F2}" type="sibTrans" cxnId="{CAD19763-61E5-4130-B045-1B71D24D7372}">
      <dgm:prSet/>
      <dgm:spPr/>
      <dgm:t>
        <a:bodyPr/>
        <a:lstStyle/>
        <a:p>
          <a:endParaRPr lang="zh-TW" altLang="en-US"/>
        </a:p>
      </dgm:t>
    </dgm:pt>
    <dgm:pt modelId="{9EF0B141-C777-42D3-8C6B-A446A4C52F6A}">
      <dgm:prSet custT="1"/>
      <dgm:spPr/>
      <dgm:t>
        <a:bodyPr anchor="ctr"/>
        <a:lstStyle/>
        <a:p>
          <a:pPr rtl="0">
            <a:lnSpc>
              <a:spcPts val="3200"/>
            </a:lnSpc>
            <a:spcAft>
              <a:spcPts val="0"/>
            </a:spcAft>
          </a:pPr>
          <a:r>
            <a:rPr lang="zh-TW" altLang="en-US" sz="2400" dirty="0" smtClean="0">
              <a:latin typeface="Arial Unicode MS" pitchFamily="34" charset="-120"/>
              <a:ea typeface="Arial Unicode MS" pitchFamily="34" charset="-120"/>
              <a:cs typeface="Arial Unicode MS" pitchFamily="34" charset="-120"/>
            </a:rPr>
            <a:t>農藥檢驗 </a:t>
          </a:r>
          <a:r>
            <a:rPr lang="en-US" altLang="zh-TW" sz="2400" dirty="0" smtClean="0">
              <a:latin typeface="Arial Unicode MS" pitchFamily="34" charset="-120"/>
              <a:ea typeface="Arial Unicode MS" pitchFamily="34" charset="-120"/>
              <a:cs typeface="Arial Unicode MS" pitchFamily="34" charset="-120"/>
            </a:rPr>
            <a:t>— </a:t>
          </a:r>
          <a:r>
            <a:rPr lang="zh-TW" altLang="en-US" sz="2400" dirty="0" smtClean="0">
              <a:latin typeface="Arial Unicode MS" pitchFamily="34" charset="-120"/>
              <a:ea typeface="Arial Unicode MS" pitchFamily="34" charset="-120"/>
              <a:cs typeface="Arial Unicode MS" pitchFamily="34" charset="-120"/>
            </a:rPr>
            <a:t>田間抽檢</a:t>
          </a:r>
          <a:r>
            <a:rPr lang="en-US" altLang="zh-TW" sz="2400" dirty="0" smtClean="0">
              <a:latin typeface="Arial Unicode MS" pitchFamily="34" charset="-120"/>
              <a:ea typeface="Arial Unicode MS" pitchFamily="34" charset="-120"/>
              <a:cs typeface="Arial Unicode MS" pitchFamily="34" charset="-120"/>
            </a:rPr>
            <a:t>27</a:t>
          </a:r>
          <a:r>
            <a:rPr lang="zh-TW" altLang="en-US" sz="2400" dirty="0" smtClean="0">
              <a:latin typeface="Arial Unicode MS" pitchFamily="34" charset="-120"/>
              <a:ea typeface="Arial Unicode MS" pitchFamily="34" charset="-120"/>
              <a:cs typeface="Arial Unicode MS" pitchFamily="34" charset="-120"/>
            </a:rPr>
            <a:t>件、市售品抽檢</a:t>
          </a:r>
          <a:r>
            <a:rPr lang="en-US" altLang="zh-TW" sz="2400" dirty="0" smtClean="0">
              <a:latin typeface="Arial Unicode MS" pitchFamily="34" charset="-120"/>
              <a:ea typeface="Arial Unicode MS" pitchFamily="34" charset="-120"/>
              <a:cs typeface="Arial Unicode MS" pitchFamily="34" charset="-120"/>
            </a:rPr>
            <a:t>77</a:t>
          </a:r>
          <a:r>
            <a:rPr lang="zh-TW" altLang="en-US" sz="2400" dirty="0" smtClean="0">
              <a:latin typeface="Arial Unicode MS" pitchFamily="34" charset="-120"/>
              <a:ea typeface="Arial Unicode MS" pitchFamily="34" charset="-120"/>
              <a:cs typeface="Arial Unicode MS" pitchFamily="34" charset="-120"/>
            </a:rPr>
            <a:t>件</a:t>
          </a:r>
          <a:endParaRPr lang="en-US" sz="2400" dirty="0">
            <a:latin typeface="Arial Unicode MS" pitchFamily="34" charset="-120"/>
            <a:ea typeface="Arial Unicode MS" pitchFamily="34" charset="-120"/>
            <a:cs typeface="Arial Unicode MS" pitchFamily="34" charset="-120"/>
          </a:endParaRPr>
        </a:p>
      </dgm:t>
    </dgm:pt>
    <dgm:pt modelId="{7E3FD0DE-7810-429D-BBAD-FB32C8092E2A}" type="sibTrans" cxnId="{1822E492-4265-4DAE-A6DE-AD40338A561B}">
      <dgm:prSet/>
      <dgm:spPr/>
      <dgm:t>
        <a:bodyPr/>
        <a:lstStyle/>
        <a:p>
          <a:endParaRPr lang="zh-TW" altLang="en-US"/>
        </a:p>
      </dgm:t>
    </dgm:pt>
    <dgm:pt modelId="{6A2BD58F-5F50-4F24-A1C6-E0F95B7203AE}" type="parTrans" cxnId="{1822E492-4265-4DAE-A6DE-AD40338A561B}">
      <dgm:prSet/>
      <dgm:spPr/>
      <dgm:t>
        <a:bodyPr/>
        <a:lstStyle/>
        <a:p>
          <a:endParaRPr lang="zh-TW" altLang="en-US"/>
        </a:p>
      </dgm:t>
    </dgm:pt>
    <dgm:pt modelId="{71540971-18C7-4F27-A6A5-A1AB41FA986E}" type="pres">
      <dgm:prSet presAssocID="{D798A5EC-4635-4E39-99F0-7870AAA699C3}" presName="theList" presStyleCnt="0">
        <dgm:presLayoutVars>
          <dgm:dir/>
          <dgm:animLvl val="lvl"/>
          <dgm:resizeHandles val="exact"/>
        </dgm:presLayoutVars>
      </dgm:prSet>
      <dgm:spPr/>
      <dgm:t>
        <a:bodyPr/>
        <a:lstStyle/>
        <a:p>
          <a:endParaRPr lang="zh-TW" altLang="en-US"/>
        </a:p>
      </dgm:t>
    </dgm:pt>
    <dgm:pt modelId="{0F00B341-C470-4E70-803B-CD9D4DD95FBF}" type="pres">
      <dgm:prSet presAssocID="{E4FD4FD1-C6ED-42A6-A4CB-BB105191649E}" presName="compNode" presStyleCnt="0"/>
      <dgm:spPr/>
      <dgm:t>
        <a:bodyPr/>
        <a:lstStyle/>
        <a:p>
          <a:endParaRPr lang="zh-TW" altLang="en-US"/>
        </a:p>
      </dgm:t>
    </dgm:pt>
    <dgm:pt modelId="{FBBB4DDF-895F-4F42-8CCA-670F8B8E5559}" type="pres">
      <dgm:prSet presAssocID="{E4FD4FD1-C6ED-42A6-A4CB-BB105191649E}" presName="aNode" presStyleLbl="bgShp" presStyleIdx="0" presStyleCnt="1"/>
      <dgm:spPr/>
      <dgm:t>
        <a:bodyPr/>
        <a:lstStyle/>
        <a:p>
          <a:endParaRPr lang="zh-TW" altLang="en-US"/>
        </a:p>
      </dgm:t>
    </dgm:pt>
    <dgm:pt modelId="{35761E93-05DC-4C94-8EBD-9D88435AE829}" type="pres">
      <dgm:prSet presAssocID="{E4FD4FD1-C6ED-42A6-A4CB-BB105191649E}" presName="textNode" presStyleLbl="bgShp" presStyleIdx="0" presStyleCnt="1"/>
      <dgm:spPr/>
      <dgm:t>
        <a:bodyPr/>
        <a:lstStyle/>
        <a:p>
          <a:endParaRPr lang="zh-TW" altLang="en-US"/>
        </a:p>
      </dgm:t>
    </dgm:pt>
    <dgm:pt modelId="{37CA173E-91F5-485F-91F8-301220E35AA5}" type="pres">
      <dgm:prSet presAssocID="{E4FD4FD1-C6ED-42A6-A4CB-BB105191649E}" presName="compChildNode" presStyleCnt="0"/>
      <dgm:spPr/>
      <dgm:t>
        <a:bodyPr/>
        <a:lstStyle/>
        <a:p>
          <a:endParaRPr lang="zh-TW" altLang="en-US"/>
        </a:p>
      </dgm:t>
    </dgm:pt>
    <dgm:pt modelId="{298587B0-6DE1-43CE-B2CA-CEE98E686DD1}" type="pres">
      <dgm:prSet presAssocID="{E4FD4FD1-C6ED-42A6-A4CB-BB105191649E}" presName="theInnerList" presStyleCnt="0"/>
      <dgm:spPr/>
      <dgm:t>
        <a:bodyPr/>
        <a:lstStyle/>
        <a:p>
          <a:endParaRPr lang="zh-TW" altLang="en-US"/>
        </a:p>
      </dgm:t>
    </dgm:pt>
    <dgm:pt modelId="{D4A6BB0A-8577-49DD-B427-6C356129793C}" type="pres">
      <dgm:prSet presAssocID="{C2A1EA69-ECE7-4090-A57B-31D0FAA74E26}" presName="childNode" presStyleLbl="node1" presStyleIdx="0" presStyleCnt="2" custScaleY="606172" custLinFactY="-28846" custLinFactNeighborX="-6" custLinFactNeighborY="-100000">
        <dgm:presLayoutVars>
          <dgm:bulletEnabled val="1"/>
        </dgm:presLayoutVars>
      </dgm:prSet>
      <dgm:spPr/>
      <dgm:t>
        <a:bodyPr/>
        <a:lstStyle/>
        <a:p>
          <a:endParaRPr lang="zh-TW" altLang="en-US"/>
        </a:p>
      </dgm:t>
    </dgm:pt>
    <dgm:pt modelId="{BDC9A086-69CB-47A3-94B1-CC950C71C186}" type="pres">
      <dgm:prSet presAssocID="{C2A1EA69-ECE7-4090-A57B-31D0FAA74E26}" presName="aSpace2" presStyleCnt="0"/>
      <dgm:spPr/>
      <dgm:t>
        <a:bodyPr/>
        <a:lstStyle/>
        <a:p>
          <a:endParaRPr lang="zh-TW" altLang="en-US"/>
        </a:p>
      </dgm:t>
    </dgm:pt>
    <dgm:pt modelId="{525316A2-B1C4-4545-A7FD-E4C3E7EC6863}" type="pres">
      <dgm:prSet presAssocID="{780AF2AF-489F-4754-B4F5-F53848745C8B}" presName="childNode" presStyleLbl="node1" presStyleIdx="1" presStyleCnt="2" custScaleY="179442">
        <dgm:presLayoutVars>
          <dgm:bulletEnabled val="1"/>
        </dgm:presLayoutVars>
      </dgm:prSet>
      <dgm:spPr/>
      <dgm:t>
        <a:bodyPr/>
        <a:lstStyle/>
        <a:p>
          <a:endParaRPr lang="zh-TW" altLang="en-US"/>
        </a:p>
      </dgm:t>
    </dgm:pt>
  </dgm:ptLst>
  <dgm:cxnLst>
    <dgm:cxn modelId="{CAD19763-61E5-4130-B045-1B71D24D7372}" srcId="{C2A1EA69-ECE7-4090-A57B-31D0FAA74E26}" destId="{02EA44FC-7A45-4AD5-B6FD-68370A630B92}" srcOrd="2" destOrd="0" parTransId="{3C3A89E1-3662-4DAE-BFCD-6214521D336C}" sibTransId="{E33A6760-2590-4F4A-AD19-088A622027F2}"/>
    <dgm:cxn modelId="{989501F3-B6F1-466D-8C7A-A36D9F6B84B4}" type="presOf" srcId="{E4FD4FD1-C6ED-42A6-A4CB-BB105191649E}" destId="{FBBB4DDF-895F-4F42-8CCA-670F8B8E5559}" srcOrd="0" destOrd="0" presId="urn:microsoft.com/office/officeart/2005/8/layout/lProcess2"/>
    <dgm:cxn modelId="{7BA1E679-3BD5-4B2D-8974-C5C89D9E6105}" type="presOf" srcId="{B69DA4F1-88CB-4FF9-9092-8659BA7BB130}" destId="{D4A6BB0A-8577-49DD-B427-6C356129793C}" srcOrd="0" destOrd="2" presId="urn:microsoft.com/office/officeart/2005/8/layout/lProcess2"/>
    <dgm:cxn modelId="{BEE95553-35A3-46D0-BDDE-2A13B7941356}" srcId="{E4FD4FD1-C6ED-42A6-A4CB-BB105191649E}" destId="{C2A1EA69-ECE7-4090-A57B-31D0FAA74E26}" srcOrd="0" destOrd="0" parTransId="{C70353B5-6A63-468E-B734-852CB54EF6F5}" sibTransId="{B234A4CF-20D9-4C4A-8B12-65A4A85D2EEF}"/>
    <dgm:cxn modelId="{9E3745CF-A774-4448-8990-616621615053}" type="presOf" srcId="{02EA44FC-7A45-4AD5-B6FD-68370A630B92}" destId="{D4A6BB0A-8577-49DD-B427-6C356129793C}" srcOrd="0" destOrd="3" presId="urn:microsoft.com/office/officeart/2005/8/layout/lProcess2"/>
    <dgm:cxn modelId="{13F7C80A-60F3-4BE8-B8AC-82A3AA8D5E5F}" type="presOf" srcId="{9EF0B141-C777-42D3-8C6B-A446A4C52F6A}" destId="{D4A6BB0A-8577-49DD-B427-6C356129793C}" srcOrd="0" destOrd="1" presId="urn:microsoft.com/office/officeart/2005/8/layout/lProcess2"/>
    <dgm:cxn modelId="{E7E66FB3-7EE0-40FA-A0E5-965392C12688}" srcId="{E4FD4FD1-C6ED-42A6-A4CB-BB105191649E}" destId="{780AF2AF-489F-4754-B4F5-F53848745C8B}" srcOrd="1" destOrd="0" parTransId="{14FD9738-F8C2-4A99-86C7-C43AC68EC153}" sibTransId="{C1AD7149-4116-47DE-A155-0BC31508399A}"/>
    <dgm:cxn modelId="{70409EF5-ED85-4F92-B959-68CBFC45C046}" type="presOf" srcId="{C2A1EA69-ECE7-4090-A57B-31D0FAA74E26}" destId="{D4A6BB0A-8577-49DD-B427-6C356129793C}" srcOrd="0" destOrd="0" presId="urn:microsoft.com/office/officeart/2005/8/layout/lProcess2"/>
    <dgm:cxn modelId="{1822E492-4265-4DAE-A6DE-AD40338A561B}" srcId="{C2A1EA69-ECE7-4090-A57B-31D0FAA74E26}" destId="{9EF0B141-C777-42D3-8C6B-A446A4C52F6A}" srcOrd="0" destOrd="0" parTransId="{6A2BD58F-5F50-4F24-A1C6-E0F95B7203AE}" sibTransId="{7E3FD0DE-7810-429D-BBAD-FB32C8092E2A}"/>
    <dgm:cxn modelId="{ECB63A08-E1F4-47AF-A3E9-3C585848B3FA}" type="presOf" srcId="{D798A5EC-4635-4E39-99F0-7870AAA699C3}" destId="{71540971-18C7-4F27-A6A5-A1AB41FA986E}" srcOrd="0" destOrd="0" presId="urn:microsoft.com/office/officeart/2005/8/layout/lProcess2"/>
    <dgm:cxn modelId="{922DDC4E-2A39-45FF-B2CD-329E54DC769D}" srcId="{D798A5EC-4635-4E39-99F0-7870AAA699C3}" destId="{E4FD4FD1-C6ED-42A6-A4CB-BB105191649E}" srcOrd="0" destOrd="0" parTransId="{D6003BAB-8261-44D3-8813-75A2C99C6196}" sibTransId="{A3E1D523-AB89-4C8E-A0E2-88D142CCEEB3}"/>
    <dgm:cxn modelId="{49D0B0DB-121F-4DCD-9885-9BB7560D75A5}" type="presOf" srcId="{780AF2AF-489F-4754-B4F5-F53848745C8B}" destId="{525316A2-B1C4-4545-A7FD-E4C3E7EC6863}" srcOrd="0" destOrd="0" presId="urn:microsoft.com/office/officeart/2005/8/layout/lProcess2"/>
    <dgm:cxn modelId="{802738A0-61B6-4F75-9D81-F52ABC22313B}" srcId="{C2A1EA69-ECE7-4090-A57B-31D0FAA74E26}" destId="{B69DA4F1-88CB-4FF9-9092-8659BA7BB130}" srcOrd="1" destOrd="0" parTransId="{56DF1347-1027-4138-ABF1-B6000DED266A}" sibTransId="{895655F8-9653-40D2-B7A0-50F9CDDFC3D6}"/>
    <dgm:cxn modelId="{09A66277-5675-4974-A0A6-AB2FCBA504EC}" type="presOf" srcId="{E4FD4FD1-C6ED-42A6-A4CB-BB105191649E}" destId="{35761E93-05DC-4C94-8EBD-9D88435AE829}" srcOrd="1" destOrd="0" presId="urn:microsoft.com/office/officeart/2005/8/layout/lProcess2"/>
    <dgm:cxn modelId="{EFD93A4E-B0B7-4E24-A0A6-26F1BFFE4078}" type="presParOf" srcId="{71540971-18C7-4F27-A6A5-A1AB41FA986E}" destId="{0F00B341-C470-4E70-803B-CD9D4DD95FBF}" srcOrd="0" destOrd="0" presId="urn:microsoft.com/office/officeart/2005/8/layout/lProcess2"/>
    <dgm:cxn modelId="{E83C1F2E-848D-46EF-A351-0BCF367CC51B}" type="presParOf" srcId="{0F00B341-C470-4E70-803B-CD9D4DD95FBF}" destId="{FBBB4DDF-895F-4F42-8CCA-670F8B8E5559}" srcOrd="0" destOrd="0" presId="urn:microsoft.com/office/officeart/2005/8/layout/lProcess2"/>
    <dgm:cxn modelId="{7D60C7F2-8F3A-499C-9A8F-DE23A1478383}" type="presParOf" srcId="{0F00B341-C470-4E70-803B-CD9D4DD95FBF}" destId="{35761E93-05DC-4C94-8EBD-9D88435AE829}" srcOrd="1" destOrd="0" presId="urn:microsoft.com/office/officeart/2005/8/layout/lProcess2"/>
    <dgm:cxn modelId="{C27BA821-144F-413C-A167-47082850BB3D}" type="presParOf" srcId="{0F00B341-C470-4E70-803B-CD9D4DD95FBF}" destId="{37CA173E-91F5-485F-91F8-301220E35AA5}" srcOrd="2" destOrd="0" presId="urn:microsoft.com/office/officeart/2005/8/layout/lProcess2"/>
    <dgm:cxn modelId="{10E04A38-6A62-45A1-A3EF-C8E8E1CD9B7A}" type="presParOf" srcId="{37CA173E-91F5-485F-91F8-301220E35AA5}" destId="{298587B0-6DE1-43CE-B2CA-CEE98E686DD1}" srcOrd="0" destOrd="0" presId="urn:microsoft.com/office/officeart/2005/8/layout/lProcess2"/>
    <dgm:cxn modelId="{FB8EE8F9-434B-4D3C-9BD4-956DDE2D3D64}" type="presParOf" srcId="{298587B0-6DE1-43CE-B2CA-CEE98E686DD1}" destId="{D4A6BB0A-8577-49DD-B427-6C356129793C}" srcOrd="0" destOrd="0" presId="urn:microsoft.com/office/officeart/2005/8/layout/lProcess2"/>
    <dgm:cxn modelId="{947F55EC-0C30-4DDB-B79C-6B80B6BDD320}" type="presParOf" srcId="{298587B0-6DE1-43CE-B2CA-CEE98E686DD1}" destId="{BDC9A086-69CB-47A3-94B1-CC950C71C186}" srcOrd="1" destOrd="0" presId="urn:microsoft.com/office/officeart/2005/8/layout/lProcess2"/>
    <dgm:cxn modelId="{2B4740CC-BFA6-4A0A-9DA8-31191C492FCB}" type="presParOf" srcId="{298587B0-6DE1-43CE-B2CA-CEE98E686DD1}" destId="{525316A2-B1C4-4545-A7FD-E4C3E7EC6863}" srcOrd="2" destOrd="0" presId="urn:microsoft.com/office/officeart/2005/8/layout/l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461A73B-73FA-4C79-8132-177B1AD47DB1}" type="doc">
      <dgm:prSet loTypeId="urn:microsoft.com/office/officeart/2005/8/layout/target3" loCatId="list" qsTypeId="urn:microsoft.com/office/officeart/2005/8/quickstyle/simple1" qsCatId="simple" csTypeId="urn:microsoft.com/office/officeart/2005/8/colors/colorful1" csCatId="colorful" phldr="1"/>
      <dgm:spPr/>
      <dgm:t>
        <a:bodyPr/>
        <a:lstStyle/>
        <a:p>
          <a:endParaRPr lang="zh-TW" altLang="en-US"/>
        </a:p>
      </dgm:t>
    </dgm:pt>
    <dgm:pt modelId="{37516131-AB9E-4DCC-A8DC-8A417EB9CE39}">
      <dgm:prSet custT="1"/>
      <dgm:spPr/>
      <dgm:t>
        <a:bodyPr/>
        <a:lstStyle/>
        <a:p>
          <a:pPr algn="ctr" rtl="0">
            <a:lnSpc>
              <a:spcPts val="3600"/>
            </a:lnSpc>
            <a:spcAft>
              <a:spcPts val="0"/>
            </a:spcAft>
          </a:pPr>
          <a:r>
            <a:rPr kumimoji="1" lang="en-US" altLang="zh-TW" sz="2400" b="1" dirty="0" smtClean="0">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104</a:t>
          </a:r>
          <a:r>
            <a:rPr kumimoji="1" lang="zh-TW" altLang="en-US" sz="2400" b="1" dirty="0" smtClean="0">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年獎勵地方政府強化食品安全管理方案試辦計畫</a:t>
          </a:r>
          <a:endParaRPr kumimoji="1" lang="en-US" altLang="zh-TW" sz="2400" b="1" dirty="0" smtClean="0">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a:p>
          <a:pPr algn="ctr" rtl="0">
            <a:lnSpc>
              <a:spcPts val="3600"/>
            </a:lnSpc>
            <a:spcAft>
              <a:spcPts val="0"/>
            </a:spcAft>
          </a:pPr>
          <a:r>
            <a:rPr lang="zh-TW" sz="2200" dirty="0" smtClean="0">
              <a:latin typeface="Arial Unicode MS" panose="020B0604020202020204" pitchFamily="34" charset="-120"/>
              <a:ea typeface="Arial Unicode MS" panose="020B0604020202020204" pitchFamily="34" charset="-120"/>
              <a:cs typeface="Arial Unicode MS" panose="020B0604020202020204" pitchFamily="34" charset="-120"/>
            </a:rPr>
            <a:t>源頭及產製流通業務</a:t>
          </a:r>
          <a:r>
            <a:rPr lang="zh-TW" altLang="en-US" sz="2200" dirty="0" smtClean="0">
              <a:latin typeface="Arial Unicode MS" panose="020B0604020202020204" pitchFamily="34" charset="-120"/>
              <a:ea typeface="Arial Unicode MS" panose="020B0604020202020204" pitchFamily="34" charset="-120"/>
              <a:cs typeface="Arial Unicode MS" panose="020B0604020202020204" pitchFamily="34" charset="-120"/>
            </a:rPr>
            <a:t>組</a:t>
          </a:r>
          <a:r>
            <a:rPr lang="en-US" altLang="zh-TW" sz="2200" dirty="0" smtClean="0">
              <a:latin typeface="Arial Unicode MS" panose="020B0604020202020204" pitchFamily="34" charset="-120"/>
              <a:ea typeface="Arial Unicode MS" panose="020B0604020202020204" pitchFamily="34" charset="-120"/>
              <a:cs typeface="Arial Unicode MS" panose="020B0604020202020204" pitchFamily="34" charset="-120"/>
            </a:rPr>
            <a:t>-</a:t>
          </a:r>
        </a:p>
        <a:p>
          <a:pPr algn="ctr" rtl="0">
            <a:lnSpc>
              <a:spcPct val="90000"/>
            </a:lnSpc>
            <a:spcAft>
              <a:spcPct val="35000"/>
            </a:spcAft>
          </a:pPr>
          <a:r>
            <a:rPr lang="zh-TW" altLang="en-US" sz="4400" b="1"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特優獎</a:t>
          </a:r>
          <a:endParaRPr lang="zh-TW" altLang="en-US" sz="4400" b="1" dirty="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dgm:t>
    </dgm:pt>
    <dgm:pt modelId="{940C49A3-4043-43BC-B634-D0C3D9F263A9}" type="parTrans" cxnId="{761AB8B0-CD29-4E60-A98E-9E1528B39D8F}">
      <dgm:prSet/>
      <dgm:spPr/>
      <dgm:t>
        <a:bodyPr/>
        <a:lstStyle/>
        <a:p>
          <a:endParaRPr lang="zh-TW" altLang="en-US"/>
        </a:p>
      </dgm:t>
    </dgm:pt>
    <dgm:pt modelId="{19624BB3-A5C5-44A1-85E3-9D594B24F8CC}" type="sibTrans" cxnId="{761AB8B0-CD29-4E60-A98E-9E1528B39D8F}">
      <dgm:prSet/>
      <dgm:spPr/>
      <dgm:t>
        <a:bodyPr/>
        <a:lstStyle/>
        <a:p>
          <a:endParaRPr lang="zh-TW" altLang="en-US"/>
        </a:p>
      </dgm:t>
    </dgm:pt>
    <dgm:pt modelId="{26FDA04F-4FCA-454B-9982-08C306E85458}">
      <dgm:prSet custT="1"/>
      <dgm:spPr/>
      <dgm:t>
        <a:bodyPr/>
        <a:lstStyle/>
        <a:p>
          <a:pPr rtl="0"/>
          <a:r>
            <a:rPr lang="zh-TW" altLang="en-US" sz="2200" b="1" dirty="0" smtClean="0">
              <a:latin typeface="Arial Unicode MS" panose="020B0604020202020204" pitchFamily="34" charset="-120"/>
              <a:ea typeface="Arial Unicode MS" panose="020B0604020202020204" pitchFamily="34" charset="-120"/>
              <a:cs typeface="Arial Unicode MS" panose="020B0604020202020204" pitchFamily="34" charset="-120"/>
            </a:rPr>
            <a:t>從產地到餐桌的安全美味</a:t>
          </a:r>
          <a:endParaRPr lang="zh-TW" sz="2200" b="1" dirty="0">
            <a:latin typeface="Arial Unicode MS" panose="020B0604020202020204" pitchFamily="34" charset="-120"/>
            <a:ea typeface="Arial Unicode MS" panose="020B0604020202020204" pitchFamily="34" charset="-120"/>
            <a:cs typeface="Arial Unicode MS" panose="020B0604020202020204" pitchFamily="34" charset="-120"/>
          </a:endParaRPr>
        </a:p>
      </dgm:t>
    </dgm:pt>
    <dgm:pt modelId="{791886DB-D3F8-48AA-9D44-267A0A6351E8}" type="parTrans" cxnId="{8CBB0F6F-C097-4EA4-A441-0A519836A40C}">
      <dgm:prSet/>
      <dgm:spPr/>
      <dgm:t>
        <a:bodyPr/>
        <a:lstStyle/>
        <a:p>
          <a:endParaRPr lang="zh-TW" altLang="en-US"/>
        </a:p>
      </dgm:t>
    </dgm:pt>
    <dgm:pt modelId="{88199A2E-A940-4B5A-BA92-CF40F0C845E4}" type="sibTrans" cxnId="{8CBB0F6F-C097-4EA4-A441-0A519836A40C}">
      <dgm:prSet/>
      <dgm:spPr/>
      <dgm:t>
        <a:bodyPr/>
        <a:lstStyle/>
        <a:p>
          <a:endParaRPr lang="zh-TW" altLang="en-US"/>
        </a:p>
      </dgm:t>
    </dgm:pt>
    <dgm:pt modelId="{812CFD87-F9D0-4858-B8E4-CB82DBE69790}">
      <dgm:prSet custT="1"/>
      <dgm:spPr/>
      <dgm:t>
        <a:bodyPr/>
        <a:lstStyle/>
        <a:p>
          <a:pPr rtl="0"/>
          <a:r>
            <a:rPr lang="zh-TW" sz="2200" dirty="0" smtClean="0">
              <a:latin typeface="Arial Unicode MS" panose="020B0604020202020204" pitchFamily="34" charset="-120"/>
              <a:ea typeface="Arial Unicode MS" panose="020B0604020202020204" pitchFamily="34" charset="-120"/>
              <a:cs typeface="Arial Unicode MS" panose="020B0604020202020204" pitchFamily="34" charset="-120"/>
            </a:rPr>
            <a:t>提</a:t>
          </a:r>
          <a:r>
            <a:rPr lang="zh-TW" altLang="en-US" sz="2200" dirty="0" smtClean="0">
              <a:latin typeface="Arial Unicode MS" panose="020B0604020202020204" pitchFamily="34" charset="-120"/>
              <a:ea typeface="Arial Unicode MS" panose="020B0604020202020204" pitchFamily="34" charset="-120"/>
              <a:cs typeface="Arial Unicode MS" panose="020B0604020202020204" pitchFamily="34" charset="-120"/>
            </a:rPr>
            <a:t>升</a:t>
          </a:r>
          <a:r>
            <a:rPr lang="zh-TW" sz="2200" dirty="0" smtClean="0">
              <a:latin typeface="Arial Unicode MS" panose="020B0604020202020204" pitchFamily="34" charset="-120"/>
              <a:ea typeface="Arial Unicode MS" panose="020B0604020202020204" pitchFamily="34" charset="-120"/>
              <a:cs typeface="Arial Unicode MS" panose="020B0604020202020204" pitchFamily="34" charset="-120"/>
            </a:rPr>
            <a:t>在地農畜禽水產品安全品質、建立高雄市標章品牌與產地識別、拓展優質產品之通路銷售</a:t>
          </a:r>
          <a:endParaRPr lang="zh-TW" altLang="en-US" sz="2200" dirty="0">
            <a:latin typeface="Arial Unicode MS" panose="020B0604020202020204" pitchFamily="34" charset="-120"/>
            <a:ea typeface="Arial Unicode MS" panose="020B0604020202020204" pitchFamily="34" charset="-120"/>
            <a:cs typeface="Arial Unicode MS" panose="020B0604020202020204" pitchFamily="34" charset="-120"/>
          </a:endParaRPr>
        </a:p>
      </dgm:t>
    </dgm:pt>
    <dgm:pt modelId="{ED4BF3FB-0E76-425B-AAB4-DBF580B22DA3}" type="sibTrans" cxnId="{6F1622E6-9B18-4B92-B750-96EEE44489B2}">
      <dgm:prSet/>
      <dgm:spPr/>
      <dgm:t>
        <a:bodyPr/>
        <a:lstStyle/>
        <a:p>
          <a:endParaRPr lang="zh-TW" altLang="en-US"/>
        </a:p>
      </dgm:t>
    </dgm:pt>
    <dgm:pt modelId="{3F61B43E-4C6A-4654-ADC6-CBDB76F688E5}" type="parTrans" cxnId="{6F1622E6-9B18-4B92-B750-96EEE44489B2}">
      <dgm:prSet/>
      <dgm:spPr/>
      <dgm:t>
        <a:bodyPr/>
        <a:lstStyle/>
        <a:p>
          <a:endParaRPr lang="zh-TW" altLang="en-US"/>
        </a:p>
      </dgm:t>
    </dgm:pt>
    <dgm:pt modelId="{95F97839-36DE-4CD1-B2AA-14498127D864}" type="pres">
      <dgm:prSet presAssocID="{3461A73B-73FA-4C79-8132-177B1AD47DB1}" presName="Name0" presStyleCnt="0">
        <dgm:presLayoutVars>
          <dgm:chMax val="7"/>
          <dgm:dir/>
          <dgm:animLvl val="lvl"/>
          <dgm:resizeHandles val="exact"/>
        </dgm:presLayoutVars>
      </dgm:prSet>
      <dgm:spPr/>
      <dgm:t>
        <a:bodyPr/>
        <a:lstStyle/>
        <a:p>
          <a:endParaRPr lang="zh-TW" altLang="en-US"/>
        </a:p>
      </dgm:t>
    </dgm:pt>
    <dgm:pt modelId="{34414ED3-F8EB-4F7E-9B23-D78A25EA3AEC}" type="pres">
      <dgm:prSet presAssocID="{37516131-AB9E-4DCC-A8DC-8A417EB9CE39}" presName="circle1" presStyleLbl="node1" presStyleIdx="0" presStyleCnt="1"/>
      <dgm:spPr/>
      <dgm:t>
        <a:bodyPr/>
        <a:lstStyle/>
        <a:p>
          <a:endParaRPr lang="zh-TW" altLang="en-US"/>
        </a:p>
      </dgm:t>
    </dgm:pt>
    <dgm:pt modelId="{6577FE9D-135B-4BE2-B507-D89E841D55B8}" type="pres">
      <dgm:prSet presAssocID="{37516131-AB9E-4DCC-A8DC-8A417EB9CE39}" presName="space" presStyleCnt="0"/>
      <dgm:spPr/>
      <dgm:t>
        <a:bodyPr/>
        <a:lstStyle/>
        <a:p>
          <a:endParaRPr lang="zh-TW" altLang="en-US"/>
        </a:p>
      </dgm:t>
    </dgm:pt>
    <dgm:pt modelId="{9F5521DE-EED5-42F2-94A7-A1319FCAABE1}" type="pres">
      <dgm:prSet presAssocID="{37516131-AB9E-4DCC-A8DC-8A417EB9CE39}" presName="rect1" presStyleLbl="alignAcc1" presStyleIdx="0" presStyleCnt="1" custScaleX="100883" custLinFactNeighborX="358" custLinFactNeighborY="-11398"/>
      <dgm:spPr/>
      <dgm:t>
        <a:bodyPr/>
        <a:lstStyle/>
        <a:p>
          <a:endParaRPr lang="zh-TW" altLang="en-US"/>
        </a:p>
      </dgm:t>
    </dgm:pt>
    <dgm:pt modelId="{39A95CAF-76CD-4B8F-BE30-09F6A8C05A22}" type="pres">
      <dgm:prSet presAssocID="{37516131-AB9E-4DCC-A8DC-8A417EB9CE39}" presName="rect1ParTx" presStyleLbl="alignAcc1" presStyleIdx="0" presStyleCnt="1">
        <dgm:presLayoutVars>
          <dgm:chMax val="1"/>
          <dgm:bulletEnabled val="1"/>
        </dgm:presLayoutVars>
      </dgm:prSet>
      <dgm:spPr/>
      <dgm:t>
        <a:bodyPr/>
        <a:lstStyle/>
        <a:p>
          <a:endParaRPr lang="zh-TW" altLang="en-US"/>
        </a:p>
      </dgm:t>
    </dgm:pt>
    <dgm:pt modelId="{8D0E9849-A359-4FEE-89F2-CC0D602F25BD}" type="pres">
      <dgm:prSet presAssocID="{37516131-AB9E-4DCC-A8DC-8A417EB9CE39}" presName="rect1ChTx" presStyleLbl="alignAcc1" presStyleIdx="0" presStyleCnt="1" custScaleX="100000">
        <dgm:presLayoutVars>
          <dgm:bulletEnabled val="1"/>
        </dgm:presLayoutVars>
      </dgm:prSet>
      <dgm:spPr/>
      <dgm:t>
        <a:bodyPr/>
        <a:lstStyle/>
        <a:p>
          <a:endParaRPr lang="zh-TW" altLang="en-US"/>
        </a:p>
      </dgm:t>
    </dgm:pt>
  </dgm:ptLst>
  <dgm:cxnLst>
    <dgm:cxn modelId="{61096F2B-E231-4FCD-AF29-D9872E6A3039}" type="presOf" srcId="{26FDA04F-4FCA-454B-9982-08C306E85458}" destId="{8D0E9849-A359-4FEE-89F2-CC0D602F25BD}" srcOrd="0" destOrd="0" presId="urn:microsoft.com/office/officeart/2005/8/layout/target3"/>
    <dgm:cxn modelId="{8CBB0F6F-C097-4EA4-A441-0A519836A40C}" srcId="{37516131-AB9E-4DCC-A8DC-8A417EB9CE39}" destId="{26FDA04F-4FCA-454B-9982-08C306E85458}" srcOrd="0" destOrd="0" parTransId="{791886DB-D3F8-48AA-9D44-267A0A6351E8}" sibTransId="{88199A2E-A940-4B5A-BA92-CF40F0C845E4}"/>
    <dgm:cxn modelId="{761AB8B0-CD29-4E60-A98E-9E1528B39D8F}" srcId="{3461A73B-73FA-4C79-8132-177B1AD47DB1}" destId="{37516131-AB9E-4DCC-A8DC-8A417EB9CE39}" srcOrd="0" destOrd="0" parTransId="{940C49A3-4043-43BC-B634-D0C3D9F263A9}" sibTransId="{19624BB3-A5C5-44A1-85E3-9D594B24F8CC}"/>
    <dgm:cxn modelId="{C074149B-75DC-4958-99C2-74CA3D424E96}" type="presOf" srcId="{812CFD87-F9D0-4858-B8E4-CB82DBE69790}" destId="{8D0E9849-A359-4FEE-89F2-CC0D602F25BD}" srcOrd="0" destOrd="1" presId="urn:microsoft.com/office/officeart/2005/8/layout/target3"/>
    <dgm:cxn modelId="{6D428272-7AC1-4A94-874A-854849253E0F}" type="presOf" srcId="{37516131-AB9E-4DCC-A8DC-8A417EB9CE39}" destId="{39A95CAF-76CD-4B8F-BE30-09F6A8C05A22}" srcOrd="1" destOrd="0" presId="urn:microsoft.com/office/officeart/2005/8/layout/target3"/>
    <dgm:cxn modelId="{6F1622E6-9B18-4B92-B750-96EEE44489B2}" srcId="{37516131-AB9E-4DCC-A8DC-8A417EB9CE39}" destId="{812CFD87-F9D0-4858-B8E4-CB82DBE69790}" srcOrd="1" destOrd="0" parTransId="{3F61B43E-4C6A-4654-ADC6-CBDB76F688E5}" sibTransId="{ED4BF3FB-0E76-425B-AAB4-DBF580B22DA3}"/>
    <dgm:cxn modelId="{63FD6638-39D1-4953-A3AA-357A7FEAD15D}" type="presOf" srcId="{37516131-AB9E-4DCC-A8DC-8A417EB9CE39}" destId="{9F5521DE-EED5-42F2-94A7-A1319FCAABE1}" srcOrd="0" destOrd="0" presId="urn:microsoft.com/office/officeart/2005/8/layout/target3"/>
    <dgm:cxn modelId="{338E5282-F53D-4BEF-A506-8FBA2EA21555}" type="presOf" srcId="{3461A73B-73FA-4C79-8132-177B1AD47DB1}" destId="{95F97839-36DE-4CD1-B2AA-14498127D864}" srcOrd="0" destOrd="0" presId="urn:microsoft.com/office/officeart/2005/8/layout/target3"/>
    <dgm:cxn modelId="{56894F7E-CE47-488E-AB36-3567AB7B01CF}" type="presParOf" srcId="{95F97839-36DE-4CD1-B2AA-14498127D864}" destId="{34414ED3-F8EB-4F7E-9B23-D78A25EA3AEC}" srcOrd="0" destOrd="0" presId="urn:microsoft.com/office/officeart/2005/8/layout/target3"/>
    <dgm:cxn modelId="{6E2BD71B-FA54-4FCF-ABC0-B2E4EB24F639}" type="presParOf" srcId="{95F97839-36DE-4CD1-B2AA-14498127D864}" destId="{6577FE9D-135B-4BE2-B507-D89E841D55B8}" srcOrd="1" destOrd="0" presId="urn:microsoft.com/office/officeart/2005/8/layout/target3"/>
    <dgm:cxn modelId="{CE6C1897-2B02-462E-8268-C8ABA5103937}" type="presParOf" srcId="{95F97839-36DE-4CD1-B2AA-14498127D864}" destId="{9F5521DE-EED5-42F2-94A7-A1319FCAABE1}" srcOrd="2" destOrd="0" presId="urn:microsoft.com/office/officeart/2005/8/layout/target3"/>
    <dgm:cxn modelId="{52F86A99-B015-49C5-9F11-6F949EF86C05}" type="presParOf" srcId="{95F97839-36DE-4CD1-B2AA-14498127D864}" destId="{39A95CAF-76CD-4B8F-BE30-09F6A8C05A22}" srcOrd="3" destOrd="0" presId="urn:microsoft.com/office/officeart/2005/8/layout/target3"/>
    <dgm:cxn modelId="{825BF2D0-141E-4331-A681-8107869499A7}" type="presParOf" srcId="{95F97839-36DE-4CD1-B2AA-14498127D864}" destId="{8D0E9849-A359-4FEE-89F2-CC0D602F25BD}" srcOrd="4"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1BBECB7-DE2F-4901-8398-EF68F2D66245}" type="doc">
      <dgm:prSet loTypeId="urn:microsoft.com/office/officeart/2009/3/layout/RandomtoResultProcess" loCatId="process" qsTypeId="urn:microsoft.com/office/officeart/2005/8/quickstyle/3d4" qsCatId="3D" csTypeId="urn:microsoft.com/office/officeart/2005/8/colors/colorful1#2" csCatId="colorful" phldr="1"/>
      <dgm:spPr/>
      <dgm:t>
        <a:bodyPr/>
        <a:lstStyle/>
        <a:p>
          <a:endParaRPr lang="zh-TW" altLang="en-US"/>
        </a:p>
      </dgm:t>
    </dgm:pt>
    <dgm:pt modelId="{A88F034E-ED73-4695-B2D9-A17A4AB20155}">
      <dgm:prSet custT="1"/>
      <dgm:spPr>
        <a:solidFill>
          <a:schemeClr val="accent5">
            <a:lumMod val="75000"/>
          </a:schemeClr>
        </a:solidFill>
      </dgm:spPr>
      <dgm:t>
        <a:bodyPr/>
        <a:lstStyle/>
        <a:p>
          <a:pPr rtl="0"/>
          <a:r>
            <a:rPr kumimoji="1" lang="zh-TW" altLang="en-US" sz="2200" b="1" dirty="0" smtClean="0">
              <a:solidFill>
                <a:schemeClr val="bg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參訪人數</a:t>
          </a:r>
          <a:r>
            <a:rPr kumimoji="1" lang="en-US" altLang="zh-TW" sz="2200" b="1" dirty="0" smtClean="0">
              <a:solidFill>
                <a:schemeClr val="bg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
          </a:r>
          <a:br>
            <a:rPr kumimoji="1" lang="en-US" altLang="zh-TW" sz="2200" b="1" dirty="0" smtClean="0">
              <a:solidFill>
                <a:schemeClr val="bg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br>
          <a:r>
            <a:rPr kumimoji="1" lang="zh-TW" altLang="en-US" sz="2200" b="1" dirty="0" smtClean="0">
              <a:solidFill>
                <a:schemeClr val="bg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較</a:t>
          </a:r>
          <a:r>
            <a:rPr kumimoji="1" lang="en-US" altLang="zh-TW" sz="2200" b="1" dirty="0" smtClean="0">
              <a:solidFill>
                <a:schemeClr val="bg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104</a:t>
          </a:r>
          <a:r>
            <a:rPr kumimoji="1" lang="zh-TW" sz="2200" b="1" dirty="0" smtClean="0">
              <a:solidFill>
                <a:schemeClr val="bg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年同期</a:t>
          </a:r>
          <a:r>
            <a:rPr kumimoji="1" lang="en-US" altLang="zh-TW" sz="2200" b="1" dirty="0" smtClean="0">
              <a:solidFill>
                <a:schemeClr val="bg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
          </a:r>
          <a:br>
            <a:rPr kumimoji="1" lang="en-US" altLang="zh-TW" sz="2200" b="1" dirty="0" smtClean="0">
              <a:solidFill>
                <a:schemeClr val="bg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br>
          <a:r>
            <a:rPr kumimoji="1" lang="zh-TW" sz="2200" b="1" dirty="0" smtClean="0">
              <a:solidFill>
                <a:schemeClr val="bg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成長</a:t>
          </a:r>
          <a:r>
            <a:rPr kumimoji="1" lang="en-US" altLang="zh-TW" sz="2200" b="1" dirty="0" smtClean="0">
              <a:solidFill>
                <a:schemeClr val="bg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2</a:t>
          </a:r>
          <a:r>
            <a:rPr kumimoji="1" lang="zh-TW" altLang="en-US" sz="2200" b="1" dirty="0" smtClean="0">
              <a:solidFill>
                <a:schemeClr val="bg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倍</a:t>
          </a:r>
          <a:endParaRPr kumimoji="1" lang="zh-TW" sz="2200" b="1" dirty="0">
            <a:solidFill>
              <a:schemeClr val="bg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dgm:t>
    </dgm:pt>
    <dgm:pt modelId="{DEA84741-F7EB-487E-8B20-F483B7DA630D}" type="parTrans" cxnId="{BF5B0515-83D2-4897-9FC7-8A2A9DB64A1B}">
      <dgm:prSet/>
      <dgm:spPr/>
      <dgm:t>
        <a:bodyPr/>
        <a:lstStyle/>
        <a:p>
          <a:endParaRPr lang="zh-TW" altLang="en-US"/>
        </a:p>
      </dgm:t>
    </dgm:pt>
    <dgm:pt modelId="{23AA2538-81A9-4582-ACD9-7F6141DD99E9}" type="sibTrans" cxnId="{BF5B0515-83D2-4897-9FC7-8A2A9DB64A1B}">
      <dgm:prSet/>
      <dgm:spPr/>
      <dgm:t>
        <a:bodyPr/>
        <a:lstStyle/>
        <a:p>
          <a:endParaRPr lang="zh-TW" altLang="en-US"/>
        </a:p>
      </dgm:t>
    </dgm:pt>
    <dgm:pt modelId="{A11B2632-64BE-4BCE-87A9-1F4F339218F8}">
      <dgm:prSet custT="1"/>
      <dgm:spPr/>
      <dgm:t>
        <a:bodyPr/>
        <a:lstStyle/>
        <a:p>
          <a:pPr rtl="0"/>
          <a:r>
            <a:rPr kumimoji="1" lang="en-US" sz="2400" dirty="0" smtClean="0">
              <a:latin typeface="Arial Unicode MS" panose="020B0604020202020204" pitchFamily="34" charset="-120"/>
              <a:ea typeface="Arial Unicode MS" panose="020B0604020202020204" pitchFamily="34" charset="-120"/>
              <a:cs typeface="Arial Unicode MS" panose="020B0604020202020204" pitchFamily="34" charset="-120"/>
            </a:rPr>
            <a:t>104</a:t>
          </a:r>
          <a:r>
            <a:rPr kumimoji="1" lang="zh-TW" sz="2400" dirty="0" smtClean="0">
              <a:latin typeface="Arial Unicode MS" panose="020B0604020202020204" pitchFamily="34" charset="-120"/>
              <a:ea typeface="Arial Unicode MS" panose="020B0604020202020204" pitchFamily="34" charset="-120"/>
              <a:cs typeface="Arial Unicode MS" panose="020B0604020202020204" pitchFamily="34" charset="-120"/>
            </a:rPr>
            <a:t>年</a:t>
          </a:r>
          <a:r>
            <a:rPr kumimoji="1" lang="en-US" altLang="zh-TW" sz="2400" dirty="0" smtClean="0">
              <a:latin typeface="Arial Unicode MS" panose="020B0604020202020204" pitchFamily="34" charset="-120"/>
              <a:ea typeface="Arial Unicode MS" panose="020B0604020202020204" pitchFamily="34" charset="-120"/>
              <a:cs typeface="Arial Unicode MS" panose="020B0604020202020204" pitchFamily="34" charset="-120"/>
            </a:rPr>
            <a:t>8</a:t>
          </a:r>
          <a:r>
            <a:rPr kumimoji="1" lang="zh-TW" altLang="en-US" sz="2400" dirty="0" smtClean="0">
              <a:latin typeface="Arial Unicode MS" panose="020B0604020202020204" pitchFamily="34" charset="-120"/>
              <a:ea typeface="Arial Unicode MS" panose="020B0604020202020204" pitchFamily="34" charset="-120"/>
              <a:cs typeface="Arial Unicode MS" panose="020B0604020202020204" pitchFamily="34" charset="-120"/>
            </a:rPr>
            <a:t>月</a:t>
          </a:r>
          <a:r>
            <a:rPr kumimoji="1" lang="en-US" altLang="zh-TW" sz="2400" dirty="0" smtClean="0">
              <a:latin typeface="Arial Unicode MS" panose="020B0604020202020204" pitchFamily="34" charset="-120"/>
              <a:ea typeface="Arial Unicode MS" panose="020B0604020202020204" pitchFamily="34" charset="-120"/>
              <a:cs typeface="Arial Unicode MS" panose="020B0604020202020204" pitchFamily="34" charset="-120"/>
            </a:rPr>
            <a:t/>
          </a:r>
          <a:br>
            <a:rPr kumimoji="1" lang="en-US" altLang="zh-TW" sz="2400" dirty="0" smtClean="0">
              <a:latin typeface="Arial Unicode MS" panose="020B0604020202020204" pitchFamily="34" charset="-120"/>
              <a:ea typeface="Arial Unicode MS" panose="020B0604020202020204" pitchFamily="34" charset="-120"/>
              <a:cs typeface="Arial Unicode MS" panose="020B0604020202020204" pitchFamily="34" charset="-120"/>
            </a:rPr>
          </a:br>
          <a:r>
            <a:rPr kumimoji="1" lang="zh-TW" altLang="en-US" sz="2400" dirty="0" smtClean="0">
              <a:latin typeface="Arial Unicode MS" panose="020B0604020202020204" pitchFamily="34" charset="-120"/>
              <a:ea typeface="Arial Unicode MS" panose="020B0604020202020204" pitchFamily="34" charset="-120"/>
              <a:cs typeface="Arial Unicode MS" panose="020B0604020202020204" pitchFamily="34" charset="-120"/>
            </a:rPr>
            <a:t>高通通樂園開幕</a:t>
          </a:r>
          <a:endParaRPr lang="zh-TW" sz="2400" dirty="0">
            <a:latin typeface="Arial Unicode MS" panose="020B0604020202020204" pitchFamily="34" charset="-120"/>
            <a:ea typeface="Arial Unicode MS" panose="020B0604020202020204" pitchFamily="34" charset="-120"/>
            <a:cs typeface="Arial Unicode MS" panose="020B0604020202020204" pitchFamily="34" charset="-120"/>
          </a:endParaRPr>
        </a:p>
      </dgm:t>
    </dgm:pt>
    <dgm:pt modelId="{95B0B413-6855-4B0E-A0A0-C9F64EE3295E}" type="sibTrans" cxnId="{E9A1BB5C-B060-4073-B8A1-7ADFB1FF7A92}">
      <dgm:prSet/>
      <dgm:spPr/>
      <dgm:t>
        <a:bodyPr/>
        <a:lstStyle/>
        <a:p>
          <a:endParaRPr lang="zh-TW" altLang="en-US"/>
        </a:p>
      </dgm:t>
    </dgm:pt>
    <dgm:pt modelId="{F36336D3-12E7-4157-A36F-094BBB543BEA}" type="parTrans" cxnId="{E9A1BB5C-B060-4073-B8A1-7ADFB1FF7A92}">
      <dgm:prSet/>
      <dgm:spPr/>
      <dgm:t>
        <a:bodyPr/>
        <a:lstStyle/>
        <a:p>
          <a:endParaRPr lang="zh-TW" altLang="en-US"/>
        </a:p>
      </dgm:t>
    </dgm:pt>
    <dgm:pt modelId="{E20ECDE6-093B-4D38-B8E0-FEA418DC2A03}">
      <dgm:prSet custT="1"/>
      <dgm:spPr/>
      <dgm:t>
        <a:bodyPr/>
        <a:lstStyle/>
        <a:p>
          <a:pPr rtl="0"/>
          <a:r>
            <a:rPr lang="zh-TW" altLang="en-US" sz="2400" dirty="0" smtClean="0">
              <a:latin typeface="Arial Unicode MS" panose="020B0604020202020204" pitchFamily="34" charset="-120"/>
              <a:ea typeface="Arial Unicode MS" panose="020B0604020202020204" pitchFamily="34" charset="-120"/>
              <a:cs typeface="Arial Unicode MS" panose="020B0604020202020204" pitchFamily="34" charset="-120"/>
            </a:rPr>
            <a:t>每周到訪人次超過萬人</a:t>
          </a:r>
          <a:endParaRPr lang="zh-TW" sz="2400" dirty="0">
            <a:latin typeface="Arial Unicode MS" panose="020B0604020202020204" pitchFamily="34" charset="-120"/>
            <a:ea typeface="Arial Unicode MS" panose="020B0604020202020204" pitchFamily="34" charset="-120"/>
            <a:cs typeface="Arial Unicode MS" panose="020B0604020202020204" pitchFamily="34" charset="-120"/>
          </a:endParaRPr>
        </a:p>
      </dgm:t>
    </dgm:pt>
    <dgm:pt modelId="{FD05F178-5808-44E2-A07E-E12A78DC493B}" type="parTrans" cxnId="{7DB81616-E1C3-424B-8E2D-46F341BBAD95}">
      <dgm:prSet/>
      <dgm:spPr/>
      <dgm:t>
        <a:bodyPr/>
        <a:lstStyle/>
        <a:p>
          <a:endParaRPr lang="zh-TW" altLang="en-US"/>
        </a:p>
      </dgm:t>
    </dgm:pt>
    <dgm:pt modelId="{166A72CF-04A1-4596-A55C-BF0357D53549}" type="sibTrans" cxnId="{7DB81616-E1C3-424B-8E2D-46F341BBAD95}">
      <dgm:prSet/>
      <dgm:spPr/>
      <dgm:t>
        <a:bodyPr/>
        <a:lstStyle/>
        <a:p>
          <a:endParaRPr lang="zh-TW" altLang="en-US"/>
        </a:p>
      </dgm:t>
    </dgm:pt>
    <dgm:pt modelId="{D1E05A70-8851-42CA-8BC0-F8E5A606AE58}" type="pres">
      <dgm:prSet presAssocID="{01BBECB7-DE2F-4901-8398-EF68F2D66245}" presName="Name0" presStyleCnt="0">
        <dgm:presLayoutVars>
          <dgm:dir/>
          <dgm:animOne val="branch"/>
          <dgm:animLvl val="lvl"/>
        </dgm:presLayoutVars>
      </dgm:prSet>
      <dgm:spPr/>
      <dgm:t>
        <a:bodyPr/>
        <a:lstStyle/>
        <a:p>
          <a:endParaRPr lang="zh-TW" altLang="en-US"/>
        </a:p>
      </dgm:t>
    </dgm:pt>
    <dgm:pt modelId="{1A126F7E-C23E-4292-B86D-D00BA1208200}" type="pres">
      <dgm:prSet presAssocID="{A11B2632-64BE-4BCE-87A9-1F4F339218F8}" presName="chaos" presStyleCnt="0"/>
      <dgm:spPr/>
      <dgm:t>
        <a:bodyPr/>
        <a:lstStyle/>
        <a:p>
          <a:endParaRPr lang="zh-TW" altLang="en-US"/>
        </a:p>
      </dgm:t>
    </dgm:pt>
    <dgm:pt modelId="{C8173BFF-E0A1-4F13-9E48-B6E107C3FD7D}" type="pres">
      <dgm:prSet presAssocID="{A11B2632-64BE-4BCE-87A9-1F4F339218F8}" presName="parTx1" presStyleLbl="revTx" presStyleIdx="0" presStyleCnt="2" custScaleX="156513" custScaleY="453364" custLinFactNeighborX="-105" custLinFactNeighborY="-10602"/>
      <dgm:spPr/>
      <dgm:t>
        <a:bodyPr/>
        <a:lstStyle/>
        <a:p>
          <a:endParaRPr lang="zh-TW" altLang="en-US"/>
        </a:p>
      </dgm:t>
    </dgm:pt>
    <dgm:pt modelId="{FADED024-35BD-428C-84C4-C97B153FDFC6}" type="pres">
      <dgm:prSet presAssocID="{A11B2632-64BE-4BCE-87A9-1F4F339218F8}" presName="c1" presStyleLbl="node1" presStyleIdx="0" presStyleCnt="19"/>
      <dgm:spPr/>
      <dgm:t>
        <a:bodyPr/>
        <a:lstStyle/>
        <a:p>
          <a:endParaRPr lang="zh-TW" altLang="en-US"/>
        </a:p>
      </dgm:t>
    </dgm:pt>
    <dgm:pt modelId="{BC54974D-5A1E-443E-B053-7DE4F1A28A26}" type="pres">
      <dgm:prSet presAssocID="{A11B2632-64BE-4BCE-87A9-1F4F339218F8}" presName="c2" presStyleLbl="node1" presStyleIdx="1" presStyleCnt="19"/>
      <dgm:spPr/>
      <dgm:t>
        <a:bodyPr/>
        <a:lstStyle/>
        <a:p>
          <a:endParaRPr lang="zh-TW" altLang="en-US"/>
        </a:p>
      </dgm:t>
    </dgm:pt>
    <dgm:pt modelId="{235C0DD6-5FB7-4DB0-9DE0-9539FFD9808C}" type="pres">
      <dgm:prSet presAssocID="{A11B2632-64BE-4BCE-87A9-1F4F339218F8}" presName="c3" presStyleLbl="node1" presStyleIdx="2" presStyleCnt="19"/>
      <dgm:spPr/>
      <dgm:t>
        <a:bodyPr/>
        <a:lstStyle/>
        <a:p>
          <a:endParaRPr lang="zh-TW" altLang="en-US"/>
        </a:p>
      </dgm:t>
    </dgm:pt>
    <dgm:pt modelId="{57029636-B119-4AC9-AA75-C374D5E915E8}" type="pres">
      <dgm:prSet presAssocID="{A11B2632-64BE-4BCE-87A9-1F4F339218F8}" presName="c4" presStyleLbl="node1" presStyleIdx="3" presStyleCnt="19"/>
      <dgm:spPr/>
      <dgm:t>
        <a:bodyPr/>
        <a:lstStyle/>
        <a:p>
          <a:endParaRPr lang="zh-TW" altLang="en-US"/>
        </a:p>
      </dgm:t>
    </dgm:pt>
    <dgm:pt modelId="{128390DC-0AA8-4597-AA57-7996C271BA20}" type="pres">
      <dgm:prSet presAssocID="{A11B2632-64BE-4BCE-87A9-1F4F339218F8}" presName="c5" presStyleLbl="node1" presStyleIdx="4" presStyleCnt="19"/>
      <dgm:spPr/>
      <dgm:t>
        <a:bodyPr/>
        <a:lstStyle/>
        <a:p>
          <a:endParaRPr lang="zh-TW" altLang="en-US"/>
        </a:p>
      </dgm:t>
    </dgm:pt>
    <dgm:pt modelId="{A0C56E1C-25FD-4FF3-AF59-B16F704D2A93}" type="pres">
      <dgm:prSet presAssocID="{A11B2632-64BE-4BCE-87A9-1F4F339218F8}" presName="c6" presStyleLbl="node1" presStyleIdx="5" presStyleCnt="19"/>
      <dgm:spPr/>
      <dgm:t>
        <a:bodyPr/>
        <a:lstStyle/>
        <a:p>
          <a:endParaRPr lang="zh-TW" altLang="en-US"/>
        </a:p>
      </dgm:t>
    </dgm:pt>
    <dgm:pt modelId="{47DA9DD9-C072-4853-9F5D-5F4A89AE294A}" type="pres">
      <dgm:prSet presAssocID="{A11B2632-64BE-4BCE-87A9-1F4F339218F8}" presName="c7" presStyleLbl="node1" presStyleIdx="6" presStyleCnt="19"/>
      <dgm:spPr/>
      <dgm:t>
        <a:bodyPr/>
        <a:lstStyle/>
        <a:p>
          <a:endParaRPr lang="zh-TW" altLang="en-US"/>
        </a:p>
      </dgm:t>
    </dgm:pt>
    <dgm:pt modelId="{63C258B1-CE86-498A-BE6B-F74754E579A8}" type="pres">
      <dgm:prSet presAssocID="{A11B2632-64BE-4BCE-87A9-1F4F339218F8}" presName="c8" presStyleLbl="node1" presStyleIdx="7" presStyleCnt="19" custLinFactNeighborX="43800"/>
      <dgm:spPr/>
      <dgm:t>
        <a:bodyPr/>
        <a:lstStyle/>
        <a:p>
          <a:endParaRPr lang="zh-TW" altLang="en-US"/>
        </a:p>
      </dgm:t>
    </dgm:pt>
    <dgm:pt modelId="{992832B1-51C5-4D4A-9E8D-8B011E6D41C1}" type="pres">
      <dgm:prSet presAssocID="{A11B2632-64BE-4BCE-87A9-1F4F339218F8}" presName="c9" presStyleLbl="node1" presStyleIdx="8" presStyleCnt="19" custLinFactNeighborX="94900"/>
      <dgm:spPr/>
      <dgm:t>
        <a:bodyPr/>
        <a:lstStyle/>
        <a:p>
          <a:endParaRPr lang="zh-TW" altLang="en-US"/>
        </a:p>
      </dgm:t>
    </dgm:pt>
    <dgm:pt modelId="{48835238-40AD-480D-8563-D962F0D9F444}" type="pres">
      <dgm:prSet presAssocID="{A11B2632-64BE-4BCE-87A9-1F4F339218F8}" presName="c10" presStyleLbl="node1" presStyleIdx="9" presStyleCnt="19"/>
      <dgm:spPr/>
      <dgm:t>
        <a:bodyPr/>
        <a:lstStyle/>
        <a:p>
          <a:endParaRPr lang="zh-TW" altLang="en-US"/>
        </a:p>
      </dgm:t>
    </dgm:pt>
    <dgm:pt modelId="{6D2EB4D2-7DF9-4D80-998D-DCB8B0236942}" type="pres">
      <dgm:prSet presAssocID="{A11B2632-64BE-4BCE-87A9-1F4F339218F8}" presName="c11" presStyleLbl="node1" presStyleIdx="10" presStyleCnt="19" custLinFactNeighborX="-14600"/>
      <dgm:spPr/>
      <dgm:t>
        <a:bodyPr/>
        <a:lstStyle/>
        <a:p>
          <a:endParaRPr lang="zh-TW" altLang="en-US"/>
        </a:p>
      </dgm:t>
    </dgm:pt>
    <dgm:pt modelId="{B52573E9-A1F6-48A5-97C7-721B4CF0187A}" type="pres">
      <dgm:prSet presAssocID="{A11B2632-64BE-4BCE-87A9-1F4F339218F8}" presName="c12" presStyleLbl="node1" presStyleIdx="11" presStyleCnt="19"/>
      <dgm:spPr/>
      <dgm:t>
        <a:bodyPr/>
        <a:lstStyle/>
        <a:p>
          <a:endParaRPr lang="zh-TW" altLang="en-US"/>
        </a:p>
      </dgm:t>
    </dgm:pt>
    <dgm:pt modelId="{0CAF918D-4733-4765-8203-E6A547992982}" type="pres">
      <dgm:prSet presAssocID="{A11B2632-64BE-4BCE-87A9-1F4F339218F8}" presName="c13" presStyleLbl="node1" presStyleIdx="12" presStyleCnt="19"/>
      <dgm:spPr/>
      <dgm:t>
        <a:bodyPr/>
        <a:lstStyle/>
        <a:p>
          <a:endParaRPr lang="zh-TW" altLang="en-US"/>
        </a:p>
      </dgm:t>
    </dgm:pt>
    <dgm:pt modelId="{33A1AACA-8BE1-4D00-8E22-EFD5DE3398F0}" type="pres">
      <dgm:prSet presAssocID="{A11B2632-64BE-4BCE-87A9-1F4F339218F8}" presName="c14" presStyleLbl="node1" presStyleIdx="13" presStyleCnt="19"/>
      <dgm:spPr/>
      <dgm:t>
        <a:bodyPr/>
        <a:lstStyle/>
        <a:p>
          <a:endParaRPr lang="zh-TW" altLang="en-US"/>
        </a:p>
      </dgm:t>
    </dgm:pt>
    <dgm:pt modelId="{3B5B0B79-E66F-4FC8-A2AF-50D04F38649B}" type="pres">
      <dgm:prSet presAssocID="{A11B2632-64BE-4BCE-87A9-1F4F339218F8}" presName="c15" presStyleLbl="node1" presStyleIdx="14" presStyleCnt="19"/>
      <dgm:spPr/>
      <dgm:t>
        <a:bodyPr/>
        <a:lstStyle/>
        <a:p>
          <a:endParaRPr lang="zh-TW" altLang="en-US"/>
        </a:p>
      </dgm:t>
    </dgm:pt>
    <dgm:pt modelId="{A4FA03F9-9861-47F2-8EEF-3392FBD3FC39}" type="pres">
      <dgm:prSet presAssocID="{A11B2632-64BE-4BCE-87A9-1F4F339218F8}" presName="c16" presStyleLbl="node1" presStyleIdx="15" presStyleCnt="19"/>
      <dgm:spPr/>
      <dgm:t>
        <a:bodyPr/>
        <a:lstStyle/>
        <a:p>
          <a:endParaRPr lang="zh-TW" altLang="en-US"/>
        </a:p>
      </dgm:t>
    </dgm:pt>
    <dgm:pt modelId="{DACA8203-05DA-4D79-9233-8266C30ADE7B}" type="pres">
      <dgm:prSet presAssocID="{A11B2632-64BE-4BCE-87A9-1F4F339218F8}" presName="c17" presStyleLbl="node1" presStyleIdx="16" presStyleCnt="19"/>
      <dgm:spPr/>
      <dgm:t>
        <a:bodyPr/>
        <a:lstStyle/>
        <a:p>
          <a:endParaRPr lang="zh-TW" altLang="en-US"/>
        </a:p>
      </dgm:t>
    </dgm:pt>
    <dgm:pt modelId="{CC777A99-F567-4BBE-A278-A96A8DBD2BBF}" type="pres">
      <dgm:prSet presAssocID="{A11B2632-64BE-4BCE-87A9-1F4F339218F8}" presName="c18" presStyleLbl="node1" presStyleIdx="17" presStyleCnt="19"/>
      <dgm:spPr/>
      <dgm:t>
        <a:bodyPr/>
        <a:lstStyle/>
        <a:p>
          <a:endParaRPr lang="zh-TW" altLang="en-US"/>
        </a:p>
      </dgm:t>
    </dgm:pt>
    <dgm:pt modelId="{334B6C04-C9D9-423B-8D33-DCFD60A422E1}" type="pres">
      <dgm:prSet presAssocID="{95B0B413-6855-4B0E-A0A0-C9F64EE3295E}" presName="chevronComposite1" presStyleCnt="0"/>
      <dgm:spPr/>
      <dgm:t>
        <a:bodyPr/>
        <a:lstStyle/>
        <a:p>
          <a:endParaRPr lang="zh-TW" altLang="en-US"/>
        </a:p>
      </dgm:t>
    </dgm:pt>
    <dgm:pt modelId="{80101691-D745-413F-A24F-3EDAFA079097}" type="pres">
      <dgm:prSet presAssocID="{95B0B413-6855-4B0E-A0A0-C9F64EE3295E}" presName="chevron1" presStyleLbl="sibTrans2D1" presStyleIdx="0" presStyleCnt="2"/>
      <dgm:spPr/>
      <dgm:t>
        <a:bodyPr/>
        <a:lstStyle/>
        <a:p>
          <a:endParaRPr lang="zh-TW" altLang="en-US"/>
        </a:p>
      </dgm:t>
    </dgm:pt>
    <dgm:pt modelId="{D622AA4D-1816-432A-8CF0-661CC20AD2DB}" type="pres">
      <dgm:prSet presAssocID="{95B0B413-6855-4B0E-A0A0-C9F64EE3295E}" presName="spChevron1" presStyleCnt="0"/>
      <dgm:spPr/>
      <dgm:t>
        <a:bodyPr/>
        <a:lstStyle/>
        <a:p>
          <a:endParaRPr lang="zh-TW" altLang="en-US"/>
        </a:p>
      </dgm:t>
    </dgm:pt>
    <dgm:pt modelId="{400457AC-56C1-41B7-92ED-A7BDA3B5DAF8}" type="pres">
      <dgm:prSet presAssocID="{E20ECDE6-093B-4D38-B8E0-FEA418DC2A03}" presName="middle" presStyleCnt="0"/>
      <dgm:spPr/>
      <dgm:t>
        <a:bodyPr/>
        <a:lstStyle/>
        <a:p>
          <a:endParaRPr lang="zh-TW" altLang="en-US"/>
        </a:p>
      </dgm:t>
    </dgm:pt>
    <dgm:pt modelId="{83A24A13-2D7E-474B-83C0-ED358499E83F}" type="pres">
      <dgm:prSet presAssocID="{E20ECDE6-093B-4D38-B8E0-FEA418DC2A03}" presName="parTxMid" presStyleLbl="revTx" presStyleIdx="1" presStyleCnt="2" custScaleX="122844" custLinFactNeighborY="23060"/>
      <dgm:spPr/>
      <dgm:t>
        <a:bodyPr/>
        <a:lstStyle/>
        <a:p>
          <a:endParaRPr lang="zh-TW" altLang="en-US"/>
        </a:p>
      </dgm:t>
    </dgm:pt>
    <dgm:pt modelId="{4899C0C0-0543-4990-9A4D-E91A4D00AAFE}" type="pres">
      <dgm:prSet presAssocID="{E20ECDE6-093B-4D38-B8E0-FEA418DC2A03}" presName="spMid" presStyleCnt="0"/>
      <dgm:spPr/>
      <dgm:t>
        <a:bodyPr/>
        <a:lstStyle/>
        <a:p>
          <a:endParaRPr lang="zh-TW" altLang="en-US"/>
        </a:p>
      </dgm:t>
    </dgm:pt>
    <dgm:pt modelId="{D4BD3A66-9A23-4B45-8DCD-0ABAF8F1D487}" type="pres">
      <dgm:prSet presAssocID="{166A72CF-04A1-4596-A55C-BF0357D53549}" presName="chevronComposite1" presStyleCnt="0"/>
      <dgm:spPr/>
      <dgm:t>
        <a:bodyPr/>
        <a:lstStyle/>
        <a:p>
          <a:endParaRPr lang="zh-TW" altLang="en-US"/>
        </a:p>
      </dgm:t>
    </dgm:pt>
    <dgm:pt modelId="{C140C1DD-815C-41A6-B102-85ECACF22A56}" type="pres">
      <dgm:prSet presAssocID="{166A72CF-04A1-4596-A55C-BF0357D53549}" presName="chevron1" presStyleLbl="sibTrans2D1" presStyleIdx="1" presStyleCnt="2"/>
      <dgm:spPr/>
      <dgm:t>
        <a:bodyPr/>
        <a:lstStyle/>
        <a:p>
          <a:endParaRPr lang="zh-TW" altLang="en-US"/>
        </a:p>
      </dgm:t>
    </dgm:pt>
    <dgm:pt modelId="{F4096A3B-14C4-4CC4-B1CD-CB67B530661E}" type="pres">
      <dgm:prSet presAssocID="{166A72CF-04A1-4596-A55C-BF0357D53549}" presName="spChevron1" presStyleCnt="0"/>
      <dgm:spPr/>
      <dgm:t>
        <a:bodyPr/>
        <a:lstStyle/>
        <a:p>
          <a:endParaRPr lang="zh-TW" altLang="en-US"/>
        </a:p>
      </dgm:t>
    </dgm:pt>
    <dgm:pt modelId="{78D32512-ECB6-4F20-994D-5E25379A5520}" type="pres">
      <dgm:prSet presAssocID="{A88F034E-ED73-4695-B2D9-A17A4AB20155}" presName="last" presStyleCnt="0"/>
      <dgm:spPr/>
      <dgm:t>
        <a:bodyPr/>
        <a:lstStyle/>
        <a:p>
          <a:endParaRPr lang="zh-TW" altLang="en-US"/>
        </a:p>
      </dgm:t>
    </dgm:pt>
    <dgm:pt modelId="{5EBFB2A0-517B-4634-8132-1EAAC8E781C8}" type="pres">
      <dgm:prSet presAssocID="{A88F034E-ED73-4695-B2D9-A17A4AB20155}" presName="circleTx" presStyleLbl="node1" presStyleIdx="18" presStyleCnt="19" custScaleX="162348" custScaleY="130958" custLinFactNeighborX="16803" custLinFactNeighborY="1775"/>
      <dgm:spPr/>
      <dgm:t>
        <a:bodyPr/>
        <a:lstStyle/>
        <a:p>
          <a:endParaRPr lang="zh-TW" altLang="en-US"/>
        </a:p>
      </dgm:t>
    </dgm:pt>
    <dgm:pt modelId="{483DACC3-F071-4480-863C-9C4C4FE88F11}" type="pres">
      <dgm:prSet presAssocID="{A88F034E-ED73-4695-B2D9-A17A4AB20155}" presName="spN" presStyleCnt="0"/>
      <dgm:spPr/>
      <dgm:t>
        <a:bodyPr/>
        <a:lstStyle/>
        <a:p>
          <a:endParaRPr lang="zh-TW" altLang="en-US"/>
        </a:p>
      </dgm:t>
    </dgm:pt>
  </dgm:ptLst>
  <dgm:cxnLst>
    <dgm:cxn modelId="{7DB81616-E1C3-424B-8E2D-46F341BBAD95}" srcId="{01BBECB7-DE2F-4901-8398-EF68F2D66245}" destId="{E20ECDE6-093B-4D38-B8E0-FEA418DC2A03}" srcOrd="1" destOrd="0" parTransId="{FD05F178-5808-44E2-A07E-E12A78DC493B}" sibTransId="{166A72CF-04A1-4596-A55C-BF0357D53549}"/>
    <dgm:cxn modelId="{6BCAAEC2-9792-4C43-830B-682C654B34D5}" type="presOf" srcId="{A88F034E-ED73-4695-B2D9-A17A4AB20155}" destId="{5EBFB2A0-517B-4634-8132-1EAAC8E781C8}" srcOrd="0" destOrd="0" presId="urn:microsoft.com/office/officeart/2009/3/layout/RandomtoResultProcess"/>
    <dgm:cxn modelId="{BF5B0515-83D2-4897-9FC7-8A2A9DB64A1B}" srcId="{01BBECB7-DE2F-4901-8398-EF68F2D66245}" destId="{A88F034E-ED73-4695-B2D9-A17A4AB20155}" srcOrd="2" destOrd="0" parTransId="{DEA84741-F7EB-487E-8B20-F483B7DA630D}" sibTransId="{23AA2538-81A9-4582-ACD9-7F6141DD99E9}"/>
    <dgm:cxn modelId="{E9A1BB5C-B060-4073-B8A1-7ADFB1FF7A92}" srcId="{01BBECB7-DE2F-4901-8398-EF68F2D66245}" destId="{A11B2632-64BE-4BCE-87A9-1F4F339218F8}" srcOrd="0" destOrd="0" parTransId="{F36336D3-12E7-4157-A36F-094BBB543BEA}" sibTransId="{95B0B413-6855-4B0E-A0A0-C9F64EE3295E}"/>
    <dgm:cxn modelId="{C9BFB727-E475-49F4-ABCA-94553D0C286B}" type="presOf" srcId="{01BBECB7-DE2F-4901-8398-EF68F2D66245}" destId="{D1E05A70-8851-42CA-8BC0-F8E5A606AE58}" srcOrd="0" destOrd="0" presId="urn:microsoft.com/office/officeart/2009/3/layout/RandomtoResultProcess"/>
    <dgm:cxn modelId="{266DE96B-6729-40F5-B274-9797D2796E9D}" type="presOf" srcId="{E20ECDE6-093B-4D38-B8E0-FEA418DC2A03}" destId="{83A24A13-2D7E-474B-83C0-ED358499E83F}" srcOrd="0" destOrd="0" presId="urn:microsoft.com/office/officeart/2009/3/layout/RandomtoResultProcess"/>
    <dgm:cxn modelId="{8560A326-15B3-4E87-8F35-BFF74A739978}" type="presOf" srcId="{A11B2632-64BE-4BCE-87A9-1F4F339218F8}" destId="{C8173BFF-E0A1-4F13-9E48-B6E107C3FD7D}" srcOrd="0" destOrd="0" presId="urn:microsoft.com/office/officeart/2009/3/layout/RandomtoResultProcess"/>
    <dgm:cxn modelId="{E1FAF889-33C4-481C-9DE4-9BD9829EEF00}" type="presParOf" srcId="{D1E05A70-8851-42CA-8BC0-F8E5A606AE58}" destId="{1A126F7E-C23E-4292-B86D-D00BA1208200}" srcOrd="0" destOrd="0" presId="urn:microsoft.com/office/officeart/2009/3/layout/RandomtoResultProcess"/>
    <dgm:cxn modelId="{E666DA81-552B-4181-B473-6CC5B7D322DE}" type="presParOf" srcId="{1A126F7E-C23E-4292-B86D-D00BA1208200}" destId="{C8173BFF-E0A1-4F13-9E48-B6E107C3FD7D}" srcOrd="0" destOrd="0" presId="urn:microsoft.com/office/officeart/2009/3/layout/RandomtoResultProcess"/>
    <dgm:cxn modelId="{151CCB2A-8EA1-48A9-B480-D77DD786649E}" type="presParOf" srcId="{1A126F7E-C23E-4292-B86D-D00BA1208200}" destId="{FADED024-35BD-428C-84C4-C97B153FDFC6}" srcOrd="1" destOrd="0" presId="urn:microsoft.com/office/officeart/2009/3/layout/RandomtoResultProcess"/>
    <dgm:cxn modelId="{A1F738C4-B993-488D-90BB-E8BCCC571BB5}" type="presParOf" srcId="{1A126F7E-C23E-4292-B86D-D00BA1208200}" destId="{BC54974D-5A1E-443E-B053-7DE4F1A28A26}" srcOrd="2" destOrd="0" presId="urn:microsoft.com/office/officeart/2009/3/layout/RandomtoResultProcess"/>
    <dgm:cxn modelId="{C5E9DA00-34EA-4EA5-A7BC-AF2CEFE31530}" type="presParOf" srcId="{1A126F7E-C23E-4292-B86D-D00BA1208200}" destId="{235C0DD6-5FB7-4DB0-9DE0-9539FFD9808C}" srcOrd="3" destOrd="0" presId="urn:microsoft.com/office/officeart/2009/3/layout/RandomtoResultProcess"/>
    <dgm:cxn modelId="{2DFE1781-8589-4487-A379-0CC3D89FCB0B}" type="presParOf" srcId="{1A126F7E-C23E-4292-B86D-D00BA1208200}" destId="{57029636-B119-4AC9-AA75-C374D5E915E8}" srcOrd="4" destOrd="0" presId="urn:microsoft.com/office/officeart/2009/3/layout/RandomtoResultProcess"/>
    <dgm:cxn modelId="{AC785B3C-FC94-44BF-89B8-FE2598B92B9E}" type="presParOf" srcId="{1A126F7E-C23E-4292-B86D-D00BA1208200}" destId="{128390DC-0AA8-4597-AA57-7996C271BA20}" srcOrd="5" destOrd="0" presId="urn:microsoft.com/office/officeart/2009/3/layout/RandomtoResultProcess"/>
    <dgm:cxn modelId="{687C52B5-0D4E-4709-8BB5-051E91E14F4A}" type="presParOf" srcId="{1A126F7E-C23E-4292-B86D-D00BA1208200}" destId="{A0C56E1C-25FD-4FF3-AF59-B16F704D2A93}" srcOrd="6" destOrd="0" presId="urn:microsoft.com/office/officeart/2009/3/layout/RandomtoResultProcess"/>
    <dgm:cxn modelId="{20CEBDE5-0189-41AD-84A4-9B54C933737D}" type="presParOf" srcId="{1A126F7E-C23E-4292-B86D-D00BA1208200}" destId="{47DA9DD9-C072-4853-9F5D-5F4A89AE294A}" srcOrd="7" destOrd="0" presId="urn:microsoft.com/office/officeart/2009/3/layout/RandomtoResultProcess"/>
    <dgm:cxn modelId="{1ABA64AF-D26A-4265-BEDD-3AC564796E36}" type="presParOf" srcId="{1A126F7E-C23E-4292-B86D-D00BA1208200}" destId="{63C258B1-CE86-498A-BE6B-F74754E579A8}" srcOrd="8" destOrd="0" presId="urn:microsoft.com/office/officeart/2009/3/layout/RandomtoResultProcess"/>
    <dgm:cxn modelId="{015A31B6-0AF6-4D0F-B2E2-3302D900CBAB}" type="presParOf" srcId="{1A126F7E-C23E-4292-B86D-D00BA1208200}" destId="{992832B1-51C5-4D4A-9E8D-8B011E6D41C1}" srcOrd="9" destOrd="0" presId="urn:microsoft.com/office/officeart/2009/3/layout/RandomtoResultProcess"/>
    <dgm:cxn modelId="{97AC30C5-58EB-44EF-87CA-67E7FF7DDF74}" type="presParOf" srcId="{1A126F7E-C23E-4292-B86D-D00BA1208200}" destId="{48835238-40AD-480D-8563-D962F0D9F444}" srcOrd="10" destOrd="0" presId="urn:microsoft.com/office/officeart/2009/3/layout/RandomtoResultProcess"/>
    <dgm:cxn modelId="{66F2E34B-F59C-45E7-83F1-D62ED9207C69}" type="presParOf" srcId="{1A126F7E-C23E-4292-B86D-D00BA1208200}" destId="{6D2EB4D2-7DF9-4D80-998D-DCB8B0236942}" srcOrd="11" destOrd="0" presId="urn:microsoft.com/office/officeart/2009/3/layout/RandomtoResultProcess"/>
    <dgm:cxn modelId="{E9B77D63-7514-4689-BD26-4B84D7F551DC}" type="presParOf" srcId="{1A126F7E-C23E-4292-B86D-D00BA1208200}" destId="{B52573E9-A1F6-48A5-97C7-721B4CF0187A}" srcOrd="12" destOrd="0" presId="urn:microsoft.com/office/officeart/2009/3/layout/RandomtoResultProcess"/>
    <dgm:cxn modelId="{1A431FE4-75F1-455E-A80B-E61744DD1ABA}" type="presParOf" srcId="{1A126F7E-C23E-4292-B86D-D00BA1208200}" destId="{0CAF918D-4733-4765-8203-E6A547992982}" srcOrd="13" destOrd="0" presId="urn:microsoft.com/office/officeart/2009/3/layout/RandomtoResultProcess"/>
    <dgm:cxn modelId="{A323EA16-2149-4B07-A4D1-C7618B0DA11C}" type="presParOf" srcId="{1A126F7E-C23E-4292-B86D-D00BA1208200}" destId="{33A1AACA-8BE1-4D00-8E22-EFD5DE3398F0}" srcOrd="14" destOrd="0" presId="urn:microsoft.com/office/officeart/2009/3/layout/RandomtoResultProcess"/>
    <dgm:cxn modelId="{B5189102-6931-4180-A626-3D05C4B3569B}" type="presParOf" srcId="{1A126F7E-C23E-4292-B86D-D00BA1208200}" destId="{3B5B0B79-E66F-4FC8-A2AF-50D04F38649B}" srcOrd="15" destOrd="0" presId="urn:microsoft.com/office/officeart/2009/3/layout/RandomtoResultProcess"/>
    <dgm:cxn modelId="{A8477171-2AD6-4245-BE5B-1DDF4706E69D}" type="presParOf" srcId="{1A126F7E-C23E-4292-B86D-D00BA1208200}" destId="{A4FA03F9-9861-47F2-8EEF-3392FBD3FC39}" srcOrd="16" destOrd="0" presId="urn:microsoft.com/office/officeart/2009/3/layout/RandomtoResultProcess"/>
    <dgm:cxn modelId="{9F71F282-757C-4CB2-B9A8-C1C142560E51}" type="presParOf" srcId="{1A126F7E-C23E-4292-B86D-D00BA1208200}" destId="{DACA8203-05DA-4D79-9233-8266C30ADE7B}" srcOrd="17" destOrd="0" presId="urn:microsoft.com/office/officeart/2009/3/layout/RandomtoResultProcess"/>
    <dgm:cxn modelId="{396B842E-A629-454F-95A4-7DE45BA46F4B}" type="presParOf" srcId="{1A126F7E-C23E-4292-B86D-D00BA1208200}" destId="{CC777A99-F567-4BBE-A278-A96A8DBD2BBF}" srcOrd="18" destOrd="0" presId="urn:microsoft.com/office/officeart/2009/3/layout/RandomtoResultProcess"/>
    <dgm:cxn modelId="{AFDF3688-D928-4C7D-8428-619F545CE85F}" type="presParOf" srcId="{D1E05A70-8851-42CA-8BC0-F8E5A606AE58}" destId="{334B6C04-C9D9-423B-8D33-DCFD60A422E1}" srcOrd="1" destOrd="0" presId="urn:microsoft.com/office/officeart/2009/3/layout/RandomtoResultProcess"/>
    <dgm:cxn modelId="{3B58F0A3-FF07-4EC0-B2AF-A61D4147576F}" type="presParOf" srcId="{334B6C04-C9D9-423B-8D33-DCFD60A422E1}" destId="{80101691-D745-413F-A24F-3EDAFA079097}" srcOrd="0" destOrd="0" presId="urn:microsoft.com/office/officeart/2009/3/layout/RandomtoResultProcess"/>
    <dgm:cxn modelId="{0909AF30-E081-4D2C-8E66-9302FE5E60C0}" type="presParOf" srcId="{334B6C04-C9D9-423B-8D33-DCFD60A422E1}" destId="{D622AA4D-1816-432A-8CF0-661CC20AD2DB}" srcOrd="1" destOrd="0" presId="urn:microsoft.com/office/officeart/2009/3/layout/RandomtoResultProcess"/>
    <dgm:cxn modelId="{CF6A7AB5-C2BA-4E59-8106-2EDD1E250F5B}" type="presParOf" srcId="{D1E05A70-8851-42CA-8BC0-F8E5A606AE58}" destId="{400457AC-56C1-41B7-92ED-A7BDA3B5DAF8}" srcOrd="2" destOrd="0" presId="urn:microsoft.com/office/officeart/2009/3/layout/RandomtoResultProcess"/>
    <dgm:cxn modelId="{2FAB8DC5-1EE2-4F1D-B8F8-00384849D719}" type="presParOf" srcId="{400457AC-56C1-41B7-92ED-A7BDA3B5DAF8}" destId="{83A24A13-2D7E-474B-83C0-ED358499E83F}" srcOrd="0" destOrd="0" presId="urn:microsoft.com/office/officeart/2009/3/layout/RandomtoResultProcess"/>
    <dgm:cxn modelId="{B513EEB1-D5E1-407D-B693-ED559F8AEA02}" type="presParOf" srcId="{400457AC-56C1-41B7-92ED-A7BDA3B5DAF8}" destId="{4899C0C0-0543-4990-9A4D-E91A4D00AAFE}" srcOrd="1" destOrd="0" presId="urn:microsoft.com/office/officeart/2009/3/layout/RandomtoResultProcess"/>
    <dgm:cxn modelId="{0E408937-02F4-4684-BAD6-795405E3880E}" type="presParOf" srcId="{D1E05A70-8851-42CA-8BC0-F8E5A606AE58}" destId="{D4BD3A66-9A23-4B45-8DCD-0ABAF8F1D487}" srcOrd="3" destOrd="0" presId="urn:microsoft.com/office/officeart/2009/3/layout/RandomtoResultProcess"/>
    <dgm:cxn modelId="{8645875F-87D5-4D09-91AC-A8AC9F694AB6}" type="presParOf" srcId="{D4BD3A66-9A23-4B45-8DCD-0ABAF8F1D487}" destId="{C140C1DD-815C-41A6-B102-85ECACF22A56}" srcOrd="0" destOrd="0" presId="urn:microsoft.com/office/officeart/2009/3/layout/RandomtoResultProcess"/>
    <dgm:cxn modelId="{FEF45A0C-8267-4F0D-926E-22BBE2C1CF58}" type="presParOf" srcId="{D4BD3A66-9A23-4B45-8DCD-0ABAF8F1D487}" destId="{F4096A3B-14C4-4CC4-B1CD-CB67B530661E}" srcOrd="1" destOrd="0" presId="urn:microsoft.com/office/officeart/2009/3/layout/RandomtoResultProcess"/>
    <dgm:cxn modelId="{9313E656-C800-410F-8D7C-0D53E9E6ED23}" type="presParOf" srcId="{D1E05A70-8851-42CA-8BC0-F8E5A606AE58}" destId="{78D32512-ECB6-4F20-994D-5E25379A5520}" srcOrd="4" destOrd="0" presId="urn:microsoft.com/office/officeart/2009/3/layout/RandomtoResultProcess"/>
    <dgm:cxn modelId="{171088BC-592E-44DA-AEE2-DBE7A1BD72BA}" type="presParOf" srcId="{78D32512-ECB6-4F20-994D-5E25379A5520}" destId="{5EBFB2A0-517B-4634-8132-1EAAC8E781C8}" srcOrd="0" destOrd="0" presId="urn:microsoft.com/office/officeart/2009/3/layout/RandomtoResultProcess"/>
    <dgm:cxn modelId="{F4E73B09-DF81-4E80-9BD4-1DFC67F9B443}" type="presParOf" srcId="{78D32512-ECB6-4F20-994D-5E25379A5520}" destId="{483DACC3-F071-4480-863C-9C4C4FE88F11}" srcOrd="1" destOrd="0" presId="urn:microsoft.com/office/officeart/2009/3/layout/RandomtoResul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1363FDA-7D03-4376-A3DA-ED3C6ABB4623}" type="doc">
      <dgm:prSet loTypeId="urn:microsoft.com/office/officeart/2005/8/layout/vList2" loCatId="list" qsTypeId="urn:microsoft.com/office/officeart/2005/8/quickstyle/simple1" qsCatId="simple" csTypeId="urn:microsoft.com/office/officeart/2005/8/colors/colorful1#5" csCatId="colorful" phldr="1"/>
      <dgm:spPr/>
      <dgm:t>
        <a:bodyPr/>
        <a:lstStyle/>
        <a:p>
          <a:endParaRPr lang="zh-TW" altLang="en-US"/>
        </a:p>
      </dgm:t>
    </dgm:pt>
    <dgm:pt modelId="{2687DB3A-CEFF-4526-AD43-C13943BE0FB9}">
      <dgm:prSet custT="1"/>
      <dgm:spPr/>
      <dgm:t>
        <a:bodyPr/>
        <a:lstStyle/>
        <a:p>
          <a:pPr rtl="0"/>
          <a:r>
            <a:rPr lang="zh-TW" altLang="en-US" sz="2400" b="1" dirty="0" smtClean="0">
              <a:latin typeface="Arial Unicode MS" pitchFamily="34" charset="-120"/>
              <a:ea typeface="Arial Unicode MS" pitchFamily="34" charset="-120"/>
              <a:cs typeface="Arial Unicode MS" pitchFamily="34" charset="-120"/>
            </a:rPr>
            <a:t>全市景觀作物、城市花田</a:t>
          </a:r>
          <a:r>
            <a:rPr lang="en-US" altLang="zh-TW" sz="2400" b="1" dirty="0" smtClean="0">
              <a:latin typeface="Arial Unicode MS" pitchFamily="34" charset="-120"/>
              <a:ea typeface="Arial Unicode MS" pitchFamily="34" charset="-120"/>
              <a:cs typeface="Arial Unicode MS" pitchFamily="34" charset="-120"/>
            </a:rPr>
            <a:t/>
          </a:r>
          <a:br>
            <a:rPr lang="en-US" altLang="zh-TW" sz="2400" b="1" dirty="0" smtClean="0">
              <a:latin typeface="Arial Unicode MS" pitchFamily="34" charset="-120"/>
              <a:ea typeface="Arial Unicode MS" pitchFamily="34" charset="-120"/>
              <a:cs typeface="Arial Unicode MS" pitchFamily="34" charset="-120"/>
            </a:rPr>
          </a:br>
          <a:r>
            <a:rPr lang="zh-TW" altLang="en-US" sz="2400" b="1" dirty="0" smtClean="0">
              <a:latin typeface="Arial Unicode MS" pitchFamily="34" charset="-120"/>
              <a:ea typeface="Arial Unicode MS" pitchFamily="34" charset="-120"/>
              <a:cs typeface="Arial Unicode MS" pitchFamily="34" charset="-120"/>
            </a:rPr>
            <a:t>景觀作物專區</a:t>
          </a:r>
          <a:endParaRPr lang="zh-TW" altLang="en-US" sz="2400" dirty="0">
            <a:latin typeface="Arial Unicode MS" pitchFamily="34" charset="-120"/>
            <a:ea typeface="Arial Unicode MS" pitchFamily="34" charset="-120"/>
            <a:cs typeface="Arial Unicode MS" pitchFamily="34" charset="-120"/>
          </a:endParaRPr>
        </a:p>
      </dgm:t>
    </dgm:pt>
    <dgm:pt modelId="{AF647B32-9804-47EA-80F1-EAA9ABEF903A}" type="parTrans" cxnId="{ABA99A76-5457-4331-B4CB-A6045D070E74}">
      <dgm:prSet/>
      <dgm:spPr/>
      <dgm:t>
        <a:bodyPr/>
        <a:lstStyle/>
        <a:p>
          <a:endParaRPr lang="zh-TW" altLang="en-US"/>
        </a:p>
      </dgm:t>
    </dgm:pt>
    <dgm:pt modelId="{3A6C0854-6832-48EC-8AA7-9ADF36D42AFC}" type="sibTrans" cxnId="{ABA99A76-5457-4331-B4CB-A6045D070E74}">
      <dgm:prSet/>
      <dgm:spPr/>
      <dgm:t>
        <a:bodyPr/>
        <a:lstStyle/>
        <a:p>
          <a:endParaRPr lang="zh-TW" altLang="en-US"/>
        </a:p>
      </dgm:t>
    </dgm:pt>
    <dgm:pt modelId="{6AD89424-E067-4AD4-B87F-66115ACEBE75}">
      <dgm:prSet custT="1"/>
      <dgm:spPr/>
      <dgm:t>
        <a:bodyPr/>
        <a:lstStyle/>
        <a:p>
          <a:pPr algn="just" rtl="0"/>
          <a:r>
            <a:rPr lang="en-US" sz="2000" b="1" dirty="0" smtClean="0">
              <a:latin typeface="Arial Unicode MS" pitchFamily="34" charset="-120"/>
              <a:ea typeface="Arial Unicode MS" pitchFamily="34" charset="-120"/>
              <a:cs typeface="Arial Unicode MS" pitchFamily="34" charset="-120"/>
            </a:rPr>
            <a:t>104</a:t>
          </a:r>
          <a:r>
            <a:rPr lang="zh-TW" altLang="en-US" sz="2000" b="1" dirty="0" smtClean="0">
              <a:latin typeface="Arial Unicode MS" pitchFamily="34" charset="-120"/>
              <a:ea typeface="Arial Unicode MS" pitchFamily="34" charset="-120"/>
              <a:cs typeface="Arial Unicode MS" pitchFamily="34" charset="-120"/>
            </a:rPr>
            <a:t>年度景觀作物專區</a:t>
          </a:r>
          <a:r>
            <a:rPr lang="en-US" altLang="zh-TW" sz="2000" b="1" dirty="0" smtClean="0">
              <a:latin typeface="Arial Unicode MS" pitchFamily="34" charset="-120"/>
              <a:ea typeface="Arial Unicode MS" pitchFamily="34" charset="-120"/>
              <a:cs typeface="Arial Unicode MS" pitchFamily="34" charset="-120"/>
            </a:rPr>
            <a:t>(</a:t>
          </a:r>
          <a:r>
            <a:rPr lang="zh-TW" altLang="en-US" sz="2000" b="1" dirty="0" smtClean="0">
              <a:latin typeface="Arial Unicode MS" pitchFamily="34" charset="-120"/>
              <a:ea typeface="Arial Unicode MS" pitchFamily="34" charset="-120"/>
              <a:cs typeface="Arial Unicode MS" pitchFamily="34" charset="-120"/>
            </a:rPr>
            <a:t>美濃、</a:t>
          </a:r>
          <a:r>
            <a:rPr lang="zh-TW" altLang="en-US" sz="2000" b="1" dirty="0" smtClean="0">
              <a:solidFill>
                <a:schemeClr val="tx1"/>
              </a:solidFill>
              <a:latin typeface="Arial Unicode MS" pitchFamily="34" charset="-120"/>
              <a:ea typeface="Arial Unicode MS" pitchFamily="34" charset="-120"/>
              <a:cs typeface="Arial Unicode MS" pitchFamily="34" charset="-120"/>
            </a:rPr>
            <a:t>杉林、六龜</a:t>
          </a:r>
          <a:r>
            <a:rPr lang="en-US" altLang="zh-TW" sz="2000" b="1" dirty="0" smtClean="0">
              <a:solidFill>
                <a:schemeClr val="tx1"/>
              </a:solidFill>
              <a:latin typeface="Arial Unicode MS" pitchFamily="34" charset="-120"/>
              <a:ea typeface="Arial Unicode MS" pitchFamily="34" charset="-120"/>
              <a:cs typeface="Arial Unicode MS" pitchFamily="34" charset="-120"/>
            </a:rPr>
            <a:t>)</a:t>
          </a:r>
          <a:r>
            <a:rPr lang="zh-TW" altLang="en-US" sz="2000" b="1" dirty="0" smtClean="0">
              <a:solidFill>
                <a:schemeClr val="tx1"/>
              </a:solidFill>
              <a:latin typeface="Arial Unicode MS" pitchFamily="34" charset="-120"/>
              <a:ea typeface="Arial Unicode MS" pitchFamily="34" charset="-120"/>
              <a:cs typeface="Arial Unicode MS" pitchFamily="34" charset="-120"/>
            </a:rPr>
            <a:t>冬季裡作花海面積達</a:t>
          </a:r>
          <a:r>
            <a:rPr lang="en-US" altLang="zh-TW" sz="2000" b="1" dirty="0" smtClean="0">
              <a:solidFill>
                <a:schemeClr val="tx1"/>
              </a:solidFill>
              <a:latin typeface="Arial Unicode MS" pitchFamily="34" charset="-120"/>
              <a:ea typeface="Arial Unicode MS" pitchFamily="34" charset="-120"/>
              <a:cs typeface="Arial Unicode MS" pitchFamily="34" charset="-120"/>
            </a:rPr>
            <a:t>65</a:t>
          </a:r>
          <a:r>
            <a:rPr lang="zh-TW" sz="2000" b="1" dirty="0" smtClean="0">
              <a:solidFill>
                <a:schemeClr val="tx1"/>
              </a:solidFill>
              <a:latin typeface="Arial Unicode MS" pitchFamily="34" charset="-120"/>
              <a:ea typeface="Arial Unicode MS" pitchFamily="34" charset="-120"/>
              <a:cs typeface="Arial Unicode MS" pitchFamily="34" charset="-120"/>
            </a:rPr>
            <a:t>公頃</a:t>
          </a:r>
        </a:p>
      </dgm:t>
    </dgm:pt>
    <dgm:pt modelId="{0C9E3C9E-7A2C-4366-BC8B-CEFF36380638}" type="parTrans" cxnId="{750E4D12-B06C-411E-AA62-0F24DF0A0A74}">
      <dgm:prSet/>
      <dgm:spPr/>
      <dgm:t>
        <a:bodyPr/>
        <a:lstStyle/>
        <a:p>
          <a:endParaRPr lang="zh-TW" altLang="en-US"/>
        </a:p>
      </dgm:t>
    </dgm:pt>
    <dgm:pt modelId="{FA359F8E-0A88-4B16-A86D-6BD7DF38B369}" type="sibTrans" cxnId="{750E4D12-B06C-411E-AA62-0F24DF0A0A74}">
      <dgm:prSet/>
      <dgm:spPr/>
      <dgm:t>
        <a:bodyPr/>
        <a:lstStyle/>
        <a:p>
          <a:endParaRPr lang="zh-TW" altLang="en-US"/>
        </a:p>
      </dgm:t>
    </dgm:pt>
    <dgm:pt modelId="{8FE9446F-9119-4758-9D1E-157D9BB87A96}" type="pres">
      <dgm:prSet presAssocID="{71363FDA-7D03-4376-A3DA-ED3C6ABB4623}" presName="linear" presStyleCnt="0">
        <dgm:presLayoutVars>
          <dgm:animLvl val="lvl"/>
          <dgm:resizeHandles val="exact"/>
        </dgm:presLayoutVars>
      </dgm:prSet>
      <dgm:spPr/>
      <dgm:t>
        <a:bodyPr/>
        <a:lstStyle/>
        <a:p>
          <a:endParaRPr lang="zh-TW" altLang="en-US"/>
        </a:p>
      </dgm:t>
    </dgm:pt>
    <dgm:pt modelId="{D2F360A8-82BE-4B10-B155-4A5CC8A9BECE}" type="pres">
      <dgm:prSet presAssocID="{2687DB3A-CEFF-4526-AD43-C13943BE0FB9}" presName="parentText" presStyleLbl="node1" presStyleIdx="0" presStyleCnt="1" custScaleY="82476">
        <dgm:presLayoutVars>
          <dgm:chMax val="0"/>
          <dgm:bulletEnabled val="1"/>
        </dgm:presLayoutVars>
      </dgm:prSet>
      <dgm:spPr/>
      <dgm:t>
        <a:bodyPr/>
        <a:lstStyle/>
        <a:p>
          <a:endParaRPr lang="zh-TW" altLang="en-US"/>
        </a:p>
      </dgm:t>
    </dgm:pt>
    <dgm:pt modelId="{93BFDA6E-108E-4377-83EF-88A8591D008F}" type="pres">
      <dgm:prSet presAssocID="{2687DB3A-CEFF-4526-AD43-C13943BE0FB9}" presName="childText" presStyleLbl="revTx" presStyleIdx="0" presStyleCnt="1">
        <dgm:presLayoutVars>
          <dgm:bulletEnabled val="1"/>
        </dgm:presLayoutVars>
      </dgm:prSet>
      <dgm:spPr/>
      <dgm:t>
        <a:bodyPr/>
        <a:lstStyle/>
        <a:p>
          <a:endParaRPr lang="zh-TW" altLang="en-US"/>
        </a:p>
      </dgm:t>
    </dgm:pt>
  </dgm:ptLst>
  <dgm:cxnLst>
    <dgm:cxn modelId="{F6AB7031-4676-4BC4-877C-064884BEFBB6}" type="presOf" srcId="{2687DB3A-CEFF-4526-AD43-C13943BE0FB9}" destId="{D2F360A8-82BE-4B10-B155-4A5CC8A9BECE}" srcOrd="0" destOrd="0" presId="urn:microsoft.com/office/officeart/2005/8/layout/vList2"/>
    <dgm:cxn modelId="{CBFA3207-DFF5-4857-9A5C-14B3343C0BCB}" type="presOf" srcId="{6AD89424-E067-4AD4-B87F-66115ACEBE75}" destId="{93BFDA6E-108E-4377-83EF-88A8591D008F}" srcOrd="0" destOrd="0" presId="urn:microsoft.com/office/officeart/2005/8/layout/vList2"/>
    <dgm:cxn modelId="{750E4D12-B06C-411E-AA62-0F24DF0A0A74}" srcId="{2687DB3A-CEFF-4526-AD43-C13943BE0FB9}" destId="{6AD89424-E067-4AD4-B87F-66115ACEBE75}" srcOrd="0" destOrd="0" parTransId="{0C9E3C9E-7A2C-4366-BC8B-CEFF36380638}" sibTransId="{FA359F8E-0A88-4B16-A86D-6BD7DF38B369}"/>
    <dgm:cxn modelId="{ABA99A76-5457-4331-B4CB-A6045D070E74}" srcId="{71363FDA-7D03-4376-A3DA-ED3C6ABB4623}" destId="{2687DB3A-CEFF-4526-AD43-C13943BE0FB9}" srcOrd="0" destOrd="0" parTransId="{AF647B32-9804-47EA-80F1-EAA9ABEF903A}" sibTransId="{3A6C0854-6832-48EC-8AA7-9ADF36D42AFC}"/>
    <dgm:cxn modelId="{1CB291DA-A263-4468-83C9-8431192F9BA5}" type="presOf" srcId="{71363FDA-7D03-4376-A3DA-ED3C6ABB4623}" destId="{8FE9446F-9119-4758-9D1E-157D9BB87A96}" srcOrd="0" destOrd="0" presId="urn:microsoft.com/office/officeart/2005/8/layout/vList2"/>
    <dgm:cxn modelId="{659DD05B-E815-4644-84F8-2188904C9832}" type="presParOf" srcId="{8FE9446F-9119-4758-9D1E-157D9BB87A96}" destId="{D2F360A8-82BE-4B10-B155-4A5CC8A9BECE}" srcOrd="0" destOrd="0" presId="urn:microsoft.com/office/officeart/2005/8/layout/vList2"/>
    <dgm:cxn modelId="{456095C5-77CB-42A9-ACCF-BA8901B90F92}" type="presParOf" srcId="{8FE9446F-9119-4758-9D1E-157D9BB87A96}" destId="{93BFDA6E-108E-4377-83EF-88A8591D008F}"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371962F-B99C-4D1B-A503-FC0C965DA9AC}"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zh-TW" altLang="en-US"/>
        </a:p>
      </dgm:t>
    </dgm:pt>
    <dgm:pt modelId="{6674823D-2473-490D-AB75-DA3EC7A31318}">
      <dgm:prSet custT="1"/>
      <dgm:spPr/>
      <dgm:t>
        <a:bodyPr/>
        <a:lstStyle/>
        <a:p>
          <a:pPr rtl="0"/>
          <a:r>
            <a:rPr lang="zh-TW" altLang="en-US" sz="2400" b="1" dirty="0" smtClean="0">
              <a:latin typeface="Arial Unicode MS" pitchFamily="34" charset="-120"/>
              <a:ea typeface="Arial Unicode MS" pitchFamily="34" charset="-120"/>
              <a:cs typeface="Arial Unicode MS" pitchFamily="34" charset="-120"/>
            </a:rPr>
            <a:t>調整耕作制度活化農地</a:t>
          </a:r>
          <a:endParaRPr lang="zh-TW" altLang="en-US" sz="2400" dirty="0">
            <a:latin typeface="Arial Unicode MS" pitchFamily="34" charset="-120"/>
            <a:ea typeface="Arial Unicode MS" pitchFamily="34" charset="-120"/>
            <a:cs typeface="Arial Unicode MS" pitchFamily="34" charset="-120"/>
          </a:endParaRPr>
        </a:p>
      </dgm:t>
    </dgm:pt>
    <dgm:pt modelId="{88A4FD6B-D0F0-452E-8AC5-25ABFAE50F54}" type="parTrans" cxnId="{DF98417F-1EA2-41AF-BA13-FF911EF61A5D}">
      <dgm:prSet/>
      <dgm:spPr/>
      <dgm:t>
        <a:bodyPr/>
        <a:lstStyle/>
        <a:p>
          <a:endParaRPr lang="zh-TW" altLang="en-US"/>
        </a:p>
      </dgm:t>
    </dgm:pt>
    <dgm:pt modelId="{E6A9B6F6-0AB6-44F2-8357-FA720A918189}" type="sibTrans" cxnId="{DF98417F-1EA2-41AF-BA13-FF911EF61A5D}">
      <dgm:prSet/>
      <dgm:spPr/>
      <dgm:t>
        <a:bodyPr/>
        <a:lstStyle/>
        <a:p>
          <a:endParaRPr lang="zh-TW" altLang="en-US"/>
        </a:p>
      </dgm:t>
    </dgm:pt>
    <dgm:pt modelId="{14A5F91B-1236-453F-8BAF-C2D2CA813416}">
      <dgm:prSet custT="1"/>
      <dgm:spPr/>
      <dgm:t>
        <a:bodyPr/>
        <a:lstStyle/>
        <a:p>
          <a:pPr algn="just" rtl="0"/>
          <a:r>
            <a:rPr lang="en-US" sz="2000" b="1" dirty="0" smtClean="0">
              <a:solidFill>
                <a:srgbClr val="CC0066"/>
              </a:solidFill>
              <a:latin typeface="Arial Unicode MS" pitchFamily="34" charset="-120"/>
              <a:ea typeface="Arial Unicode MS" pitchFamily="34" charset="-120"/>
              <a:cs typeface="Arial Unicode MS" pitchFamily="34" charset="-120"/>
            </a:rPr>
            <a:t>10</a:t>
          </a:r>
          <a:r>
            <a:rPr lang="en-US" altLang="zh-TW" sz="2000" b="1" dirty="0" smtClean="0">
              <a:solidFill>
                <a:srgbClr val="CC0066"/>
              </a:solidFill>
              <a:latin typeface="Arial Unicode MS" pitchFamily="34" charset="-120"/>
              <a:ea typeface="Arial Unicode MS" pitchFamily="34" charset="-120"/>
              <a:cs typeface="Arial Unicode MS" pitchFamily="34" charset="-120"/>
            </a:rPr>
            <a:t>5</a:t>
          </a:r>
          <a:r>
            <a:rPr lang="zh-TW" sz="2000" b="1" dirty="0" smtClean="0">
              <a:solidFill>
                <a:srgbClr val="CC0066"/>
              </a:solidFill>
              <a:latin typeface="Arial Unicode MS" pitchFamily="34" charset="-120"/>
              <a:ea typeface="Arial Unicode MS" pitchFamily="34" charset="-120"/>
              <a:cs typeface="Arial Unicode MS" pitchFamily="34" charset="-120"/>
            </a:rPr>
            <a:t>年</a:t>
          </a:r>
          <a:r>
            <a:rPr lang="en-US" altLang="zh-TW" sz="2000" b="1" dirty="0" smtClean="0">
              <a:solidFill>
                <a:srgbClr val="CC0066"/>
              </a:solidFill>
              <a:latin typeface="Arial Unicode MS" pitchFamily="34" charset="-120"/>
              <a:ea typeface="Arial Unicode MS" pitchFamily="34" charset="-120"/>
              <a:cs typeface="Arial Unicode MS" pitchFamily="34" charset="-120"/>
            </a:rPr>
            <a:t>1</a:t>
          </a:r>
          <a:r>
            <a:rPr lang="zh-TW" altLang="en-US" sz="2000" b="1" dirty="0" smtClean="0">
              <a:solidFill>
                <a:srgbClr val="CC0066"/>
              </a:solidFill>
              <a:latin typeface="Arial Unicode MS" pitchFamily="34" charset="-120"/>
              <a:ea typeface="Arial Unicode MS" pitchFamily="34" charset="-120"/>
              <a:cs typeface="Arial Unicode MS" pitchFamily="34" charset="-120"/>
            </a:rPr>
            <a:t>期</a:t>
          </a:r>
          <a:r>
            <a:rPr lang="zh-TW" altLang="en-US" sz="2000" b="1" dirty="0" smtClean="0">
              <a:solidFill>
                <a:schemeClr val="tx1"/>
              </a:solidFill>
              <a:latin typeface="Arial Unicode MS" pitchFamily="34" charset="-120"/>
              <a:ea typeface="Arial Unicode MS" pitchFamily="34" charset="-120"/>
              <a:cs typeface="Arial Unicode MS" pitchFamily="34" charset="-120"/>
            </a:rPr>
            <a:t>作休耕</a:t>
          </a:r>
          <a:r>
            <a:rPr lang="zh-TW" altLang="en-US" sz="2000" b="1" dirty="0" smtClean="0">
              <a:solidFill>
                <a:schemeClr val="tx1"/>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活化</a:t>
          </a:r>
          <a:r>
            <a:rPr lang="en-US" altLang="zh-TW" sz="2000" b="1" dirty="0" smtClean="0">
              <a:solidFill>
                <a:schemeClr val="tx1"/>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a:t>
          </a:r>
          <a:r>
            <a:rPr lang="zh-TW" altLang="en-US" sz="2000" b="1" dirty="0" smtClean="0">
              <a:solidFill>
                <a:schemeClr val="tx1"/>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轉契作</a:t>
          </a:r>
          <a:r>
            <a:rPr lang="en-US" altLang="zh-TW" sz="2000" b="1" dirty="0" smtClean="0">
              <a:solidFill>
                <a:schemeClr val="tx1"/>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a:t>
          </a:r>
          <a:r>
            <a:rPr lang="zh-TW" altLang="en-US" sz="2000" b="1" dirty="0" smtClean="0">
              <a:solidFill>
                <a:schemeClr val="tx1"/>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面積</a:t>
          </a:r>
          <a:r>
            <a:rPr lang="en-US" altLang="zh-TW" sz="2000" b="1" dirty="0" smtClean="0">
              <a:solidFill>
                <a:srgbClr val="CC0066"/>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1,782</a:t>
          </a:r>
          <a:r>
            <a:rPr lang="zh-TW" altLang="en-US" sz="2000" b="1" dirty="0" smtClean="0">
              <a:solidFill>
                <a:srgbClr val="CC0066"/>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公頃</a:t>
          </a:r>
          <a:r>
            <a:rPr lang="zh-TW" altLang="en-US" sz="2000" b="1" dirty="0" smtClean="0">
              <a:solidFill>
                <a:schemeClr val="tx1"/>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a:t>
          </a:r>
          <a:r>
            <a:rPr lang="zh-TW" altLang="en-US" sz="2000" b="1" dirty="0" smtClean="0">
              <a:solidFill>
                <a:srgbClr val="CC0066"/>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較去年增加</a:t>
          </a:r>
          <a:r>
            <a:rPr lang="en-US" altLang="zh-TW" sz="2000" b="1" dirty="0" smtClean="0">
              <a:solidFill>
                <a:srgbClr val="CC0066"/>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645</a:t>
          </a:r>
          <a:r>
            <a:rPr lang="zh-TW" altLang="en-US" sz="2000" b="1" dirty="0" smtClean="0">
              <a:solidFill>
                <a:srgbClr val="CC0066"/>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公頃</a:t>
          </a:r>
          <a:endParaRPr lang="zh-TW" sz="2000" b="1" dirty="0">
            <a:solidFill>
              <a:srgbClr val="CC0066"/>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216DC9B7-C713-4F06-8053-1E6B77223CFE}" type="parTrans" cxnId="{7B81035B-F99E-409B-A65B-3A32DE4374A6}">
      <dgm:prSet/>
      <dgm:spPr/>
      <dgm:t>
        <a:bodyPr/>
        <a:lstStyle/>
        <a:p>
          <a:endParaRPr lang="zh-TW" altLang="en-US"/>
        </a:p>
      </dgm:t>
    </dgm:pt>
    <dgm:pt modelId="{C039155D-8CB4-4355-B520-96036DF0E546}" type="sibTrans" cxnId="{7B81035B-F99E-409B-A65B-3A32DE4374A6}">
      <dgm:prSet/>
      <dgm:spPr/>
      <dgm:t>
        <a:bodyPr/>
        <a:lstStyle/>
        <a:p>
          <a:endParaRPr lang="zh-TW" altLang="en-US"/>
        </a:p>
      </dgm:t>
    </dgm:pt>
    <dgm:pt modelId="{3649805B-06EA-4A24-8D18-36F56CCAB309}" type="pres">
      <dgm:prSet presAssocID="{A371962F-B99C-4D1B-A503-FC0C965DA9AC}" presName="linear" presStyleCnt="0">
        <dgm:presLayoutVars>
          <dgm:animLvl val="lvl"/>
          <dgm:resizeHandles val="exact"/>
        </dgm:presLayoutVars>
      </dgm:prSet>
      <dgm:spPr/>
      <dgm:t>
        <a:bodyPr/>
        <a:lstStyle/>
        <a:p>
          <a:endParaRPr lang="zh-TW" altLang="en-US"/>
        </a:p>
      </dgm:t>
    </dgm:pt>
    <dgm:pt modelId="{F7A9D571-3C09-471E-A0CD-2C756F342E43}" type="pres">
      <dgm:prSet presAssocID="{6674823D-2473-490D-AB75-DA3EC7A31318}" presName="parentText" presStyleLbl="node1" presStyleIdx="0" presStyleCnt="1" custScaleY="75743">
        <dgm:presLayoutVars>
          <dgm:chMax val="0"/>
          <dgm:bulletEnabled val="1"/>
        </dgm:presLayoutVars>
      </dgm:prSet>
      <dgm:spPr/>
      <dgm:t>
        <a:bodyPr/>
        <a:lstStyle/>
        <a:p>
          <a:endParaRPr lang="zh-TW" altLang="en-US"/>
        </a:p>
      </dgm:t>
    </dgm:pt>
    <dgm:pt modelId="{6449D72A-2E8E-4931-95D8-61E1F4352C2E}" type="pres">
      <dgm:prSet presAssocID="{6674823D-2473-490D-AB75-DA3EC7A31318}" presName="childText" presStyleLbl="revTx" presStyleIdx="0" presStyleCnt="1">
        <dgm:presLayoutVars>
          <dgm:bulletEnabled val="1"/>
        </dgm:presLayoutVars>
      </dgm:prSet>
      <dgm:spPr/>
      <dgm:t>
        <a:bodyPr/>
        <a:lstStyle/>
        <a:p>
          <a:endParaRPr lang="zh-TW" altLang="en-US"/>
        </a:p>
      </dgm:t>
    </dgm:pt>
  </dgm:ptLst>
  <dgm:cxnLst>
    <dgm:cxn modelId="{7B81035B-F99E-409B-A65B-3A32DE4374A6}" srcId="{6674823D-2473-490D-AB75-DA3EC7A31318}" destId="{14A5F91B-1236-453F-8BAF-C2D2CA813416}" srcOrd="0" destOrd="0" parTransId="{216DC9B7-C713-4F06-8053-1E6B77223CFE}" sibTransId="{C039155D-8CB4-4355-B520-96036DF0E546}"/>
    <dgm:cxn modelId="{F6746FF1-03D9-4844-BD60-99598A8C9C95}" type="presOf" srcId="{6674823D-2473-490D-AB75-DA3EC7A31318}" destId="{F7A9D571-3C09-471E-A0CD-2C756F342E43}" srcOrd="0" destOrd="0" presId="urn:microsoft.com/office/officeart/2005/8/layout/vList2"/>
    <dgm:cxn modelId="{48C7DC65-6E6F-430E-8231-3E6B0A85CA18}" type="presOf" srcId="{A371962F-B99C-4D1B-A503-FC0C965DA9AC}" destId="{3649805B-06EA-4A24-8D18-36F56CCAB309}" srcOrd="0" destOrd="0" presId="urn:microsoft.com/office/officeart/2005/8/layout/vList2"/>
    <dgm:cxn modelId="{472BF332-D902-45F4-99F1-0A2426D9584E}" type="presOf" srcId="{14A5F91B-1236-453F-8BAF-C2D2CA813416}" destId="{6449D72A-2E8E-4931-95D8-61E1F4352C2E}" srcOrd="0" destOrd="0" presId="urn:microsoft.com/office/officeart/2005/8/layout/vList2"/>
    <dgm:cxn modelId="{DF98417F-1EA2-41AF-BA13-FF911EF61A5D}" srcId="{A371962F-B99C-4D1B-A503-FC0C965DA9AC}" destId="{6674823D-2473-490D-AB75-DA3EC7A31318}" srcOrd="0" destOrd="0" parTransId="{88A4FD6B-D0F0-452E-8AC5-25ABFAE50F54}" sibTransId="{E6A9B6F6-0AB6-44F2-8357-FA720A918189}"/>
    <dgm:cxn modelId="{8AD3FFB5-BC88-4A83-BAED-4FBD2CBBC736}" type="presParOf" srcId="{3649805B-06EA-4A24-8D18-36F56CCAB309}" destId="{F7A9D571-3C09-471E-A0CD-2C756F342E43}" srcOrd="0" destOrd="0" presId="urn:microsoft.com/office/officeart/2005/8/layout/vList2"/>
    <dgm:cxn modelId="{281CC608-BCA4-43A4-9C4E-C3FA09725CEC}" type="presParOf" srcId="{3649805B-06EA-4A24-8D18-36F56CCAB309}" destId="{6449D72A-2E8E-4931-95D8-61E1F4352C2E}" srcOrd="1"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BD58BB9-37B5-4064-8009-AE0E01A56D0F}" type="doc">
      <dgm:prSet loTypeId="urn:microsoft.com/office/officeart/2005/8/layout/vList2" loCatId="list" qsTypeId="urn:microsoft.com/office/officeart/2005/8/quickstyle/simple1#1" qsCatId="simple" csTypeId="urn:microsoft.com/office/officeart/2005/8/colors/colorful2" csCatId="colorful" phldr="1"/>
      <dgm:spPr/>
      <dgm:t>
        <a:bodyPr/>
        <a:lstStyle/>
        <a:p>
          <a:endParaRPr lang="zh-TW" altLang="en-US"/>
        </a:p>
      </dgm:t>
    </dgm:pt>
    <dgm:pt modelId="{243B924F-9FA8-4352-A453-14BC66D851DF}">
      <dgm:prSet custT="1"/>
      <dgm:spPr/>
      <dgm:t>
        <a:bodyPr/>
        <a:lstStyle/>
        <a:p>
          <a:pPr rtl="0"/>
          <a:r>
            <a:rPr lang="zh-TW" altLang="en-US" sz="2000" b="1" dirty="0" smtClean="0">
              <a:latin typeface="Arial Unicode MS" pitchFamily="34" charset="-120"/>
              <a:ea typeface="Arial Unicode MS" pitchFamily="34" charset="-120"/>
              <a:cs typeface="Arial Unicode MS" pitchFamily="34" charset="-120"/>
            </a:rPr>
            <a:t>核定農村再生計畫   累計核定社區數</a:t>
          </a:r>
          <a:endParaRPr lang="zh-TW" altLang="en-US" sz="2000" b="1" dirty="0">
            <a:latin typeface="Arial Unicode MS" pitchFamily="34" charset="-120"/>
            <a:ea typeface="Arial Unicode MS" pitchFamily="34" charset="-120"/>
            <a:cs typeface="Arial Unicode MS" pitchFamily="34" charset="-120"/>
          </a:endParaRPr>
        </a:p>
      </dgm:t>
    </dgm:pt>
    <dgm:pt modelId="{6FF6E9D5-2673-4797-8E16-9CF17C2CCBCF}" type="parTrans" cxnId="{B37AFA52-EC2B-4814-8312-D9AC6A61DE6C}">
      <dgm:prSet/>
      <dgm:spPr/>
      <dgm:t>
        <a:bodyPr/>
        <a:lstStyle/>
        <a:p>
          <a:endParaRPr lang="zh-TW" altLang="en-US"/>
        </a:p>
      </dgm:t>
    </dgm:pt>
    <dgm:pt modelId="{9CF6FA92-DFAF-4AFD-8A8A-C5DF4713B186}" type="sibTrans" cxnId="{B37AFA52-EC2B-4814-8312-D9AC6A61DE6C}">
      <dgm:prSet/>
      <dgm:spPr/>
      <dgm:t>
        <a:bodyPr/>
        <a:lstStyle/>
        <a:p>
          <a:endParaRPr lang="zh-TW" altLang="en-US"/>
        </a:p>
      </dgm:t>
    </dgm:pt>
    <dgm:pt modelId="{20F2370F-893F-4A9E-A246-943A76907A46}">
      <dgm:prSet custT="1"/>
      <dgm:spPr/>
      <dgm:t>
        <a:bodyPr anchor="ctr"/>
        <a:lstStyle/>
        <a:p>
          <a:pPr rtl="0">
            <a:lnSpc>
              <a:spcPts val="2000"/>
            </a:lnSpc>
            <a:spcAft>
              <a:spcPts val="0"/>
            </a:spcAft>
          </a:pPr>
          <a:r>
            <a:rPr lang="en-US" sz="1800" b="1" dirty="0" smtClean="0">
              <a:latin typeface="Arial Unicode MS" pitchFamily="34" charset="-120"/>
              <a:ea typeface="Arial Unicode MS" pitchFamily="34" charset="-120"/>
              <a:cs typeface="Arial Unicode MS" pitchFamily="34" charset="-120"/>
            </a:rPr>
            <a:t>100</a:t>
          </a:r>
          <a:r>
            <a:rPr lang="zh-TW" sz="1800" b="1" dirty="0" smtClean="0">
              <a:latin typeface="Arial Unicode MS" pitchFamily="34" charset="-120"/>
              <a:ea typeface="Arial Unicode MS" pitchFamily="34" charset="-120"/>
              <a:cs typeface="Arial Unicode MS" pitchFamily="34" charset="-120"/>
            </a:rPr>
            <a:t>年度   </a:t>
          </a:r>
          <a:r>
            <a:rPr lang="en-US" sz="1800" b="1" dirty="0" smtClean="0">
              <a:latin typeface="Arial Unicode MS" pitchFamily="34" charset="-120"/>
              <a:ea typeface="Arial Unicode MS" pitchFamily="34" charset="-120"/>
              <a:cs typeface="Arial Unicode MS" pitchFamily="34" charset="-120"/>
            </a:rPr>
            <a:t>      </a:t>
          </a:r>
          <a:r>
            <a:rPr lang="en-US" sz="1800" b="1" dirty="0" smtClean="0">
              <a:solidFill>
                <a:schemeClr val="tx1"/>
              </a:solidFill>
              <a:latin typeface="Arial Unicode MS" pitchFamily="34" charset="-120"/>
              <a:ea typeface="Arial Unicode MS" pitchFamily="34" charset="-120"/>
              <a:cs typeface="Arial Unicode MS" pitchFamily="34" charset="-120"/>
            </a:rPr>
            <a:t>3</a:t>
          </a:r>
          <a:r>
            <a:rPr lang="en-US" sz="1800" b="1" dirty="0" smtClean="0">
              <a:solidFill>
                <a:srgbClr val="CC0066"/>
              </a:solidFill>
              <a:latin typeface="Arial Unicode MS" pitchFamily="34" charset="-120"/>
              <a:ea typeface="Arial Unicode MS" pitchFamily="34" charset="-120"/>
              <a:cs typeface="Arial Unicode MS" pitchFamily="34" charset="-120"/>
            </a:rPr>
            <a:t>             </a:t>
          </a:r>
          <a:r>
            <a:rPr lang="en-US" sz="1800" b="1" dirty="0" smtClean="0">
              <a:solidFill>
                <a:schemeClr val="tx1"/>
              </a:solidFill>
              <a:effectLst/>
              <a:latin typeface="Arial Unicode MS" pitchFamily="34" charset="-120"/>
              <a:ea typeface="Arial Unicode MS" pitchFamily="34" charset="-120"/>
              <a:cs typeface="Arial Unicode MS" pitchFamily="34" charset="-120"/>
            </a:rPr>
            <a:t>104</a:t>
          </a:r>
          <a:r>
            <a:rPr lang="zh-TW" sz="1800" b="1" dirty="0" smtClean="0">
              <a:solidFill>
                <a:schemeClr val="tx1"/>
              </a:solidFill>
              <a:effectLst/>
              <a:latin typeface="Arial Unicode MS" pitchFamily="34" charset="-120"/>
              <a:ea typeface="Arial Unicode MS" pitchFamily="34" charset="-120"/>
              <a:cs typeface="Arial Unicode MS" pitchFamily="34" charset="-120"/>
            </a:rPr>
            <a:t>年度  </a:t>
          </a:r>
          <a:r>
            <a:rPr lang="en-US" sz="1800" b="1" dirty="0" smtClean="0">
              <a:solidFill>
                <a:schemeClr val="tx1"/>
              </a:solidFill>
              <a:effectLst/>
              <a:latin typeface="Arial Unicode MS" pitchFamily="34" charset="-120"/>
              <a:ea typeface="Arial Unicode MS" pitchFamily="34" charset="-120"/>
              <a:cs typeface="Arial Unicode MS" pitchFamily="34" charset="-120"/>
            </a:rPr>
            <a:t>     38 </a:t>
          </a:r>
          <a:endParaRPr lang="zh-TW" sz="1800" b="1" dirty="0">
            <a:solidFill>
              <a:schemeClr val="tx1"/>
            </a:solidFill>
            <a:effectLst/>
            <a:latin typeface="Arial Unicode MS" pitchFamily="34" charset="-120"/>
            <a:ea typeface="Arial Unicode MS" pitchFamily="34" charset="-120"/>
            <a:cs typeface="Arial Unicode MS" pitchFamily="34" charset="-120"/>
          </a:endParaRPr>
        </a:p>
      </dgm:t>
    </dgm:pt>
    <dgm:pt modelId="{2D6A03AF-6A03-488F-8E2A-1DF0EE7753EA}" type="parTrans" cxnId="{85B190F0-D44E-4A9C-B7BA-C1DE342712B7}">
      <dgm:prSet/>
      <dgm:spPr/>
      <dgm:t>
        <a:bodyPr/>
        <a:lstStyle/>
        <a:p>
          <a:endParaRPr lang="zh-TW" altLang="en-US"/>
        </a:p>
      </dgm:t>
    </dgm:pt>
    <dgm:pt modelId="{316568C5-564E-4064-8DDC-2A1E8CAF6F39}" type="sibTrans" cxnId="{85B190F0-D44E-4A9C-B7BA-C1DE342712B7}">
      <dgm:prSet/>
      <dgm:spPr/>
      <dgm:t>
        <a:bodyPr/>
        <a:lstStyle/>
        <a:p>
          <a:endParaRPr lang="zh-TW" altLang="en-US"/>
        </a:p>
      </dgm:t>
    </dgm:pt>
    <dgm:pt modelId="{967010A0-1A6D-4B52-97CA-E876300DBC88}">
      <dgm:prSet custT="1"/>
      <dgm:spPr/>
      <dgm:t>
        <a:bodyPr anchor="ctr"/>
        <a:lstStyle/>
        <a:p>
          <a:pPr rtl="0">
            <a:lnSpc>
              <a:spcPts val="2000"/>
            </a:lnSpc>
            <a:spcAft>
              <a:spcPts val="0"/>
            </a:spcAft>
          </a:pPr>
          <a:r>
            <a:rPr lang="en-US" sz="1800" b="1" dirty="0" smtClean="0">
              <a:latin typeface="Arial Unicode MS" pitchFamily="34" charset="-120"/>
              <a:ea typeface="Arial Unicode MS" pitchFamily="34" charset="-120"/>
              <a:cs typeface="Arial Unicode MS" pitchFamily="34" charset="-120"/>
            </a:rPr>
            <a:t>101</a:t>
          </a:r>
          <a:r>
            <a:rPr lang="zh-TW" sz="1800" b="1" dirty="0" smtClean="0">
              <a:latin typeface="Arial Unicode MS" pitchFamily="34" charset="-120"/>
              <a:ea typeface="Arial Unicode MS" pitchFamily="34" charset="-120"/>
              <a:cs typeface="Arial Unicode MS" pitchFamily="34" charset="-120"/>
            </a:rPr>
            <a:t>年度         </a:t>
          </a:r>
          <a:r>
            <a:rPr lang="en-US" sz="1800" b="1" dirty="0" smtClean="0">
              <a:latin typeface="Arial Unicode MS" pitchFamily="34" charset="-120"/>
              <a:ea typeface="Arial Unicode MS" pitchFamily="34" charset="-120"/>
              <a:cs typeface="Arial Unicode MS" pitchFamily="34" charset="-120"/>
            </a:rPr>
            <a:t>9             </a:t>
          </a:r>
          <a:r>
            <a:rPr lang="en-US" sz="2200" b="1" dirty="0" smtClean="0">
              <a:solidFill>
                <a:srgbClr val="CC0066"/>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105</a:t>
          </a:r>
          <a:r>
            <a:rPr lang="zh-TW" altLang="en-US" sz="2200" b="1" dirty="0" smtClean="0">
              <a:solidFill>
                <a:srgbClr val="CC0066"/>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年度   </a:t>
          </a:r>
          <a:r>
            <a:rPr lang="en-US" altLang="zh-TW" sz="2200" b="1" dirty="0" smtClean="0">
              <a:solidFill>
                <a:srgbClr val="CC0066"/>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39</a:t>
          </a:r>
          <a:endParaRPr lang="en-US" sz="2200" b="1" dirty="0">
            <a:solidFill>
              <a:srgbClr val="CC0066"/>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AC28B016-8643-4977-AFAB-7A9AB496EBD5}" type="parTrans" cxnId="{A6D955D4-4175-4FDC-9367-662E3996C925}">
      <dgm:prSet/>
      <dgm:spPr/>
      <dgm:t>
        <a:bodyPr/>
        <a:lstStyle/>
        <a:p>
          <a:endParaRPr lang="zh-TW" altLang="en-US"/>
        </a:p>
      </dgm:t>
    </dgm:pt>
    <dgm:pt modelId="{D88DE912-51DD-4CAA-98E1-E140298168B7}" type="sibTrans" cxnId="{A6D955D4-4175-4FDC-9367-662E3996C925}">
      <dgm:prSet/>
      <dgm:spPr/>
      <dgm:t>
        <a:bodyPr/>
        <a:lstStyle/>
        <a:p>
          <a:endParaRPr lang="zh-TW" altLang="en-US"/>
        </a:p>
      </dgm:t>
    </dgm:pt>
    <dgm:pt modelId="{00A6FDDC-4A63-43B1-A117-0519A278707C}">
      <dgm:prSet custT="1"/>
      <dgm:spPr/>
      <dgm:t>
        <a:bodyPr anchor="ctr"/>
        <a:lstStyle/>
        <a:p>
          <a:pPr rtl="0">
            <a:lnSpc>
              <a:spcPts val="2000"/>
            </a:lnSpc>
            <a:spcAft>
              <a:spcPts val="0"/>
            </a:spcAft>
          </a:pPr>
          <a:r>
            <a:rPr lang="en-US" sz="1800" b="1" dirty="0" smtClean="0">
              <a:latin typeface="Arial Unicode MS" pitchFamily="34" charset="-120"/>
              <a:ea typeface="Arial Unicode MS" pitchFamily="34" charset="-120"/>
              <a:cs typeface="Arial Unicode MS" pitchFamily="34" charset="-120"/>
            </a:rPr>
            <a:t>102</a:t>
          </a:r>
          <a:r>
            <a:rPr lang="zh-TW" sz="1800" b="1" dirty="0" smtClean="0">
              <a:latin typeface="Arial Unicode MS" pitchFamily="34" charset="-120"/>
              <a:ea typeface="Arial Unicode MS" pitchFamily="34" charset="-120"/>
              <a:cs typeface="Arial Unicode MS" pitchFamily="34" charset="-120"/>
            </a:rPr>
            <a:t>年度        </a:t>
          </a:r>
          <a:r>
            <a:rPr lang="en-US" sz="1800" b="1" dirty="0" smtClean="0">
              <a:latin typeface="Arial Unicode MS" pitchFamily="34" charset="-120"/>
              <a:ea typeface="Arial Unicode MS" pitchFamily="34" charset="-120"/>
              <a:cs typeface="Arial Unicode MS" pitchFamily="34" charset="-120"/>
            </a:rPr>
            <a:t>22</a:t>
          </a:r>
          <a:endParaRPr lang="zh-TW" sz="1800" dirty="0">
            <a:latin typeface="Arial Unicode MS" pitchFamily="34" charset="-120"/>
            <a:ea typeface="Arial Unicode MS" pitchFamily="34" charset="-120"/>
            <a:cs typeface="Arial Unicode MS" pitchFamily="34" charset="-120"/>
          </a:endParaRPr>
        </a:p>
      </dgm:t>
    </dgm:pt>
    <dgm:pt modelId="{A9A7BCBD-7036-4C5F-A6A3-4CE024842B99}" type="parTrans" cxnId="{172255BE-AE26-4C3E-BF5B-0FD65433347B}">
      <dgm:prSet/>
      <dgm:spPr/>
      <dgm:t>
        <a:bodyPr/>
        <a:lstStyle/>
        <a:p>
          <a:endParaRPr lang="zh-TW" altLang="en-US"/>
        </a:p>
      </dgm:t>
    </dgm:pt>
    <dgm:pt modelId="{6A0AF256-4D39-4465-A8B5-1405C1FD68BF}" type="sibTrans" cxnId="{172255BE-AE26-4C3E-BF5B-0FD65433347B}">
      <dgm:prSet/>
      <dgm:spPr/>
      <dgm:t>
        <a:bodyPr/>
        <a:lstStyle/>
        <a:p>
          <a:endParaRPr lang="zh-TW" altLang="en-US"/>
        </a:p>
      </dgm:t>
    </dgm:pt>
    <dgm:pt modelId="{82920028-D447-4DBD-9AD8-348EA1DD841B}">
      <dgm:prSet custT="1"/>
      <dgm:spPr/>
      <dgm:t>
        <a:bodyPr/>
        <a:lstStyle/>
        <a:p>
          <a:pPr rtl="0"/>
          <a:r>
            <a:rPr lang="zh-TW" altLang="en-US" sz="2000" b="1" dirty="0" smtClean="0">
              <a:latin typeface="Arial Unicode MS" pitchFamily="34" charset="-120"/>
              <a:ea typeface="Arial Unicode MS" pitchFamily="34" charset="-120"/>
              <a:cs typeface="Arial Unicode MS" pitchFamily="34" charset="-120"/>
            </a:rPr>
            <a:t>輔導劃定休閒農業區</a:t>
          </a:r>
          <a:endParaRPr lang="zh-TW" altLang="en-US" sz="2000" dirty="0">
            <a:latin typeface="Arial Unicode MS" pitchFamily="34" charset="-120"/>
            <a:ea typeface="Arial Unicode MS" pitchFamily="34" charset="-120"/>
            <a:cs typeface="Arial Unicode MS" pitchFamily="34" charset="-120"/>
          </a:endParaRPr>
        </a:p>
      </dgm:t>
    </dgm:pt>
    <dgm:pt modelId="{C55B1CEC-7A64-4426-B5B7-507DB777895C}" type="parTrans" cxnId="{3E1A4304-E4DF-4D50-8519-FC639E6EE081}">
      <dgm:prSet/>
      <dgm:spPr/>
      <dgm:t>
        <a:bodyPr/>
        <a:lstStyle/>
        <a:p>
          <a:endParaRPr lang="zh-TW" altLang="en-US"/>
        </a:p>
      </dgm:t>
    </dgm:pt>
    <dgm:pt modelId="{1E626253-29D8-4698-9AB5-B581B6EF2308}" type="sibTrans" cxnId="{3E1A4304-E4DF-4D50-8519-FC639E6EE081}">
      <dgm:prSet/>
      <dgm:spPr/>
      <dgm:t>
        <a:bodyPr/>
        <a:lstStyle/>
        <a:p>
          <a:endParaRPr lang="zh-TW" altLang="en-US"/>
        </a:p>
      </dgm:t>
    </dgm:pt>
    <dgm:pt modelId="{7E0F4BE3-C000-4D82-B4D0-46697C89E9BC}">
      <dgm:prSet custT="1"/>
      <dgm:spPr/>
      <dgm:t>
        <a:bodyPr/>
        <a:lstStyle/>
        <a:p>
          <a:pPr rtl="0">
            <a:lnSpc>
              <a:spcPts val="2000"/>
            </a:lnSpc>
            <a:spcAft>
              <a:spcPts val="0"/>
            </a:spcAft>
          </a:pPr>
          <a:r>
            <a:rPr lang="zh-TW" sz="1800" b="1" dirty="0" smtClean="0">
              <a:latin typeface="Arial Unicode MS" pitchFamily="34" charset="-120"/>
              <a:ea typeface="Arial Unicode MS" pitchFamily="34" charset="-120"/>
              <a:cs typeface="Arial Unicode MS" pitchFamily="34" charset="-120"/>
            </a:rPr>
            <a:t>縣市合併前  </a:t>
          </a:r>
          <a:r>
            <a:rPr lang="en-US" sz="1800" b="1" dirty="0" smtClean="0">
              <a:latin typeface="Arial Unicode MS" pitchFamily="34" charset="-120"/>
              <a:ea typeface="Arial Unicode MS" pitchFamily="34" charset="-120"/>
              <a:cs typeface="Arial Unicode MS" pitchFamily="34" charset="-120"/>
            </a:rPr>
            <a:t>3</a:t>
          </a:r>
          <a:r>
            <a:rPr lang="zh-TW" sz="1800" b="1" dirty="0" smtClean="0">
              <a:latin typeface="Arial Unicode MS" pitchFamily="34" charset="-120"/>
              <a:ea typeface="Arial Unicode MS" pitchFamily="34" charset="-120"/>
              <a:cs typeface="Arial Unicode MS" pitchFamily="34" charset="-120"/>
            </a:rPr>
            <a:t>處</a:t>
          </a:r>
          <a:endParaRPr lang="zh-TW" sz="1800" dirty="0">
            <a:latin typeface="Arial Unicode MS" pitchFamily="34" charset="-120"/>
            <a:ea typeface="Arial Unicode MS" pitchFamily="34" charset="-120"/>
            <a:cs typeface="Arial Unicode MS" pitchFamily="34" charset="-120"/>
          </a:endParaRPr>
        </a:p>
      </dgm:t>
    </dgm:pt>
    <dgm:pt modelId="{74A2C4B7-4B8F-4E91-B23C-E4AAE4FEAC63}" type="parTrans" cxnId="{C75E15B2-DE7D-40C0-BE18-85D6953A3245}">
      <dgm:prSet/>
      <dgm:spPr/>
      <dgm:t>
        <a:bodyPr/>
        <a:lstStyle/>
        <a:p>
          <a:endParaRPr lang="zh-TW" altLang="en-US"/>
        </a:p>
      </dgm:t>
    </dgm:pt>
    <dgm:pt modelId="{22B75563-F012-4299-9680-EF447E25B519}" type="sibTrans" cxnId="{C75E15B2-DE7D-40C0-BE18-85D6953A3245}">
      <dgm:prSet/>
      <dgm:spPr/>
      <dgm:t>
        <a:bodyPr/>
        <a:lstStyle/>
        <a:p>
          <a:endParaRPr lang="zh-TW" altLang="en-US"/>
        </a:p>
      </dgm:t>
    </dgm:pt>
    <dgm:pt modelId="{91A416DF-DBA2-4829-BF2A-B8A5F71AEB01}">
      <dgm:prSet custT="1"/>
      <dgm:spPr/>
      <dgm:t>
        <a:bodyPr/>
        <a:lstStyle/>
        <a:p>
          <a:pPr rtl="0">
            <a:lnSpc>
              <a:spcPts val="2000"/>
            </a:lnSpc>
            <a:spcAft>
              <a:spcPts val="0"/>
            </a:spcAft>
          </a:pPr>
          <a:r>
            <a:rPr lang="zh-TW" sz="1800" b="1" dirty="0" smtClean="0">
              <a:solidFill>
                <a:srgbClr val="CC0066"/>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縣市合併後  </a:t>
          </a:r>
          <a:r>
            <a:rPr lang="en-US" sz="1800" b="1" dirty="0" smtClean="0">
              <a:solidFill>
                <a:srgbClr val="CC0066"/>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5</a:t>
          </a:r>
          <a:r>
            <a:rPr lang="zh-TW" sz="1800" b="1" dirty="0" smtClean="0">
              <a:solidFill>
                <a:srgbClr val="CC0066"/>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處</a:t>
          </a:r>
          <a:endParaRPr lang="zh-TW" sz="1800" b="1" dirty="0">
            <a:solidFill>
              <a:srgbClr val="CC0066"/>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6A7412B4-5278-412F-A23E-7D449B741768}" type="parTrans" cxnId="{035168BC-44C8-4CA5-AE4D-72C2B64F2246}">
      <dgm:prSet/>
      <dgm:spPr/>
      <dgm:t>
        <a:bodyPr/>
        <a:lstStyle/>
        <a:p>
          <a:endParaRPr lang="zh-TW" altLang="en-US"/>
        </a:p>
      </dgm:t>
    </dgm:pt>
    <dgm:pt modelId="{E7C51703-B966-41CC-8DE8-7EFC164EA434}" type="sibTrans" cxnId="{035168BC-44C8-4CA5-AE4D-72C2B64F2246}">
      <dgm:prSet/>
      <dgm:spPr/>
      <dgm:t>
        <a:bodyPr/>
        <a:lstStyle/>
        <a:p>
          <a:endParaRPr lang="zh-TW" altLang="en-US"/>
        </a:p>
      </dgm:t>
    </dgm:pt>
    <dgm:pt modelId="{A3A000BD-A1EF-42E5-8A02-4BDDFB5DBA5B}">
      <dgm:prSet custT="1"/>
      <dgm:spPr/>
      <dgm:t>
        <a:bodyPr anchor="ctr"/>
        <a:lstStyle/>
        <a:p>
          <a:pPr rtl="0">
            <a:lnSpc>
              <a:spcPts val="2000"/>
            </a:lnSpc>
            <a:spcAft>
              <a:spcPts val="0"/>
            </a:spcAft>
          </a:pPr>
          <a:r>
            <a:rPr lang="en-US" sz="1800" b="1" dirty="0" smtClean="0">
              <a:latin typeface="Arial Unicode MS" pitchFamily="34" charset="-120"/>
              <a:ea typeface="Arial Unicode MS" pitchFamily="34" charset="-120"/>
              <a:cs typeface="Arial Unicode MS" pitchFamily="34" charset="-120"/>
            </a:rPr>
            <a:t>103</a:t>
          </a:r>
          <a:r>
            <a:rPr lang="zh-TW" sz="1800" b="1" dirty="0" smtClean="0">
              <a:latin typeface="Arial Unicode MS" pitchFamily="34" charset="-120"/>
              <a:ea typeface="Arial Unicode MS" pitchFamily="34" charset="-120"/>
              <a:cs typeface="Arial Unicode MS" pitchFamily="34" charset="-120"/>
            </a:rPr>
            <a:t>年度        </a:t>
          </a:r>
          <a:r>
            <a:rPr lang="en-US" altLang="zh-TW" sz="1800" b="1" dirty="0" smtClean="0">
              <a:latin typeface="Arial Unicode MS" pitchFamily="34" charset="-120"/>
              <a:ea typeface="Arial Unicode MS" pitchFamily="34" charset="-120"/>
              <a:cs typeface="Arial Unicode MS" pitchFamily="34" charset="-120"/>
            </a:rPr>
            <a:t>33</a:t>
          </a:r>
          <a:endParaRPr lang="zh-TW" sz="1400" dirty="0">
            <a:latin typeface="Arial Unicode MS" pitchFamily="34" charset="-120"/>
            <a:ea typeface="Arial Unicode MS" pitchFamily="34" charset="-120"/>
            <a:cs typeface="Arial Unicode MS" pitchFamily="34" charset="-120"/>
          </a:endParaRPr>
        </a:p>
      </dgm:t>
    </dgm:pt>
    <dgm:pt modelId="{5B8E25B8-1316-4B39-9CCD-365B50D8FD73}" type="sibTrans" cxnId="{D5866205-3225-47E1-8F94-8BE1AFD1B99A}">
      <dgm:prSet/>
      <dgm:spPr/>
      <dgm:t>
        <a:bodyPr/>
        <a:lstStyle/>
        <a:p>
          <a:endParaRPr lang="zh-TW" altLang="en-US"/>
        </a:p>
      </dgm:t>
    </dgm:pt>
    <dgm:pt modelId="{D863DBBA-457B-4C16-8C09-6803E6C3B162}" type="parTrans" cxnId="{D5866205-3225-47E1-8F94-8BE1AFD1B99A}">
      <dgm:prSet/>
      <dgm:spPr/>
      <dgm:t>
        <a:bodyPr/>
        <a:lstStyle/>
        <a:p>
          <a:endParaRPr lang="zh-TW" altLang="en-US"/>
        </a:p>
      </dgm:t>
    </dgm:pt>
    <dgm:pt modelId="{3A563D51-F8E7-49B1-847B-C48A204F8E48}" type="pres">
      <dgm:prSet presAssocID="{EBD58BB9-37B5-4064-8009-AE0E01A56D0F}" presName="linear" presStyleCnt="0">
        <dgm:presLayoutVars>
          <dgm:animLvl val="lvl"/>
          <dgm:resizeHandles val="exact"/>
        </dgm:presLayoutVars>
      </dgm:prSet>
      <dgm:spPr/>
      <dgm:t>
        <a:bodyPr/>
        <a:lstStyle/>
        <a:p>
          <a:endParaRPr lang="zh-TW" altLang="en-US"/>
        </a:p>
      </dgm:t>
    </dgm:pt>
    <dgm:pt modelId="{283BAE76-900A-4FA1-A26E-7B0C74D308FA}" type="pres">
      <dgm:prSet presAssocID="{243B924F-9FA8-4352-A453-14BC66D851DF}" presName="parentText" presStyleLbl="node1" presStyleIdx="0" presStyleCnt="2" custScaleY="59937">
        <dgm:presLayoutVars>
          <dgm:chMax val="0"/>
          <dgm:bulletEnabled val="1"/>
        </dgm:presLayoutVars>
      </dgm:prSet>
      <dgm:spPr/>
      <dgm:t>
        <a:bodyPr/>
        <a:lstStyle/>
        <a:p>
          <a:endParaRPr lang="zh-TW" altLang="en-US"/>
        </a:p>
      </dgm:t>
    </dgm:pt>
    <dgm:pt modelId="{65C94B24-B2DE-4CD0-BB59-E1A40F9EF313}" type="pres">
      <dgm:prSet presAssocID="{243B924F-9FA8-4352-A453-14BC66D851DF}" presName="childText" presStyleLbl="revTx" presStyleIdx="0" presStyleCnt="2" custScaleY="109037">
        <dgm:presLayoutVars>
          <dgm:bulletEnabled val="1"/>
        </dgm:presLayoutVars>
      </dgm:prSet>
      <dgm:spPr/>
      <dgm:t>
        <a:bodyPr/>
        <a:lstStyle/>
        <a:p>
          <a:endParaRPr lang="zh-TW" altLang="en-US"/>
        </a:p>
      </dgm:t>
    </dgm:pt>
    <dgm:pt modelId="{DDAC1C0A-C450-4796-B7C2-C01193C06629}" type="pres">
      <dgm:prSet presAssocID="{82920028-D447-4DBD-9AD8-348EA1DD841B}" presName="parentText" presStyleLbl="node1" presStyleIdx="1" presStyleCnt="2" custScaleY="58643">
        <dgm:presLayoutVars>
          <dgm:chMax val="0"/>
          <dgm:bulletEnabled val="1"/>
        </dgm:presLayoutVars>
      </dgm:prSet>
      <dgm:spPr/>
      <dgm:t>
        <a:bodyPr/>
        <a:lstStyle/>
        <a:p>
          <a:endParaRPr lang="zh-TW" altLang="en-US"/>
        </a:p>
      </dgm:t>
    </dgm:pt>
    <dgm:pt modelId="{3FAE8300-E492-4CD6-951B-DE85DE285F68}" type="pres">
      <dgm:prSet presAssocID="{82920028-D447-4DBD-9AD8-348EA1DD841B}" presName="childText" presStyleLbl="revTx" presStyleIdx="1" presStyleCnt="2">
        <dgm:presLayoutVars>
          <dgm:bulletEnabled val="1"/>
        </dgm:presLayoutVars>
      </dgm:prSet>
      <dgm:spPr/>
      <dgm:t>
        <a:bodyPr/>
        <a:lstStyle/>
        <a:p>
          <a:endParaRPr lang="zh-TW" altLang="en-US"/>
        </a:p>
      </dgm:t>
    </dgm:pt>
  </dgm:ptLst>
  <dgm:cxnLst>
    <dgm:cxn modelId="{950C811D-0520-43BC-B6C7-9743691676F8}" type="presOf" srcId="{A3A000BD-A1EF-42E5-8A02-4BDDFB5DBA5B}" destId="{65C94B24-B2DE-4CD0-BB59-E1A40F9EF313}" srcOrd="0" destOrd="3" presId="urn:microsoft.com/office/officeart/2005/8/layout/vList2"/>
    <dgm:cxn modelId="{92F61BF2-D96E-4701-A818-99BDE25173A4}" type="presOf" srcId="{82920028-D447-4DBD-9AD8-348EA1DD841B}" destId="{DDAC1C0A-C450-4796-B7C2-C01193C06629}" srcOrd="0" destOrd="0" presId="urn:microsoft.com/office/officeart/2005/8/layout/vList2"/>
    <dgm:cxn modelId="{98459E64-8FAE-46DC-B2B5-69CA460DA02C}" type="presOf" srcId="{20F2370F-893F-4A9E-A246-943A76907A46}" destId="{65C94B24-B2DE-4CD0-BB59-E1A40F9EF313}" srcOrd="0" destOrd="0" presId="urn:microsoft.com/office/officeart/2005/8/layout/vList2"/>
    <dgm:cxn modelId="{7E7810B6-A9E8-4864-946A-7F0379360BE3}" type="presOf" srcId="{7E0F4BE3-C000-4D82-B4D0-46697C89E9BC}" destId="{3FAE8300-E492-4CD6-951B-DE85DE285F68}" srcOrd="0" destOrd="0" presId="urn:microsoft.com/office/officeart/2005/8/layout/vList2"/>
    <dgm:cxn modelId="{325D2398-A1FE-454E-9992-9582C5EE50C8}" type="presOf" srcId="{00A6FDDC-4A63-43B1-A117-0519A278707C}" destId="{65C94B24-B2DE-4CD0-BB59-E1A40F9EF313}" srcOrd="0" destOrd="2" presId="urn:microsoft.com/office/officeart/2005/8/layout/vList2"/>
    <dgm:cxn modelId="{A6D955D4-4175-4FDC-9367-662E3996C925}" srcId="{243B924F-9FA8-4352-A453-14BC66D851DF}" destId="{967010A0-1A6D-4B52-97CA-E876300DBC88}" srcOrd="1" destOrd="0" parTransId="{AC28B016-8643-4977-AFAB-7A9AB496EBD5}" sibTransId="{D88DE912-51DD-4CAA-98E1-E140298168B7}"/>
    <dgm:cxn modelId="{B37AFA52-EC2B-4814-8312-D9AC6A61DE6C}" srcId="{EBD58BB9-37B5-4064-8009-AE0E01A56D0F}" destId="{243B924F-9FA8-4352-A453-14BC66D851DF}" srcOrd="0" destOrd="0" parTransId="{6FF6E9D5-2673-4797-8E16-9CF17C2CCBCF}" sibTransId="{9CF6FA92-DFAF-4AFD-8A8A-C5DF4713B186}"/>
    <dgm:cxn modelId="{172255BE-AE26-4C3E-BF5B-0FD65433347B}" srcId="{243B924F-9FA8-4352-A453-14BC66D851DF}" destId="{00A6FDDC-4A63-43B1-A117-0519A278707C}" srcOrd="2" destOrd="0" parTransId="{A9A7BCBD-7036-4C5F-A6A3-4CE024842B99}" sibTransId="{6A0AF256-4D39-4465-A8B5-1405C1FD68BF}"/>
    <dgm:cxn modelId="{D5866205-3225-47E1-8F94-8BE1AFD1B99A}" srcId="{243B924F-9FA8-4352-A453-14BC66D851DF}" destId="{A3A000BD-A1EF-42E5-8A02-4BDDFB5DBA5B}" srcOrd="3" destOrd="0" parTransId="{D863DBBA-457B-4C16-8C09-6803E6C3B162}" sibTransId="{5B8E25B8-1316-4B39-9CCD-365B50D8FD73}"/>
    <dgm:cxn modelId="{AC4DFA29-7CDD-4AC7-8DB7-35582926E1C8}" type="presOf" srcId="{243B924F-9FA8-4352-A453-14BC66D851DF}" destId="{283BAE76-900A-4FA1-A26E-7B0C74D308FA}" srcOrd="0" destOrd="0" presId="urn:microsoft.com/office/officeart/2005/8/layout/vList2"/>
    <dgm:cxn modelId="{035168BC-44C8-4CA5-AE4D-72C2B64F2246}" srcId="{82920028-D447-4DBD-9AD8-348EA1DD841B}" destId="{91A416DF-DBA2-4829-BF2A-B8A5F71AEB01}" srcOrd="1" destOrd="0" parTransId="{6A7412B4-5278-412F-A23E-7D449B741768}" sibTransId="{E7C51703-B966-41CC-8DE8-7EFC164EA434}"/>
    <dgm:cxn modelId="{85B190F0-D44E-4A9C-B7BA-C1DE342712B7}" srcId="{243B924F-9FA8-4352-A453-14BC66D851DF}" destId="{20F2370F-893F-4A9E-A246-943A76907A46}" srcOrd="0" destOrd="0" parTransId="{2D6A03AF-6A03-488F-8E2A-1DF0EE7753EA}" sibTransId="{316568C5-564E-4064-8DDC-2A1E8CAF6F39}"/>
    <dgm:cxn modelId="{A61A9A61-0CC2-486F-90FA-922AC6BEB255}" type="presOf" srcId="{967010A0-1A6D-4B52-97CA-E876300DBC88}" destId="{65C94B24-B2DE-4CD0-BB59-E1A40F9EF313}" srcOrd="0" destOrd="1" presId="urn:microsoft.com/office/officeart/2005/8/layout/vList2"/>
    <dgm:cxn modelId="{389A6A1E-643F-4FF3-A127-CCB2E0966E08}" type="presOf" srcId="{91A416DF-DBA2-4829-BF2A-B8A5F71AEB01}" destId="{3FAE8300-E492-4CD6-951B-DE85DE285F68}" srcOrd="0" destOrd="1" presId="urn:microsoft.com/office/officeart/2005/8/layout/vList2"/>
    <dgm:cxn modelId="{7CD210DD-6A8F-49A2-9E77-D63D6143B2D0}" type="presOf" srcId="{EBD58BB9-37B5-4064-8009-AE0E01A56D0F}" destId="{3A563D51-F8E7-49B1-847B-C48A204F8E48}" srcOrd="0" destOrd="0" presId="urn:microsoft.com/office/officeart/2005/8/layout/vList2"/>
    <dgm:cxn modelId="{3E1A4304-E4DF-4D50-8519-FC639E6EE081}" srcId="{EBD58BB9-37B5-4064-8009-AE0E01A56D0F}" destId="{82920028-D447-4DBD-9AD8-348EA1DD841B}" srcOrd="1" destOrd="0" parTransId="{C55B1CEC-7A64-4426-B5B7-507DB777895C}" sibTransId="{1E626253-29D8-4698-9AB5-B581B6EF2308}"/>
    <dgm:cxn modelId="{C75E15B2-DE7D-40C0-BE18-85D6953A3245}" srcId="{82920028-D447-4DBD-9AD8-348EA1DD841B}" destId="{7E0F4BE3-C000-4D82-B4D0-46697C89E9BC}" srcOrd="0" destOrd="0" parTransId="{74A2C4B7-4B8F-4E91-B23C-E4AAE4FEAC63}" sibTransId="{22B75563-F012-4299-9680-EF447E25B519}"/>
    <dgm:cxn modelId="{ADACA74D-72B5-4DE3-A535-A4442CE5048E}" type="presParOf" srcId="{3A563D51-F8E7-49B1-847B-C48A204F8E48}" destId="{283BAE76-900A-4FA1-A26E-7B0C74D308FA}" srcOrd="0" destOrd="0" presId="urn:microsoft.com/office/officeart/2005/8/layout/vList2"/>
    <dgm:cxn modelId="{5558974D-C71B-48DE-AAA1-DBBB4C20CC9B}" type="presParOf" srcId="{3A563D51-F8E7-49B1-847B-C48A204F8E48}" destId="{65C94B24-B2DE-4CD0-BB59-E1A40F9EF313}" srcOrd="1" destOrd="0" presId="urn:microsoft.com/office/officeart/2005/8/layout/vList2"/>
    <dgm:cxn modelId="{53E02077-0B11-4E38-9936-F50C630182B6}" type="presParOf" srcId="{3A563D51-F8E7-49B1-847B-C48A204F8E48}" destId="{DDAC1C0A-C450-4796-B7C2-C01193C06629}" srcOrd="2" destOrd="0" presId="urn:microsoft.com/office/officeart/2005/8/layout/vList2"/>
    <dgm:cxn modelId="{0FB6000B-CD6F-45E4-88AB-BB7A6DB9A35D}" type="presParOf" srcId="{3A563D51-F8E7-49B1-847B-C48A204F8E48}" destId="{3FAE8300-E492-4CD6-951B-DE85DE285F68}"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7BAF997-4357-4742-8A04-8B909A7082F3}"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zh-TW" altLang="en-US"/>
        </a:p>
      </dgm:t>
    </dgm:pt>
    <dgm:pt modelId="{70C14A3C-9287-402C-8A37-BA640D6B27E5}">
      <dgm:prSet custT="1"/>
      <dgm:spPr/>
      <dgm:t>
        <a:bodyPr/>
        <a:lstStyle/>
        <a:p>
          <a:pPr algn="ctr" rtl="0">
            <a:lnSpc>
              <a:spcPts val="3500"/>
            </a:lnSpc>
            <a:spcAft>
              <a:spcPts val="0"/>
            </a:spcAft>
          </a:pPr>
          <a:r>
            <a:rPr kumimoji="1" lang="zh-TW" sz="2800" b="1" dirty="0">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農委會口蹄疫防疫評比</a:t>
          </a:r>
          <a:r>
            <a:rPr kumimoji="1" lang="en-US" altLang="zh-TW" sz="2800" b="1" dirty="0">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
          </a:r>
          <a:br>
            <a:rPr kumimoji="1" lang="en-US" altLang="zh-TW" sz="2800" b="1" dirty="0">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br>
          <a:r>
            <a:rPr kumimoji="1" lang="zh-TW" sz="2800" b="1" dirty="0">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六都之冠</a:t>
          </a:r>
          <a:endParaRPr lang="zh-TW" sz="2800" b="1" dirty="0">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dgm:t>
    </dgm:pt>
    <dgm:pt modelId="{FEAB3C8D-ABA3-43D5-8D75-E559F5DD21EB}" type="parTrans" cxnId="{EFD160F5-000E-4059-B583-271F4B5E44CC}">
      <dgm:prSet/>
      <dgm:spPr/>
      <dgm:t>
        <a:bodyPr/>
        <a:lstStyle/>
        <a:p>
          <a:endParaRPr lang="zh-TW" altLang="en-US"/>
        </a:p>
      </dgm:t>
    </dgm:pt>
    <dgm:pt modelId="{A5A64290-A9C6-4297-BAAA-35532608978C}" type="sibTrans" cxnId="{EFD160F5-000E-4059-B583-271F4B5E44CC}">
      <dgm:prSet/>
      <dgm:spPr/>
      <dgm:t>
        <a:bodyPr/>
        <a:lstStyle/>
        <a:p>
          <a:endParaRPr lang="zh-TW" altLang="en-US"/>
        </a:p>
      </dgm:t>
    </dgm:pt>
    <dgm:pt modelId="{2E936A96-FCBD-4872-8C72-59883A28CDD2}" type="pres">
      <dgm:prSet presAssocID="{57BAF997-4357-4742-8A04-8B909A7082F3}" presName="linear" presStyleCnt="0">
        <dgm:presLayoutVars>
          <dgm:animLvl val="lvl"/>
          <dgm:resizeHandles val="exact"/>
        </dgm:presLayoutVars>
      </dgm:prSet>
      <dgm:spPr/>
      <dgm:t>
        <a:bodyPr/>
        <a:lstStyle/>
        <a:p>
          <a:endParaRPr lang="zh-TW" altLang="en-US"/>
        </a:p>
      </dgm:t>
    </dgm:pt>
    <dgm:pt modelId="{16ECC881-9113-4C34-BA97-31EBE00D0274}" type="pres">
      <dgm:prSet presAssocID="{70C14A3C-9287-402C-8A37-BA640D6B27E5}" presName="parentText" presStyleLbl="node1" presStyleIdx="0" presStyleCnt="1" custLinFactNeighborX="-891" custLinFactNeighborY="12778">
        <dgm:presLayoutVars>
          <dgm:chMax val="0"/>
          <dgm:bulletEnabled val="1"/>
        </dgm:presLayoutVars>
      </dgm:prSet>
      <dgm:spPr/>
      <dgm:t>
        <a:bodyPr/>
        <a:lstStyle/>
        <a:p>
          <a:endParaRPr lang="zh-TW" altLang="en-US"/>
        </a:p>
      </dgm:t>
    </dgm:pt>
  </dgm:ptLst>
  <dgm:cxnLst>
    <dgm:cxn modelId="{ECE29EBA-68D9-45A7-87E5-A53CB206C025}" type="presOf" srcId="{70C14A3C-9287-402C-8A37-BA640D6B27E5}" destId="{16ECC881-9113-4C34-BA97-31EBE00D0274}" srcOrd="0" destOrd="0" presId="urn:microsoft.com/office/officeart/2005/8/layout/vList2"/>
    <dgm:cxn modelId="{CDF3D62C-F866-4AEE-B748-76E6CEC98772}" type="presOf" srcId="{57BAF997-4357-4742-8A04-8B909A7082F3}" destId="{2E936A96-FCBD-4872-8C72-59883A28CDD2}" srcOrd="0" destOrd="0" presId="urn:microsoft.com/office/officeart/2005/8/layout/vList2"/>
    <dgm:cxn modelId="{EFD160F5-000E-4059-B583-271F4B5E44CC}" srcId="{57BAF997-4357-4742-8A04-8B909A7082F3}" destId="{70C14A3C-9287-402C-8A37-BA640D6B27E5}" srcOrd="0" destOrd="0" parTransId="{FEAB3C8D-ABA3-43D5-8D75-E559F5DD21EB}" sibTransId="{A5A64290-A9C6-4297-BAAA-35532608978C}"/>
    <dgm:cxn modelId="{677E554E-A2A1-40C5-A09E-C9200B2986AA}" type="presParOf" srcId="{2E936A96-FCBD-4872-8C72-59883A28CDD2}" destId="{16ECC881-9113-4C34-BA97-31EBE00D0274}"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A52E1EB-E6BE-4BC7-9D8A-33C172F06CCA}" type="doc">
      <dgm:prSet loTypeId="urn:microsoft.com/office/officeart/2005/8/layout/vList3" loCatId="list" qsTypeId="urn:microsoft.com/office/officeart/2005/8/quickstyle/simple1" qsCatId="simple" csTypeId="urn:microsoft.com/office/officeart/2005/8/colors/accent3_1" csCatId="accent3" phldr="1"/>
      <dgm:spPr/>
      <dgm:t>
        <a:bodyPr/>
        <a:lstStyle/>
        <a:p>
          <a:endParaRPr lang="zh-TW" altLang="en-US"/>
        </a:p>
      </dgm:t>
    </dgm:pt>
    <dgm:pt modelId="{9467E7FE-9891-4E26-B984-726AE0DB2261}">
      <dgm:prSet custT="1"/>
      <dgm:spPr/>
      <dgm:t>
        <a:bodyPr/>
        <a:lstStyle/>
        <a:p>
          <a:pPr algn="l" rtl="0"/>
          <a:r>
            <a:rPr kumimoji="1" lang="zh-TW" altLang="en-US" sz="1600" b="1"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兼顧動物福利、人性使用與城市美學</a:t>
          </a:r>
          <a:r>
            <a:rPr kumimoji="1" lang="zh-TW" altLang="en-US" sz="1600" b="1" dirty="0" smtClean="0">
              <a:solidFill>
                <a:srgbClr val="CC0066"/>
              </a:solidFill>
              <a:effectLst/>
              <a:latin typeface="Arial Unicode MS" panose="020B0604020202020204" pitchFamily="34" charset="-120"/>
              <a:ea typeface="Arial Unicode MS" panose="020B0604020202020204" pitchFamily="34" charset="-120"/>
              <a:cs typeface="Arial Unicode MS" panose="020B0604020202020204" pitchFamily="34" charset="-120"/>
            </a:rPr>
            <a:t>「高雄市燕巢動物保護關愛園區」</a:t>
          </a:r>
          <a:r>
            <a:rPr kumimoji="1" lang="en-US" altLang="zh-TW" sz="1600" b="1" dirty="0" smtClean="0">
              <a:solidFill>
                <a:srgbClr val="CC0066"/>
              </a:solidFill>
              <a:effectLst/>
              <a:latin typeface="Arial Unicode MS" panose="020B0604020202020204" pitchFamily="34" charset="-120"/>
              <a:ea typeface="Arial Unicode MS" panose="020B0604020202020204" pitchFamily="34" charset="-120"/>
              <a:cs typeface="Arial Unicode MS" panose="020B0604020202020204" pitchFamily="34" charset="-120"/>
            </a:rPr>
            <a:t>105</a:t>
          </a:r>
          <a:r>
            <a:rPr kumimoji="1" lang="zh-TW" altLang="en-US" sz="1600" b="1" dirty="0" smtClean="0">
              <a:solidFill>
                <a:srgbClr val="CC0066"/>
              </a:solidFill>
              <a:effectLst/>
              <a:latin typeface="Arial Unicode MS" panose="020B0604020202020204" pitchFamily="34" charset="-120"/>
              <a:ea typeface="Arial Unicode MS" panose="020B0604020202020204" pitchFamily="34" charset="-120"/>
              <a:cs typeface="Arial Unicode MS" panose="020B0604020202020204" pitchFamily="34" charset="-120"/>
            </a:rPr>
            <a:t>年</a:t>
          </a:r>
          <a:r>
            <a:rPr kumimoji="1" lang="en-US" altLang="zh-TW" sz="1600" b="1" dirty="0" smtClean="0">
              <a:solidFill>
                <a:srgbClr val="CC0066"/>
              </a:solidFill>
              <a:effectLst/>
              <a:latin typeface="Arial Unicode MS" panose="020B0604020202020204" pitchFamily="34" charset="-120"/>
              <a:ea typeface="Arial Unicode MS" panose="020B0604020202020204" pitchFamily="34" charset="-120"/>
              <a:cs typeface="Arial Unicode MS" panose="020B0604020202020204" pitchFamily="34" charset="-120"/>
            </a:rPr>
            <a:t>7</a:t>
          </a:r>
          <a:r>
            <a:rPr kumimoji="1" lang="zh-TW" altLang="en-US" sz="1600" b="1" dirty="0" smtClean="0">
              <a:solidFill>
                <a:srgbClr val="CC0066"/>
              </a:solidFill>
              <a:effectLst/>
              <a:latin typeface="Arial Unicode MS" panose="020B0604020202020204" pitchFamily="34" charset="-120"/>
              <a:ea typeface="Arial Unicode MS" panose="020B0604020202020204" pitchFamily="34" charset="-120"/>
              <a:cs typeface="Arial Unicode MS" panose="020B0604020202020204" pitchFamily="34" charset="-120"/>
            </a:rPr>
            <a:t>月啟用</a:t>
          </a:r>
          <a:r>
            <a:rPr kumimoji="1" lang="en-US" altLang="zh-TW" sz="1600" b="1"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
          </a:r>
          <a:br>
            <a:rPr kumimoji="1" lang="en-US" altLang="zh-TW" sz="1600" b="1"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br>
          <a:r>
            <a:rPr kumimoji="1" lang="en-US" altLang="zh-TW" sz="1000" b="1" dirty="0" smtClean="0">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rPr>
            <a:t>104</a:t>
          </a:r>
          <a:r>
            <a:rPr kumimoji="1" lang="zh-TW" altLang="zh-TW" sz="1000" b="1" dirty="0" smtClean="0">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rPr>
            <a:t>年國家卓越建設金質獎、</a:t>
          </a:r>
          <a:r>
            <a:rPr kumimoji="1" lang="en-US" altLang="zh-TW" sz="1000" b="1" dirty="0" smtClean="0">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rPr>
            <a:t>105</a:t>
          </a:r>
          <a:r>
            <a:rPr kumimoji="1" lang="zh-TW" altLang="en-US" sz="1000" b="1" dirty="0" smtClean="0">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rPr>
            <a:t>年優質獎、</a:t>
          </a:r>
          <a:r>
            <a:rPr kumimoji="1" lang="en-US" altLang="zh-TW" sz="1000" b="1" dirty="0" smtClean="0">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rPr>
            <a:t>104</a:t>
          </a:r>
          <a:r>
            <a:rPr kumimoji="1" lang="zh-TW" altLang="en-US" sz="1000" b="1" dirty="0" smtClean="0">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rPr>
            <a:t>年</a:t>
          </a:r>
          <a:r>
            <a:rPr kumimoji="1" lang="zh-TW" altLang="zh-TW" sz="1000" b="1" dirty="0" smtClean="0">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rPr>
            <a:t>中華建築金石獎</a:t>
          </a:r>
          <a:endParaRPr lang="zh-TW" altLang="en-US" sz="1000" b="1" dirty="0">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endParaRPr>
        </a:p>
      </dgm:t>
    </dgm:pt>
    <dgm:pt modelId="{1027B38E-4355-4D54-8C57-8CA692506E85}" type="parTrans" cxnId="{E80F8699-4DB4-4ADA-87A7-20E567FE9BAA}">
      <dgm:prSet/>
      <dgm:spPr/>
      <dgm:t>
        <a:bodyPr/>
        <a:lstStyle/>
        <a:p>
          <a:endParaRPr lang="zh-TW" altLang="en-US"/>
        </a:p>
      </dgm:t>
    </dgm:pt>
    <dgm:pt modelId="{C1BCC730-6B36-434E-A29A-06105454A7BD}" type="sibTrans" cxnId="{E80F8699-4DB4-4ADA-87A7-20E567FE9BAA}">
      <dgm:prSet/>
      <dgm:spPr/>
      <dgm:t>
        <a:bodyPr/>
        <a:lstStyle/>
        <a:p>
          <a:endParaRPr lang="zh-TW" altLang="en-US"/>
        </a:p>
      </dgm:t>
    </dgm:pt>
    <dgm:pt modelId="{8EC19BBC-57EB-4B7D-B38E-D5D140549DBF}">
      <dgm:prSet custT="1"/>
      <dgm:spPr/>
      <dgm:t>
        <a:bodyPr/>
        <a:lstStyle/>
        <a:p>
          <a:pPr algn="l" rtl="0"/>
          <a:r>
            <a:rPr kumimoji="1" lang="en-US" altLang="zh-TW" sz="1600" b="1" dirty="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104</a:t>
          </a:r>
          <a:r>
            <a:rPr kumimoji="1" lang="zh-TW" altLang="en-US" sz="1600" b="1" dirty="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年</a:t>
          </a:r>
          <a:r>
            <a:rPr kumimoji="1" lang="en-US" altLang="zh-TW" sz="1600" b="1" dirty="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9</a:t>
          </a:r>
          <a:r>
            <a:rPr kumimoji="1" lang="zh-TW" altLang="en-US" sz="1600" b="1" dirty="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月起與寵物業合作開辦「公益認養櫥窗</a:t>
          </a:r>
          <a:r>
            <a:rPr kumimoji="1" lang="zh-TW" altLang="en-US" sz="1600" b="1"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a:t>
          </a:r>
          <a:r>
            <a:rPr kumimoji="1" lang="en-US" altLang="zh-TW" sz="1600" b="1"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105</a:t>
          </a:r>
          <a:r>
            <a:rPr kumimoji="1" lang="zh-TW" altLang="en-US" sz="1600" b="1"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年</a:t>
          </a:r>
          <a:r>
            <a:rPr kumimoji="1" lang="zh-TW" altLang="en-US" sz="1600" b="1" dirty="0" smtClean="0">
              <a:solidFill>
                <a:srgbClr val="CC0066"/>
              </a:solidFill>
              <a:effectLst/>
              <a:latin typeface="Arial Unicode MS" panose="020B0604020202020204" pitchFamily="34" charset="-120"/>
              <a:ea typeface="Arial Unicode MS" panose="020B0604020202020204" pitchFamily="34" charset="-120"/>
              <a:cs typeface="Arial Unicode MS" panose="020B0604020202020204" pitchFamily="34" charset="-120"/>
            </a:rPr>
            <a:t>認養</a:t>
          </a:r>
          <a:r>
            <a:rPr kumimoji="1" lang="zh-TW" altLang="en-US" sz="1600" b="1" dirty="0">
              <a:solidFill>
                <a:srgbClr val="CC0066"/>
              </a:solidFill>
              <a:effectLst/>
              <a:latin typeface="Arial Unicode MS" panose="020B0604020202020204" pitchFamily="34" charset="-120"/>
              <a:ea typeface="Arial Unicode MS" panose="020B0604020202020204" pitchFamily="34" charset="-120"/>
              <a:cs typeface="Arial Unicode MS" panose="020B0604020202020204" pitchFamily="34" charset="-120"/>
            </a:rPr>
            <a:t>率達</a:t>
          </a:r>
          <a:r>
            <a:rPr kumimoji="1" lang="en-US" altLang="zh-TW" sz="1600" b="1" dirty="0" smtClean="0">
              <a:solidFill>
                <a:srgbClr val="CC0066"/>
              </a:solidFill>
              <a:effectLst/>
              <a:latin typeface="Arial Unicode MS" panose="020B0604020202020204" pitchFamily="34" charset="-120"/>
              <a:ea typeface="Arial Unicode MS" panose="020B0604020202020204" pitchFamily="34" charset="-120"/>
              <a:cs typeface="Arial Unicode MS" panose="020B0604020202020204" pitchFamily="34" charset="-120"/>
            </a:rPr>
            <a:t>87%</a:t>
          </a:r>
          <a:r>
            <a:rPr kumimoji="1" lang="zh-TW" altLang="en-US" sz="1600" b="1"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，持續廣</a:t>
          </a:r>
          <a:r>
            <a:rPr kumimoji="1" lang="zh-TW" altLang="en-US" sz="1600" b="1" dirty="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獲好評</a:t>
          </a:r>
          <a:endParaRPr lang="zh-TW" sz="1600" b="1" dirty="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endParaRPr>
        </a:p>
      </dgm:t>
    </dgm:pt>
    <dgm:pt modelId="{DE184D5E-055E-4681-812F-69EA535CD7F3}" type="parTrans" cxnId="{D75E796D-00CD-4C24-8625-497717DB1534}">
      <dgm:prSet/>
      <dgm:spPr/>
      <dgm:t>
        <a:bodyPr/>
        <a:lstStyle/>
        <a:p>
          <a:endParaRPr lang="zh-TW" altLang="en-US"/>
        </a:p>
      </dgm:t>
    </dgm:pt>
    <dgm:pt modelId="{E511AB38-DF6F-4539-9097-7EFF331EC086}" type="sibTrans" cxnId="{D75E796D-00CD-4C24-8625-497717DB1534}">
      <dgm:prSet/>
      <dgm:spPr/>
      <dgm:t>
        <a:bodyPr/>
        <a:lstStyle/>
        <a:p>
          <a:endParaRPr lang="zh-TW" altLang="en-US"/>
        </a:p>
      </dgm:t>
    </dgm:pt>
    <dgm:pt modelId="{A1F151E7-509B-4FD3-963D-FFD5879B13D5}">
      <dgm:prSet custT="1"/>
      <dgm:spPr/>
      <dgm:t>
        <a:bodyPr/>
        <a:lstStyle/>
        <a:p>
          <a:pPr algn="l" rtl="0"/>
          <a:r>
            <a:rPr kumimoji="1" lang="zh-TW" altLang="en-US" sz="1600" b="1"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持續辦理特定寵物業查核與評鑑</a:t>
          </a:r>
          <a:r>
            <a:rPr kumimoji="1" lang="en-US" altLang="zh-TW" sz="1600" b="1"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
          </a:r>
          <a:br>
            <a:rPr kumimoji="1" lang="en-US" altLang="zh-TW" sz="1600" b="1"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br>
          <a:r>
            <a:rPr kumimoji="1" lang="en-US" altLang="zh-TW" sz="1600" b="1"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105</a:t>
          </a:r>
          <a:r>
            <a:rPr kumimoji="1" lang="zh-TW" altLang="en-US" sz="1600" b="1"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年度計</a:t>
          </a:r>
          <a:r>
            <a:rPr kumimoji="1" lang="en-US" altLang="zh-TW" sz="1600" b="1" dirty="0" smtClean="0">
              <a:solidFill>
                <a:srgbClr val="CC0066"/>
              </a:solidFill>
              <a:effectLst/>
              <a:latin typeface="Arial Unicode MS" panose="020B0604020202020204" pitchFamily="34" charset="-120"/>
              <a:ea typeface="Arial Unicode MS" panose="020B0604020202020204" pitchFamily="34" charset="-120"/>
              <a:cs typeface="Arial Unicode MS" panose="020B0604020202020204" pitchFamily="34" charset="-120"/>
            </a:rPr>
            <a:t>224</a:t>
          </a:r>
          <a:r>
            <a:rPr kumimoji="1" lang="zh-TW" altLang="en-US" sz="1600" b="1" dirty="0" smtClean="0">
              <a:solidFill>
                <a:srgbClr val="CC0066"/>
              </a:solidFill>
              <a:effectLst/>
              <a:latin typeface="Arial Unicode MS" panose="020B0604020202020204" pitchFamily="34" charset="-120"/>
              <a:ea typeface="Arial Unicode MS" panose="020B0604020202020204" pitchFamily="34" charset="-120"/>
              <a:cs typeface="Arial Unicode MS" panose="020B0604020202020204" pitchFamily="34" charset="-120"/>
            </a:rPr>
            <a:t>家</a:t>
          </a:r>
          <a:r>
            <a:rPr kumimoji="1" lang="zh-TW" altLang="en-US" sz="1600" b="1"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受評</a:t>
          </a:r>
          <a:endParaRPr lang="zh-TW" sz="1600" b="1" dirty="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endParaRPr>
        </a:p>
      </dgm:t>
    </dgm:pt>
    <dgm:pt modelId="{60E25F99-9EF5-4C13-8030-A22831CE57BB}" type="parTrans" cxnId="{22F02049-EEFD-4DDA-AB1E-D30AE9873F4D}">
      <dgm:prSet/>
      <dgm:spPr/>
      <dgm:t>
        <a:bodyPr/>
        <a:lstStyle/>
        <a:p>
          <a:endParaRPr lang="zh-TW" altLang="en-US"/>
        </a:p>
      </dgm:t>
    </dgm:pt>
    <dgm:pt modelId="{3E99AD6A-FFF8-457C-A962-4F26637AC111}" type="sibTrans" cxnId="{22F02049-EEFD-4DDA-AB1E-D30AE9873F4D}">
      <dgm:prSet/>
      <dgm:spPr/>
      <dgm:t>
        <a:bodyPr/>
        <a:lstStyle/>
        <a:p>
          <a:endParaRPr lang="zh-TW" altLang="en-US"/>
        </a:p>
      </dgm:t>
    </dgm:pt>
    <dgm:pt modelId="{42375550-467D-4C2D-A276-53AF8697C9F8}">
      <dgm:prSet custT="1"/>
      <dgm:spPr/>
      <dgm:t>
        <a:bodyPr/>
        <a:lstStyle/>
        <a:p>
          <a:pPr algn="l" rtl="0"/>
          <a:r>
            <a:rPr kumimoji="1" lang="en-US" altLang="en-US" sz="1600" b="1"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105</a:t>
          </a:r>
          <a:r>
            <a:rPr kumimoji="1" lang="zh-TW" altLang="en-US" sz="1600" b="1"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年</a:t>
          </a:r>
          <a:r>
            <a:rPr kumimoji="1" lang="en-US" altLang="en-US" sz="1600" b="1"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3</a:t>
          </a:r>
          <a:r>
            <a:rPr kumimoji="1" lang="zh-TW" altLang="en-US" sz="1600" b="1"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月公告施行</a:t>
          </a:r>
          <a:r>
            <a:rPr kumimoji="1" lang="en-US" altLang="zh-TW" sz="1600" b="1"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
          </a:r>
          <a:br>
            <a:rPr kumimoji="1" lang="en-US" altLang="zh-TW" sz="1600" b="1"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br>
          <a:r>
            <a:rPr kumimoji="1" lang="zh-TW" altLang="en-US" sz="1600" b="1"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高雄市</a:t>
          </a:r>
          <a:r>
            <a:rPr kumimoji="1" lang="zh-TW" altLang="en-US" sz="1600" b="1" dirty="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動物保護自治</a:t>
          </a:r>
          <a:r>
            <a:rPr kumimoji="1" lang="zh-TW" altLang="en-US" sz="1600" b="1"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條例</a:t>
          </a:r>
          <a:r>
            <a:rPr kumimoji="1" lang="en-US" altLang="zh-TW" sz="1600" b="1"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 </a:t>
          </a:r>
          <a:endParaRPr lang="zh-TW" sz="1600" b="1" dirty="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endParaRPr>
        </a:p>
      </dgm:t>
    </dgm:pt>
    <dgm:pt modelId="{E424A17E-BB38-421E-A10D-4A35F2A5D740}" type="sibTrans" cxnId="{D3709C3D-7EF5-48CF-B374-55A08EE9D542}">
      <dgm:prSet/>
      <dgm:spPr/>
      <dgm:t>
        <a:bodyPr/>
        <a:lstStyle/>
        <a:p>
          <a:endParaRPr lang="zh-TW" altLang="en-US"/>
        </a:p>
      </dgm:t>
    </dgm:pt>
    <dgm:pt modelId="{AEFD3929-9F86-4716-8312-74887228E1EE}" type="parTrans" cxnId="{D3709C3D-7EF5-48CF-B374-55A08EE9D542}">
      <dgm:prSet/>
      <dgm:spPr/>
      <dgm:t>
        <a:bodyPr/>
        <a:lstStyle/>
        <a:p>
          <a:endParaRPr lang="zh-TW" altLang="en-US"/>
        </a:p>
      </dgm:t>
    </dgm:pt>
    <dgm:pt modelId="{CDB64D15-4CC8-48F9-8667-EDDA931C04E8}">
      <dgm:prSet custT="1"/>
      <dgm:spPr/>
      <dgm:t>
        <a:bodyPr/>
        <a:lstStyle/>
        <a:p>
          <a:pPr algn="l" rtl="0">
            <a:lnSpc>
              <a:spcPts val="2400"/>
            </a:lnSpc>
            <a:spcAft>
              <a:spcPts val="0"/>
            </a:spcAft>
          </a:pPr>
          <a:r>
            <a:rPr kumimoji="1" lang="zh-TW" altLang="en-US" sz="1600" b="1"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全國首推「校園友善犬」</a:t>
          </a:r>
          <a:endParaRPr kumimoji="1" lang="en-US" altLang="zh-TW" sz="1600" b="1"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endParaRPr>
        </a:p>
        <a:p>
          <a:pPr algn="l" rtl="0">
            <a:lnSpc>
              <a:spcPts val="2400"/>
            </a:lnSpc>
            <a:spcAft>
              <a:spcPts val="0"/>
            </a:spcAft>
          </a:pPr>
          <a:r>
            <a:rPr kumimoji="1" lang="zh-TW" altLang="en-US" sz="1600" b="1"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逐年增加，</a:t>
          </a:r>
          <a:r>
            <a:rPr kumimoji="1" lang="en-US" sz="1600" b="1"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105</a:t>
          </a:r>
          <a:r>
            <a:rPr kumimoji="1" lang="zh-TW" altLang="en-US" sz="1600" b="1"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年</a:t>
          </a:r>
          <a:r>
            <a:rPr kumimoji="1" lang="en-US" altLang="zh-TW" sz="1600" b="1" dirty="0" smtClean="0">
              <a:solidFill>
                <a:srgbClr val="CC0066"/>
              </a:solidFill>
              <a:effectLst/>
              <a:latin typeface="Arial Unicode MS" panose="020B0604020202020204" pitchFamily="34" charset="-120"/>
              <a:ea typeface="Arial Unicode MS" panose="020B0604020202020204" pitchFamily="34" charset="-120"/>
              <a:cs typeface="Arial Unicode MS" panose="020B0604020202020204" pitchFamily="34" charset="-120"/>
            </a:rPr>
            <a:t>13</a:t>
          </a:r>
          <a:r>
            <a:rPr kumimoji="1" lang="zh-TW" altLang="en-US" sz="1600" b="1" dirty="0" smtClean="0">
              <a:solidFill>
                <a:srgbClr val="CC0066"/>
              </a:solidFill>
              <a:effectLst/>
              <a:latin typeface="Arial Unicode MS" panose="020B0604020202020204" pitchFamily="34" charset="-120"/>
              <a:ea typeface="Arial Unicode MS" panose="020B0604020202020204" pitchFamily="34" charset="-120"/>
              <a:cs typeface="Arial Unicode MS" panose="020B0604020202020204" pitchFamily="34" charset="-120"/>
            </a:rPr>
            <a:t>校</a:t>
          </a:r>
          <a:r>
            <a:rPr kumimoji="1" lang="en-US" altLang="zh-TW" sz="1600" b="1" dirty="0" smtClean="0">
              <a:solidFill>
                <a:srgbClr val="CC0066"/>
              </a:solidFill>
              <a:effectLst/>
              <a:latin typeface="Arial Unicode MS" panose="020B0604020202020204" pitchFamily="34" charset="-120"/>
              <a:ea typeface="Arial Unicode MS" panose="020B0604020202020204" pitchFamily="34" charset="-120"/>
              <a:cs typeface="Arial Unicode MS" panose="020B0604020202020204" pitchFamily="34" charset="-120"/>
            </a:rPr>
            <a:t>64</a:t>
          </a:r>
          <a:r>
            <a:rPr kumimoji="1" lang="zh-TW" altLang="en-US" sz="1600" b="1" dirty="0" smtClean="0">
              <a:solidFill>
                <a:srgbClr val="CC0066"/>
              </a:solidFill>
              <a:effectLst/>
              <a:latin typeface="Arial Unicode MS" panose="020B0604020202020204" pitchFamily="34" charset="-120"/>
              <a:ea typeface="Arial Unicode MS" panose="020B0604020202020204" pitchFamily="34" charset="-120"/>
              <a:cs typeface="Arial Unicode MS" panose="020B0604020202020204" pitchFamily="34" charset="-120"/>
            </a:rPr>
            <a:t>隻</a:t>
          </a:r>
          <a:endParaRPr lang="zh-TW" sz="1600" b="1" dirty="0">
            <a:solidFill>
              <a:srgbClr val="CC0066"/>
            </a:solidFill>
            <a:effectLst/>
            <a:latin typeface="Arial Unicode MS" panose="020B0604020202020204" pitchFamily="34" charset="-120"/>
            <a:ea typeface="Arial Unicode MS" panose="020B0604020202020204" pitchFamily="34" charset="-120"/>
            <a:cs typeface="Arial Unicode MS" panose="020B0604020202020204" pitchFamily="34" charset="-120"/>
          </a:endParaRPr>
        </a:p>
      </dgm:t>
    </dgm:pt>
    <dgm:pt modelId="{D75DB5CF-B992-48E8-A148-4974097A52AE}" type="parTrans" cxnId="{EDB40FBA-3DAA-4B6E-B389-5BFCED5848EF}">
      <dgm:prSet/>
      <dgm:spPr/>
      <dgm:t>
        <a:bodyPr/>
        <a:lstStyle/>
        <a:p>
          <a:endParaRPr lang="zh-TW" altLang="en-US"/>
        </a:p>
      </dgm:t>
    </dgm:pt>
    <dgm:pt modelId="{66D65A56-B6C9-45FE-B1D1-039631BF36F6}" type="sibTrans" cxnId="{EDB40FBA-3DAA-4B6E-B389-5BFCED5848EF}">
      <dgm:prSet/>
      <dgm:spPr/>
      <dgm:t>
        <a:bodyPr/>
        <a:lstStyle/>
        <a:p>
          <a:endParaRPr lang="zh-TW" altLang="en-US"/>
        </a:p>
      </dgm:t>
    </dgm:pt>
    <dgm:pt modelId="{C84CD912-0ED0-432E-92E4-8E2FA6BE56D1}" type="pres">
      <dgm:prSet presAssocID="{AA52E1EB-E6BE-4BC7-9D8A-33C172F06CCA}" presName="linearFlow" presStyleCnt="0">
        <dgm:presLayoutVars>
          <dgm:dir/>
          <dgm:resizeHandles val="exact"/>
        </dgm:presLayoutVars>
      </dgm:prSet>
      <dgm:spPr/>
      <dgm:t>
        <a:bodyPr/>
        <a:lstStyle/>
        <a:p>
          <a:endParaRPr lang="zh-TW" altLang="en-US"/>
        </a:p>
      </dgm:t>
    </dgm:pt>
    <dgm:pt modelId="{C7370AB4-96EE-4AB7-9A56-3928590E97B5}" type="pres">
      <dgm:prSet presAssocID="{9467E7FE-9891-4E26-B984-726AE0DB2261}" presName="composite" presStyleCnt="0"/>
      <dgm:spPr/>
      <dgm:t>
        <a:bodyPr/>
        <a:lstStyle/>
        <a:p>
          <a:endParaRPr lang="zh-TW" altLang="en-US"/>
        </a:p>
      </dgm:t>
    </dgm:pt>
    <dgm:pt modelId="{0850676C-B842-4777-A9AA-E8862E8812DE}" type="pres">
      <dgm:prSet presAssocID="{9467E7FE-9891-4E26-B984-726AE0DB2261}" presName="imgShp" presStyleLbl="fgImgPlace1" presStyleIdx="0" presStyleCnt="5"/>
      <dgm:spPr/>
      <dgm:t>
        <a:bodyPr/>
        <a:lstStyle/>
        <a:p>
          <a:endParaRPr lang="zh-TW" altLang="en-US"/>
        </a:p>
      </dgm:t>
    </dgm:pt>
    <dgm:pt modelId="{43411141-D1C1-4DB7-A53F-972CE2758A66}" type="pres">
      <dgm:prSet presAssocID="{9467E7FE-9891-4E26-B984-726AE0DB2261}" presName="txShp" presStyleLbl="node1" presStyleIdx="0" presStyleCnt="5" custScaleY="133512">
        <dgm:presLayoutVars>
          <dgm:bulletEnabled val="1"/>
        </dgm:presLayoutVars>
      </dgm:prSet>
      <dgm:spPr/>
      <dgm:t>
        <a:bodyPr/>
        <a:lstStyle/>
        <a:p>
          <a:endParaRPr lang="zh-TW" altLang="en-US"/>
        </a:p>
      </dgm:t>
    </dgm:pt>
    <dgm:pt modelId="{1FFDDE0C-25D1-428E-A156-4E3AC4B77DE0}" type="pres">
      <dgm:prSet presAssocID="{C1BCC730-6B36-434E-A29A-06105454A7BD}" presName="spacing" presStyleCnt="0"/>
      <dgm:spPr/>
      <dgm:t>
        <a:bodyPr/>
        <a:lstStyle/>
        <a:p>
          <a:endParaRPr lang="zh-TW" altLang="en-US"/>
        </a:p>
      </dgm:t>
    </dgm:pt>
    <dgm:pt modelId="{36C6B3E3-AC18-43A7-850E-6DF522C2D27A}" type="pres">
      <dgm:prSet presAssocID="{42375550-467D-4C2D-A276-53AF8697C9F8}" presName="composite" presStyleCnt="0"/>
      <dgm:spPr/>
      <dgm:t>
        <a:bodyPr/>
        <a:lstStyle/>
        <a:p>
          <a:endParaRPr lang="zh-TW" altLang="en-US"/>
        </a:p>
      </dgm:t>
    </dgm:pt>
    <dgm:pt modelId="{E1059BE0-1A90-49FE-A513-6BF64A72C764}" type="pres">
      <dgm:prSet presAssocID="{42375550-467D-4C2D-A276-53AF8697C9F8}" presName="imgShp" presStyleLbl="fgImgPlace1" presStyleIdx="1" presStyleCnt="5"/>
      <dgm:spPr/>
      <dgm:t>
        <a:bodyPr/>
        <a:lstStyle/>
        <a:p>
          <a:endParaRPr lang="zh-TW" altLang="en-US"/>
        </a:p>
      </dgm:t>
    </dgm:pt>
    <dgm:pt modelId="{D7A49F48-0EA6-4930-9BCE-368F44E173A6}" type="pres">
      <dgm:prSet presAssocID="{42375550-467D-4C2D-A276-53AF8697C9F8}" presName="txShp" presStyleLbl="node1" presStyleIdx="1" presStyleCnt="5">
        <dgm:presLayoutVars>
          <dgm:bulletEnabled val="1"/>
        </dgm:presLayoutVars>
      </dgm:prSet>
      <dgm:spPr/>
      <dgm:t>
        <a:bodyPr/>
        <a:lstStyle/>
        <a:p>
          <a:endParaRPr lang="zh-TW" altLang="en-US"/>
        </a:p>
      </dgm:t>
    </dgm:pt>
    <dgm:pt modelId="{D046173B-1E21-412B-AB9F-B3279B8F5EA8}" type="pres">
      <dgm:prSet presAssocID="{E424A17E-BB38-421E-A10D-4A35F2A5D740}" presName="spacing" presStyleCnt="0"/>
      <dgm:spPr/>
      <dgm:t>
        <a:bodyPr/>
        <a:lstStyle/>
        <a:p>
          <a:endParaRPr lang="zh-TW" altLang="en-US"/>
        </a:p>
      </dgm:t>
    </dgm:pt>
    <dgm:pt modelId="{D0DE49BC-AB6E-47C4-96BF-340C08708982}" type="pres">
      <dgm:prSet presAssocID="{CDB64D15-4CC8-48F9-8667-EDDA931C04E8}" presName="composite" presStyleCnt="0"/>
      <dgm:spPr/>
      <dgm:t>
        <a:bodyPr/>
        <a:lstStyle/>
        <a:p>
          <a:endParaRPr lang="zh-TW" altLang="en-US"/>
        </a:p>
      </dgm:t>
    </dgm:pt>
    <dgm:pt modelId="{16AD5449-D4F4-4C0E-AD71-44FA95A7805B}" type="pres">
      <dgm:prSet presAssocID="{CDB64D15-4CC8-48F9-8667-EDDA931C04E8}" presName="imgShp" presStyleLbl="fgImgPlace1" presStyleIdx="2" presStyleCnt="5"/>
      <dgm:spPr/>
      <dgm:t>
        <a:bodyPr/>
        <a:lstStyle/>
        <a:p>
          <a:endParaRPr lang="zh-TW" altLang="en-US"/>
        </a:p>
      </dgm:t>
    </dgm:pt>
    <dgm:pt modelId="{CB37BD27-FA79-48B8-A5F8-DC4EAF580AE2}" type="pres">
      <dgm:prSet presAssocID="{CDB64D15-4CC8-48F9-8667-EDDA931C04E8}" presName="txShp" presStyleLbl="node1" presStyleIdx="2" presStyleCnt="5">
        <dgm:presLayoutVars>
          <dgm:bulletEnabled val="1"/>
        </dgm:presLayoutVars>
      </dgm:prSet>
      <dgm:spPr/>
      <dgm:t>
        <a:bodyPr/>
        <a:lstStyle/>
        <a:p>
          <a:endParaRPr lang="zh-TW" altLang="en-US"/>
        </a:p>
      </dgm:t>
    </dgm:pt>
    <dgm:pt modelId="{46FE81ED-1CA5-4A53-996E-0D01DE902135}" type="pres">
      <dgm:prSet presAssocID="{66D65A56-B6C9-45FE-B1D1-039631BF36F6}" presName="spacing" presStyleCnt="0"/>
      <dgm:spPr/>
      <dgm:t>
        <a:bodyPr/>
        <a:lstStyle/>
        <a:p>
          <a:endParaRPr lang="zh-TW" altLang="en-US"/>
        </a:p>
      </dgm:t>
    </dgm:pt>
    <dgm:pt modelId="{B85B257A-F698-4C5C-BC89-804F7877A232}" type="pres">
      <dgm:prSet presAssocID="{8EC19BBC-57EB-4B7D-B38E-D5D140549DBF}" presName="composite" presStyleCnt="0"/>
      <dgm:spPr/>
      <dgm:t>
        <a:bodyPr/>
        <a:lstStyle/>
        <a:p>
          <a:endParaRPr lang="zh-TW" altLang="en-US"/>
        </a:p>
      </dgm:t>
    </dgm:pt>
    <dgm:pt modelId="{355E0D42-12D8-47DD-A701-0622BAE0B46B}" type="pres">
      <dgm:prSet presAssocID="{8EC19BBC-57EB-4B7D-B38E-D5D140549DBF}" presName="imgShp" presStyleLbl="fgImgPlace1" presStyleIdx="3" presStyleCnt="5"/>
      <dgm:spPr/>
      <dgm:t>
        <a:bodyPr/>
        <a:lstStyle/>
        <a:p>
          <a:endParaRPr lang="zh-TW" altLang="en-US"/>
        </a:p>
      </dgm:t>
    </dgm:pt>
    <dgm:pt modelId="{C4763469-529D-4A50-BD15-C595D2D7574F}" type="pres">
      <dgm:prSet presAssocID="{8EC19BBC-57EB-4B7D-B38E-D5D140549DBF}" presName="txShp" presStyleLbl="node1" presStyleIdx="3" presStyleCnt="5">
        <dgm:presLayoutVars>
          <dgm:bulletEnabled val="1"/>
        </dgm:presLayoutVars>
      </dgm:prSet>
      <dgm:spPr/>
      <dgm:t>
        <a:bodyPr/>
        <a:lstStyle/>
        <a:p>
          <a:endParaRPr lang="zh-TW" altLang="en-US"/>
        </a:p>
      </dgm:t>
    </dgm:pt>
    <dgm:pt modelId="{1A81FCFC-8A65-4DCC-A358-8C37E6ED4DA2}" type="pres">
      <dgm:prSet presAssocID="{E511AB38-DF6F-4539-9097-7EFF331EC086}" presName="spacing" presStyleCnt="0"/>
      <dgm:spPr/>
      <dgm:t>
        <a:bodyPr/>
        <a:lstStyle/>
        <a:p>
          <a:endParaRPr lang="zh-TW" altLang="en-US"/>
        </a:p>
      </dgm:t>
    </dgm:pt>
    <dgm:pt modelId="{93B88C5C-5C74-47C9-8A88-8E48D4AA4797}" type="pres">
      <dgm:prSet presAssocID="{A1F151E7-509B-4FD3-963D-FFD5879B13D5}" presName="composite" presStyleCnt="0"/>
      <dgm:spPr/>
      <dgm:t>
        <a:bodyPr/>
        <a:lstStyle/>
        <a:p>
          <a:endParaRPr lang="zh-TW" altLang="en-US"/>
        </a:p>
      </dgm:t>
    </dgm:pt>
    <dgm:pt modelId="{5A775707-35D0-4E08-8D7E-786C882B979F}" type="pres">
      <dgm:prSet presAssocID="{A1F151E7-509B-4FD3-963D-FFD5879B13D5}" presName="imgShp" presStyleLbl="fgImgPlace1" presStyleIdx="4" presStyleCnt="5"/>
      <dgm:spPr/>
      <dgm:t>
        <a:bodyPr/>
        <a:lstStyle/>
        <a:p>
          <a:endParaRPr lang="zh-TW" altLang="en-US"/>
        </a:p>
      </dgm:t>
    </dgm:pt>
    <dgm:pt modelId="{736588BD-A385-4B1D-B499-D764B45AB087}" type="pres">
      <dgm:prSet presAssocID="{A1F151E7-509B-4FD3-963D-FFD5879B13D5}" presName="txShp" presStyleLbl="node1" presStyleIdx="4" presStyleCnt="5">
        <dgm:presLayoutVars>
          <dgm:bulletEnabled val="1"/>
        </dgm:presLayoutVars>
      </dgm:prSet>
      <dgm:spPr/>
      <dgm:t>
        <a:bodyPr/>
        <a:lstStyle/>
        <a:p>
          <a:endParaRPr lang="zh-TW" altLang="en-US"/>
        </a:p>
      </dgm:t>
    </dgm:pt>
  </dgm:ptLst>
  <dgm:cxnLst>
    <dgm:cxn modelId="{DC325287-7C5C-45E9-922D-0FD498D77298}" type="presOf" srcId="{8EC19BBC-57EB-4B7D-B38E-D5D140549DBF}" destId="{C4763469-529D-4A50-BD15-C595D2D7574F}" srcOrd="0" destOrd="0" presId="urn:microsoft.com/office/officeart/2005/8/layout/vList3"/>
    <dgm:cxn modelId="{22F02049-EEFD-4DDA-AB1E-D30AE9873F4D}" srcId="{AA52E1EB-E6BE-4BC7-9D8A-33C172F06CCA}" destId="{A1F151E7-509B-4FD3-963D-FFD5879B13D5}" srcOrd="4" destOrd="0" parTransId="{60E25F99-9EF5-4C13-8030-A22831CE57BB}" sibTransId="{3E99AD6A-FFF8-457C-A962-4F26637AC111}"/>
    <dgm:cxn modelId="{ECF68FEF-9785-46FC-BE08-F4CAD7CF44E3}" type="presOf" srcId="{CDB64D15-4CC8-48F9-8667-EDDA931C04E8}" destId="{CB37BD27-FA79-48B8-A5F8-DC4EAF580AE2}" srcOrd="0" destOrd="0" presId="urn:microsoft.com/office/officeart/2005/8/layout/vList3"/>
    <dgm:cxn modelId="{EDB40FBA-3DAA-4B6E-B389-5BFCED5848EF}" srcId="{AA52E1EB-E6BE-4BC7-9D8A-33C172F06CCA}" destId="{CDB64D15-4CC8-48F9-8667-EDDA931C04E8}" srcOrd="2" destOrd="0" parTransId="{D75DB5CF-B992-48E8-A148-4974097A52AE}" sibTransId="{66D65A56-B6C9-45FE-B1D1-039631BF36F6}"/>
    <dgm:cxn modelId="{FA8A5476-8067-4DC7-9A30-7B6A3B4242E5}" type="presOf" srcId="{42375550-467D-4C2D-A276-53AF8697C9F8}" destId="{D7A49F48-0EA6-4930-9BCE-368F44E173A6}" srcOrd="0" destOrd="0" presId="urn:microsoft.com/office/officeart/2005/8/layout/vList3"/>
    <dgm:cxn modelId="{C05AAF79-FA7E-4C6C-9E30-9D6872FB0CA2}" type="presOf" srcId="{AA52E1EB-E6BE-4BC7-9D8A-33C172F06CCA}" destId="{C84CD912-0ED0-432E-92E4-8E2FA6BE56D1}" srcOrd="0" destOrd="0" presId="urn:microsoft.com/office/officeart/2005/8/layout/vList3"/>
    <dgm:cxn modelId="{93AFB9AE-2301-483F-A6F3-D486D77AA736}" type="presOf" srcId="{A1F151E7-509B-4FD3-963D-FFD5879B13D5}" destId="{736588BD-A385-4B1D-B499-D764B45AB087}" srcOrd="0" destOrd="0" presId="urn:microsoft.com/office/officeart/2005/8/layout/vList3"/>
    <dgm:cxn modelId="{C88FA9EE-70FA-44EB-AD9F-B40716E1534E}" type="presOf" srcId="{9467E7FE-9891-4E26-B984-726AE0DB2261}" destId="{43411141-D1C1-4DB7-A53F-972CE2758A66}" srcOrd="0" destOrd="0" presId="urn:microsoft.com/office/officeart/2005/8/layout/vList3"/>
    <dgm:cxn modelId="{D3709C3D-7EF5-48CF-B374-55A08EE9D542}" srcId="{AA52E1EB-E6BE-4BC7-9D8A-33C172F06CCA}" destId="{42375550-467D-4C2D-A276-53AF8697C9F8}" srcOrd="1" destOrd="0" parTransId="{AEFD3929-9F86-4716-8312-74887228E1EE}" sibTransId="{E424A17E-BB38-421E-A10D-4A35F2A5D740}"/>
    <dgm:cxn modelId="{D75E796D-00CD-4C24-8625-497717DB1534}" srcId="{AA52E1EB-E6BE-4BC7-9D8A-33C172F06CCA}" destId="{8EC19BBC-57EB-4B7D-B38E-D5D140549DBF}" srcOrd="3" destOrd="0" parTransId="{DE184D5E-055E-4681-812F-69EA535CD7F3}" sibTransId="{E511AB38-DF6F-4539-9097-7EFF331EC086}"/>
    <dgm:cxn modelId="{E80F8699-4DB4-4ADA-87A7-20E567FE9BAA}" srcId="{AA52E1EB-E6BE-4BC7-9D8A-33C172F06CCA}" destId="{9467E7FE-9891-4E26-B984-726AE0DB2261}" srcOrd="0" destOrd="0" parTransId="{1027B38E-4355-4D54-8C57-8CA692506E85}" sibTransId="{C1BCC730-6B36-434E-A29A-06105454A7BD}"/>
    <dgm:cxn modelId="{8653D3DB-518B-4154-9740-FD77DCB4B4D7}" type="presParOf" srcId="{C84CD912-0ED0-432E-92E4-8E2FA6BE56D1}" destId="{C7370AB4-96EE-4AB7-9A56-3928590E97B5}" srcOrd="0" destOrd="0" presId="urn:microsoft.com/office/officeart/2005/8/layout/vList3"/>
    <dgm:cxn modelId="{B935CD41-0154-4FA1-9F8C-A6D1B9EE03AE}" type="presParOf" srcId="{C7370AB4-96EE-4AB7-9A56-3928590E97B5}" destId="{0850676C-B842-4777-A9AA-E8862E8812DE}" srcOrd="0" destOrd="0" presId="urn:microsoft.com/office/officeart/2005/8/layout/vList3"/>
    <dgm:cxn modelId="{2C1802C3-A566-4650-AFDA-D4F5658B9C61}" type="presParOf" srcId="{C7370AB4-96EE-4AB7-9A56-3928590E97B5}" destId="{43411141-D1C1-4DB7-A53F-972CE2758A66}" srcOrd="1" destOrd="0" presId="urn:microsoft.com/office/officeart/2005/8/layout/vList3"/>
    <dgm:cxn modelId="{86047973-3411-4DBA-B20C-52D0A0587E97}" type="presParOf" srcId="{C84CD912-0ED0-432E-92E4-8E2FA6BE56D1}" destId="{1FFDDE0C-25D1-428E-A156-4E3AC4B77DE0}" srcOrd="1" destOrd="0" presId="urn:microsoft.com/office/officeart/2005/8/layout/vList3"/>
    <dgm:cxn modelId="{E803073A-8340-4FCA-AF7C-997619A2CCBB}" type="presParOf" srcId="{C84CD912-0ED0-432E-92E4-8E2FA6BE56D1}" destId="{36C6B3E3-AC18-43A7-850E-6DF522C2D27A}" srcOrd="2" destOrd="0" presId="urn:microsoft.com/office/officeart/2005/8/layout/vList3"/>
    <dgm:cxn modelId="{6642BB06-4293-4410-A495-3A67A910ACB2}" type="presParOf" srcId="{36C6B3E3-AC18-43A7-850E-6DF522C2D27A}" destId="{E1059BE0-1A90-49FE-A513-6BF64A72C764}" srcOrd="0" destOrd="0" presId="urn:microsoft.com/office/officeart/2005/8/layout/vList3"/>
    <dgm:cxn modelId="{C3DE72A0-0CE4-4B7C-BF54-18FAE63BA1D5}" type="presParOf" srcId="{36C6B3E3-AC18-43A7-850E-6DF522C2D27A}" destId="{D7A49F48-0EA6-4930-9BCE-368F44E173A6}" srcOrd="1" destOrd="0" presId="urn:microsoft.com/office/officeart/2005/8/layout/vList3"/>
    <dgm:cxn modelId="{801C991C-8983-480D-96D2-EED26F9790FA}" type="presParOf" srcId="{C84CD912-0ED0-432E-92E4-8E2FA6BE56D1}" destId="{D046173B-1E21-412B-AB9F-B3279B8F5EA8}" srcOrd="3" destOrd="0" presId="urn:microsoft.com/office/officeart/2005/8/layout/vList3"/>
    <dgm:cxn modelId="{F69F96CF-FB48-4C48-AC2A-A0F6FD845078}" type="presParOf" srcId="{C84CD912-0ED0-432E-92E4-8E2FA6BE56D1}" destId="{D0DE49BC-AB6E-47C4-96BF-340C08708982}" srcOrd="4" destOrd="0" presId="urn:microsoft.com/office/officeart/2005/8/layout/vList3"/>
    <dgm:cxn modelId="{5989C81F-EB56-499B-8DB8-FA549E174087}" type="presParOf" srcId="{D0DE49BC-AB6E-47C4-96BF-340C08708982}" destId="{16AD5449-D4F4-4C0E-AD71-44FA95A7805B}" srcOrd="0" destOrd="0" presId="urn:microsoft.com/office/officeart/2005/8/layout/vList3"/>
    <dgm:cxn modelId="{6A188F87-C0AB-4614-9F03-EDE93EA1D88E}" type="presParOf" srcId="{D0DE49BC-AB6E-47C4-96BF-340C08708982}" destId="{CB37BD27-FA79-48B8-A5F8-DC4EAF580AE2}" srcOrd="1" destOrd="0" presId="urn:microsoft.com/office/officeart/2005/8/layout/vList3"/>
    <dgm:cxn modelId="{93A39326-A65B-41A7-ADDA-D7FEC74F6DA6}" type="presParOf" srcId="{C84CD912-0ED0-432E-92E4-8E2FA6BE56D1}" destId="{46FE81ED-1CA5-4A53-996E-0D01DE902135}" srcOrd="5" destOrd="0" presId="urn:microsoft.com/office/officeart/2005/8/layout/vList3"/>
    <dgm:cxn modelId="{2EC04BD6-8F04-4337-9C9E-7F1BABC180EA}" type="presParOf" srcId="{C84CD912-0ED0-432E-92E4-8E2FA6BE56D1}" destId="{B85B257A-F698-4C5C-BC89-804F7877A232}" srcOrd="6" destOrd="0" presId="urn:microsoft.com/office/officeart/2005/8/layout/vList3"/>
    <dgm:cxn modelId="{1880E00C-DCC1-4653-81D9-6AE24E1BB3ED}" type="presParOf" srcId="{B85B257A-F698-4C5C-BC89-804F7877A232}" destId="{355E0D42-12D8-47DD-A701-0622BAE0B46B}" srcOrd="0" destOrd="0" presId="urn:microsoft.com/office/officeart/2005/8/layout/vList3"/>
    <dgm:cxn modelId="{D61CEA21-85B3-4CDD-8D1F-E34F9967D3C3}" type="presParOf" srcId="{B85B257A-F698-4C5C-BC89-804F7877A232}" destId="{C4763469-529D-4A50-BD15-C595D2D7574F}" srcOrd="1" destOrd="0" presId="urn:microsoft.com/office/officeart/2005/8/layout/vList3"/>
    <dgm:cxn modelId="{A8C1E0DC-CB3C-4062-8C32-4DB002DBB26E}" type="presParOf" srcId="{C84CD912-0ED0-432E-92E4-8E2FA6BE56D1}" destId="{1A81FCFC-8A65-4DCC-A358-8C37E6ED4DA2}" srcOrd="7" destOrd="0" presId="urn:microsoft.com/office/officeart/2005/8/layout/vList3"/>
    <dgm:cxn modelId="{B3A4D144-4B8A-4F8A-8F96-29095F1F5801}" type="presParOf" srcId="{C84CD912-0ED0-432E-92E4-8E2FA6BE56D1}" destId="{93B88C5C-5C74-47C9-8A88-8E48D4AA4797}" srcOrd="8" destOrd="0" presId="urn:microsoft.com/office/officeart/2005/8/layout/vList3"/>
    <dgm:cxn modelId="{52EAEA38-894B-4316-8257-C644B1A28640}" type="presParOf" srcId="{93B88C5C-5C74-47C9-8A88-8E48D4AA4797}" destId="{5A775707-35D0-4E08-8D7E-786C882B979F}" srcOrd="0" destOrd="0" presId="urn:microsoft.com/office/officeart/2005/8/layout/vList3"/>
    <dgm:cxn modelId="{F5F014EA-9734-4797-84A4-04BA6C96A6FC}" type="presParOf" srcId="{93B88C5C-5C74-47C9-8A88-8E48D4AA4797}" destId="{736588BD-A385-4B1D-B499-D764B45AB087}"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4A77AB8-890D-48E3-8636-F86AAF36E5B3}" type="doc">
      <dgm:prSet loTypeId="urn:microsoft.com/office/officeart/2005/8/layout/vList2" loCatId="list" qsTypeId="urn:microsoft.com/office/officeart/2005/8/quickstyle/simple1#15" qsCatId="simple" csTypeId="urn:microsoft.com/office/officeart/2005/8/colors/colorful1#6" csCatId="colorful" phldr="1"/>
      <dgm:spPr/>
      <dgm:t>
        <a:bodyPr/>
        <a:lstStyle/>
        <a:p>
          <a:endParaRPr lang="zh-TW" altLang="en-US"/>
        </a:p>
      </dgm:t>
    </dgm:pt>
    <dgm:pt modelId="{228FFB9E-7998-4095-ABD2-5D935C1472FD}">
      <dgm:prSet custT="1"/>
      <dgm:spPr>
        <a:solidFill>
          <a:schemeClr val="accent5">
            <a:lumMod val="20000"/>
            <a:lumOff val="80000"/>
          </a:schemeClr>
        </a:solidFill>
      </dgm:spPr>
      <dgm:t>
        <a:bodyPr/>
        <a:lstStyle/>
        <a:p>
          <a:pPr algn="l" rtl="0"/>
          <a:r>
            <a:rPr lang="zh-TW" altLang="en-US" sz="2400" b="1" dirty="0">
              <a:solidFill>
                <a:schemeClr val="accent1">
                  <a:lumMod val="50000"/>
                </a:schemeClr>
              </a:solidFill>
              <a:latin typeface="Arial Unicode MS" pitchFamily="34" charset="-120"/>
              <a:ea typeface="Arial Unicode MS" pitchFamily="34" charset="-120"/>
              <a:cs typeface="Arial Unicode MS" pitchFamily="34" charset="-120"/>
            </a:rPr>
            <a:t>高雄特色品牌畜禽產品</a:t>
          </a:r>
          <a:endParaRPr lang="zh-TW" altLang="en-US" sz="2400" dirty="0">
            <a:solidFill>
              <a:schemeClr val="accent1">
                <a:lumMod val="50000"/>
              </a:schemeClr>
            </a:solidFill>
            <a:latin typeface="Arial Unicode MS" pitchFamily="34" charset="-120"/>
            <a:ea typeface="Arial Unicode MS" pitchFamily="34" charset="-120"/>
            <a:cs typeface="Arial Unicode MS" pitchFamily="34" charset="-120"/>
          </a:endParaRPr>
        </a:p>
      </dgm:t>
    </dgm:pt>
    <dgm:pt modelId="{14F130EF-DEE3-40D0-A196-6BD42C2E0C24}" type="parTrans" cxnId="{5858A29D-01BB-4EEC-B307-3C200A674CD1}">
      <dgm:prSet/>
      <dgm:spPr/>
      <dgm:t>
        <a:bodyPr/>
        <a:lstStyle/>
        <a:p>
          <a:pPr algn="l"/>
          <a:endParaRPr lang="zh-TW" altLang="en-US"/>
        </a:p>
      </dgm:t>
    </dgm:pt>
    <dgm:pt modelId="{D54956FF-4C3C-44C8-8EEF-4E812B59876D}" type="sibTrans" cxnId="{5858A29D-01BB-4EEC-B307-3C200A674CD1}">
      <dgm:prSet/>
      <dgm:spPr/>
      <dgm:t>
        <a:bodyPr/>
        <a:lstStyle/>
        <a:p>
          <a:pPr algn="l"/>
          <a:endParaRPr lang="zh-TW" altLang="en-US"/>
        </a:p>
      </dgm:t>
    </dgm:pt>
    <dgm:pt modelId="{1599B937-E647-4CE8-B658-493384644448}" type="pres">
      <dgm:prSet presAssocID="{04A77AB8-890D-48E3-8636-F86AAF36E5B3}" presName="linear" presStyleCnt="0">
        <dgm:presLayoutVars>
          <dgm:animLvl val="lvl"/>
          <dgm:resizeHandles val="exact"/>
        </dgm:presLayoutVars>
      </dgm:prSet>
      <dgm:spPr/>
      <dgm:t>
        <a:bodyPr/>
        <a:lstStyle/>
        <a:p>
          <a:endParaRPr lang="zh-TW" altLang="en-US"/>
        </a:p>
      </dgm:t>
    </dgm:pt>
    <dgm:pt modelId="{CDC21B0A-9939-4D1C-98BC-A3977577AEB2}" type="pres">
      <dgm:prSet presAssocID="{228FFB9E-7998-4095-ABD2-5D935C1472FD}" presName="parentText" presStyleLbl="node1" presStyleIdx="0" presStyleCnt="1" custScaleX="100000" custScaleY="52892" custLinFactNeighborX="-25234" custLinFactNeighborY="-6426">
        <dgm:presLayoutVars>
          <dgm:chMax val="0"/>
          <dgm:bulletEnabled val="1"/>
        </dgm:presLayoutVars>
      </dgm:prSet>
      <dgm:spPr/>
      <dgm:t>
        <a:bodyPr/>
        <a:lstStyle/>
        <a:p>
          <a:endParaRPr lang="zh-TW" altLang="en-US"/>
        </a:p>
      </dgm:t>
    </dgm:pt>
  </dgm:ptLst>
  <dgm:cxnLst>
    <dgm:cxn modelId="{C7710696-58D0-432D-B990-8FE790CE236B}" type="presOf" srcId="{228FFB9E-7998-4095-ABD2-5D935C1472FD}" destId="{CDC21B0A-9939-4D1C-98BC-A3977577AEB2}" srcOrd="0" destOrd="0" presId="urn:microsoft.com/office/officeart/2005/8/layout/vList2"/>
    <dgm:cxn modelId="{5858A29D-01BB-4EEC-B307-3C200A674CD1}" srcId="{04A77AB8-890D-48E3-8636-F86AAF36E5B3}" destId="{228FFB9E-7998-4095-ABD2-5D935C1472FD}" srcOrd="0" destOrd="0" parTransId="{14F130EF-DEE3-40D0-A196-6BD42C2E0C24}" sibTransId="{D54956FF-4C3C-44C8-8EEF-4E812B59876D}"/>
    <dgm:cxn modelId="{ACB1C7A8-B9E2-419C-A670-ADC7A0B9A63A}" type="presOf" srcId="{04A77AB8-890D-48E3-8636-F86AAF36E5B3}" destId="{1599B937-E647-4CE8-B658-493384644448}" srcOrd="0" destOrd="0" presId="urn:microsoft.com/office/officeart/2005/8/layout/vList2"/>
    <dgm:cxn modelId="{5002533F-B69F-4208-8052-0C71ADC87D57}" type="presParOf" srcId="{1599B937-E647-4CE8-B658-493384644448}" destId="{CDC21B0A-9939-4D1C-98BC-A3977577AEB2}"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0989B4-68AF-4DB6-BDE6-399C16D9FF2B}" type="doc">
      <dgm:prSet loTypeId="urn:microsoft.com/office/officeart/2005/8/layout/hProcess9" loCatId="process" qsTypeId="urn:microsoft.com/office/officeart/2005/8/quickstyle/simple1" qsCatId="simple" csTypeId="urn:microsoft.com/office/officeart/2005/8/colors/colorful5" csCatId="colorful" phldr="1"/>
      <dgm:spPr/>
      <dgm:t>
        <a:bodyPr/>
        <a:lstStyle/>
        <a:p>
          <a:endParaRPr lang="zh-TW" altLang="en-US"/>
        </a:p>
      </dgm:t>
    </dgm:pt>
    <dgm:pt modelId="{A3C8B3AC-7DE7-40EF-9DB7-A35D408A8A48}">
      <dgm:prSet custT="1"/>
      <dgm:spPr/>
      <dgm:t>
        <a:bodyPr/>
        <a:lstStyle/>
        <a:p>
          <a:pPr rtl="0"/>
          <a:r>
            <a:rPr lang="zh-TW" altLang="en-US" sz="3600" b="1" dirty="0" smtClean="0">
              <a:latin typeface="Arial Unicode MS" panose="020B0604020202020204" pitchFamily="34" charset="-120"/>
              <a:ea typeface="Arial Unicode MS" panose="020B0604020202020204" pitchFamily="34" charset="-120"/>
              <a:cs typeface="Arial Unicode MS" panose="020B0604020202020204" pitchFamily="34" charset="-120"/>
            </a:rPr>
            <a:t>果菜市場擴建</a:t>
          </a:r>
          <a:endParaRPr lang="zh-TW" altLang="en-US" sz="3600" dirty="0">
            <a:latin typeface="Arial Unicode MS" panose="020B0604020202020204" pitchFamily="34" charset="-120"/>
            <a:ea typeface="Arial Unicode MS" panose="020B0604020202020204" pitchFamily="34" charset="-120"/>
            <a:cs typeface="Arial Unicode MS" panose="020B0604020202020204" pitchFamily="34" charset="-120"/>
          </a:endParaRPr>
        </a:p>
      </dgm:t>
    </dgm:pt>
    <dgm:pt modelId="{8ADA2642-5ABE-48CF-9420-A9928CDC696F}" type="parTrans" cxnId="{CA9F488C-FBBB-4F44-A7F8-4CAB14A8B60C}">
      <dgm:prSet/>
      <dgm:spPr/>
      <dgm:t>
        <a:bodyPr/>
        <a:lstStyle/>
        <a:p>
          <a:endParaRPr lang="zh-TW" altLang="en-US"/>
        </a:p>
      </dgm:t>
    </dgm:pt>
    <dgm:pt modelId="{C6761265-769D-4990-B9D4-F9295A31F58D}" type="sibTrans" cxnId="{CA9F488C-FBBB-4F44-A7F8-4CAB14A8B60C}">
      <dgm:prSet/>
      <dgm:spPr/>
      <dgm:t>
        <a:bodyPr/>
        <a:lstStyle/>
        <a:p>
          <a:endParaRPr lang="zh-TW" altLang="en-US"/>
        </a:p>
      </dgm:t>
    </dgm:pt>
    <dgm:pt modelId="{DB2A09F7-544A-44F4-BFA6-83489B80D0D2}">
      <dgm:prSet custT="1"/>
      <dgm:spPr/>
      <dgm:t>
        <a:bodyPr/>
        <a:lstStyle/>
        <a:p>
          <a:pPr rtl="0">
            <a:lnSpc>
              <a:spcPts val="2600"/>
            </a:lnSpc>
            <a:spcBef>
              <a:spcPts val="600"/>
            </a:spcBef>
            <a:spcAft>
              <a:spcPts val="0"/>
            </a:spcAft>
          </a:pPr>
          <a:r>
            <a:rPr lang="zh-TW" altLang="en-US" sz="2400" b="1" dirty="0" smtClean="0">
              <a:latin typeface="Arial Unicode MS" panose="020B0604020202020204" pitchFamily="34" charset="-120"/>
              <a:ea typeface="Arial Unicode MS" panose="020B0604020202020204" pitchFamily="34" charset="-120"/>
              <a:cs typeface="Arial Unicode MS" panose="020B0604020202020204" pitchFamily="34" charset="-120"/>
            </a:rPr>
            <a:t>建立地標建築 </a:t>
          </a:r>
          <a:r>
            <a:rPr lang="en-US" altLang="zh-TW" sz="2400" b="1" dirty="0" smtClean="0">
              <a:latin typeface="Arial Unicode MS" panose="020B0604020202020204" pitchFamily="34" charset="-120"/>
              <a:ea typeface="Arial Unicode MS" panose="020B0604020202020204" pitchFamily="34" charset="-120"/>
              <a:cs typeface="Arial Unicode MS" panose="020B0604020202020204" pitchFamily="34" charset="-120"/>
            </a:rPr>
            <a:t/>
          </a:r>
          <a:br>
            <a:rPr lang="en-US" altLang="zh-TW" sz="2400" b="1" dirty="0" smtClean="0">
              <a:latin typeface="Arial Unicode MS" panose="020B0604020202020204" pitchFamily="34" charset="-120"/>
              <a:ea typeface="Arial Unicode MS" panose="020B0604020202020204" pitchFamily="34" charset="-120"/>
              <a:cs typeface="Arial Unicode MS" panose="020B0604020202020204" pitchFamily="34" charset="-120"/>
            </a:rPr>
          </a:br>
          <a:r>
            <a:rPr lang="zh-TW" altLang="en-US" sz="2400" b="1" dirty="0" smtClean="0">
              <a:latin typeface="Arial Unicode MS" panose="020B0604020202020204" pitchFamily="34" charset="-120"/>
              <a:ea typeface="Arial Unicode MS" panose="020B0604020202020204" pitchFamily="34" charset="-120"/>
              <a:cs typeface="Arial Unicode MS" panose="020B0604020202020204" pitchFamily="34" charset="-120"/>
            </a:rPr>
            <a:t>市場空間增加</a:t>
          </a:r>
          <a:r>
            <a:rPr lang="en-US" altLang="zh-TW" sz="2400" b="1" dirty="0" smtClean="0">
              <a:latin typeface="Arial Unicode MS" panose="020B0604020202020204" pitchFamily="34" charset="-120"/>
              <a:ea typeface="Arial Unicode MS" panose="020B0604020202020204" pitchFamily="34" charset="-120"/>
              <a:cs typeface="Arial Unicode MS" panose="020B0604020202020204" pitchFamily="34" charset="-120"/>
            </a:rPr>
            <a:t>8900</a:t>
          </a:r>
          <a:r>
            <a:rPr lang="zh-TW" altLang="en-US" sz="2400" b="1" dirty="0" smtClean="0">
              <a:latin typeface="Arial Unicode MS" panose="020B0604020202020204" pitchFamily="34" charset="-120"/>
              <a:ea typeface="Arial Unicode MS" panose="020B0604020202020204" pitchFamily="34" charset="-120"/>
              <a:cs typeface="Arial Unicode MS" panose="020B0604020202020204" pitchFamily="34" charset="-120"/>
            </a:rPr>
            <a:t>坪</a:t>
          </a:r>
          <a:endParaRPr lang="zh-TW" altLang="en-US" sz="2400" dirty="0">
            <a:latin typeface="Arial Unicode MS" panose="020B0604020202020204" pitchFamily="34" charset="-120"/>
            <a:ea typeface="Arial Unicode MS" panose="020B0604020202020204" pitchFamily="34" charset="-120"/>
            <a:cs typeface="Arial Unicode MS" panose="020B0604020202020204" pitchFamily="34" charset="-120"/>
          </a:endParaRPr>
        </a:p>
      </dgm:t>
    </dgm:pt>
    <dgm:pt modelId="{A04B2AEF-B026-4CE8-A6A5-D8CBAE557003}" type="parTrans" cxnId="{0A2EFB6D-CB67-43BD-BCF3-318B8C225E16}">
      <dgm:prSet/>
      <dgm:spPr/>
      <dgm:t>
        <a:bodyPr/>
        <a:lstStyle/>
        <a:p>
          <a:endParaRPr lang="zh-TW" altLang="en-US"/>
        </a:p>
      </dgm:t>
    </dgm:pt>
    <dgm:pt modelId="{5E09DA34-4A40-4ABF-839F-C7C45998559E}" type="sibTrans" cxnId="{0A2EFB6D-CB67-43BD-BCF3-318B8C225E16}">
      <dgm:prSet/>
      <dgm:spPr/>
      <dgm:t>
        <a:bodyPr/>
        <a:lstStyle/>
        <a:p>
          <a:endParaRPr lang="zh-TW" altLang="en-US"/>
        </a:p>
      </dgm:t>
    </dgm:pt>
    <dgm:pt modelId="{25DBECAC-661A-4C49-9A69-BC87A7D29E0F}" type="pres">
      <dgm:prSet presAssocID="{020989B4-68AF-4DB6-BDE6-399C16D9FF2B}" presName="CompostProcess" presStyleCnt="0">
        <dgm:presLayoutVars>
          <dgm:dir/>
          <dgm:resizeHandles val="exact"/>
        </dgm:presLayoutVars>
      </dgm:prSet>
      <dgm:spPr/>
      <dgm:t>
        <a:bodyPr/>
        <a:lstStyle/>
        <a:p>
          <a:endParaRPr lang="zh-TW" altLang="en-US"/>
        </a:p>
      </dgm:t>
    </dgm:pt>
    <dgm:pt modelId="{BAC3F962-AFBF-483B-B5C9-36DDF0FFE5BA}" type="pres">
      <dgm:prSet presAssocID="{020989B4-68AF-4DB6-BDE6-399C16D9FF2B}" presName="arrow" presStyleLbl="bgShp" presStyleIdx="0" presStyleCnt="1"/>
      <dgm:spPr/>
    </dgm:pt>
    <dgm:pt modelId="{35A0EDAD-B1F9-4DD4-AD7D-0C37DC3F67A1}" type="pres">
      <dgm:prSet presAssocID="{020989B4-68AF-4DB6-BDE6-399C16D9FF2B}" presName="linearProcess" presStyleCnt="0"/>
      <dgm:spPr/>
    </dgm:pt>
    <dgm:pt modelId="{61A3915A-0020-4EAB-9B7F-29F258EB6CAB}" type="pres">
      <dgm:prSet presAssocID="{A3C8B3AC-7DE7-40EF-9DB7-A35D408A8A48}" presName="textNode" presStyleLbl="node1" presStyleIdx="0" presStyleCnt="2" custScaleY="121456">
        <dgm:presLayoutVars>
          <dgm:bulletEnabled val="1"/>
        </dgm:presLayoutVars>
      </dgm:prSet>
      <dgm:spPr/>
      <dgm:t>
        <a:bodyPr/>
        <a:lstStyle/>
        <a:p>
          <a:endParaRPr lang="zh-TW" altLang="en-US"/>
        </a:p>
      </dgm:t>
    </dgm:pt>
    <dgm:pt modelId="{EF6376CA-ACDA-4924-B6D1-0C1DB0E9E77D}" type="pres">
      <dgm:prSet presAssocID="{C6761265-769D-4990-B9D4-F9295A31F58D}" presName="sibTrans" presStyleCnt="0"/>
      <dgm:spPr/>
    </dgm:pt>
    <dgm:pt modelId="{800A0A10-68F2-4B6E-8A84-C0A9D3549439}" type="pres">
      <dgm:prSet presAssocID="{DB2A09F7-544A-44F4-BFA6-83489B80D0D2}" presName="textNode" presStyleLbl="node1" presStyleIdx="1" presStyleCnt="2" custScaleY="121456" custLinFactNeighborX="-76636" custLinFactNeighborY="-717">
        <dgm:presLayoutVars>
          <dgm:bulletEnabled val="1"/>
        </dgm:presLayoutVars>
      </dgm:prSet>
      <dgm:spPr/>
      <dgm:t>
        <a:bodyPr/>
        <a:lstStyle/>
        <a:p>
          <a:endParaRPr lang="zh-TW" altLang="en-US"/>
        </a:p>
      </dgm:t>
    </dgm:pt>
  </dgm:ptLst>
  <dgm:cxnLst>
    <dgm:cxn modelId="{9F35EA27-105B-4728-8F99-5767D9BDCA2A}" type="presOf" srcId="{DB2A09F7-544A-44F4-BFA6-83489B80D0D2}" destId="{800A0A10-68F2-4B6E-8A84-C0A9D3549439}" srcOrd="0" destOrd="0" presId="urn:microsoft.com/office/officeart/2005/8/layout/hProcess9"/>
    <dgm:cxn modelId="{90368207-DD2E-4E71-901D-9CE0BF36D3BE}" type="presOf" srcId="{020989B4-68AF-4DB6-BDE6-399C16D9FF2B}" destId="{25DBECAC-661A-4C49-9A69-BC87A7D29E0F}" srcOrd="0" destOrd="0" presId="urn:microsoft.com/office/officeart/2005/8/layout/hProcess9"/>
    <dgm:cxn modelId="{CA9F488C-FBBB-4F44-A7F8-4CAB14A8B60C}" srcId="{020989B4-68AF-4DB6-BDE6-399C16D9FF2B}" destId="{A3C8B3AC-7DE7-40EF-9DB7-A35D408A8A48}" srcOrd="0" destOrd="0" parTransId="{8ADA2642-5ABE-48CF-9420-A9928CDC696F}" sibTransId="{C6761265-769D-4990-B9D4-F9295A31F58D}"/>
    <dgm:cxn modelId="{53092EBB-2579-4AB8-AFFE-B8D6D3C12EE3}" type="presOf" srcId="{A3C8B3AC-7DE7-40EF-9DB7-A35D408A8A48}" destId="{61A3915A-0020-4EAB-9B7F-29F258EB6CAB}" srcOrd="0" destOrd="0" presId="urn:microsoft.com/office/officeart/2005/8/layout/hProcess9"/>
    <dgm:cxn modelId="{0A2EFB6D-CB67-43BD-BCF3-318B8C225E16}" srcId="{020989B4-68AF-4DB6-BDE6-399C16D9FF2B}" destId="{DB2A09F7-544A-44F4-BFA6-83489B80D0D2}" srcOrd="1" destOrd="0" parTransId="{A04B2AEF-B026-4CE8-A6A5-D8CBAE557003}" sibTransId="{5E09DA34-4A40-4ABF-839F-C7C45998559E}"/>
    <dgm:cxn modelId="{976A8D04-2187-4CFB-9438-ACFFEF93CB8D}" type="presParOf" srcId="{25DBECAC-661A-4C49-9A69-BC87A7D29E0F}" destId="{BAC3F962-AFBF-483B-B5C9-36DDF0FFE5BA}" srcOrd="0" destOrd="0" presId="urn:microsoft.com/office/officeart/2005/8/layout/hProcess9"/>
    <dgm:cxn modelId="{B3CA24E4-9045-4DAA-ABD2-00CCFBBFD7B6}" type="presParOf" srcId="{25DBECAC-661A-4C49-9A69-BC87A7D29E0F}" destId="{35A0EDAD-B1F9-4DD4-AD7D-0C37DC3F67A1}" srcOrd="1" destOrd="0" presId="urn:microsoft.com/office/officeart/2005/8/layout/hProcess9"/>
    <dgm:cxn modelId="{74657196-2C13-41BD-92E1-98EEE842FCA0}" type="presParOf" srcId="{35A0EDAD-B1F9-4DD4-AD7D-0C37DC3F67A1}" destId="{61A3915A-0020-4EAB-9B7F-29F258EB6CAB}" srcOrd="0" destOrd="0" presId="urn:microsoft.com/office/officeart/2005/8/layout/hProcess9"/>
    <dgm:cxn modelId="{025FFA02-62EF-4F79-883D-1B8B6C0FA10D}" type="presParOf" srcId="{35A0EDAD-B1F9-4DD4-AD7D-0C37DC3F67A1}" destId="{EF6376CA-ACDA-4924-B6D1-0C1DB0E9E77D}" srcOrd="1" destOrd="0" presId="urn:microsoft.com/office/officeart/2005/8/layout/hProcess9"/>
    <dgm:cxn modelId="{51D49E5A-805B-4815-83AF-BB89FAACE3E4}" type="presParOf" srcId="{35A0EDAD-B1F9-4DD4-AD7D-0C37DC3F67A1}" destId="{800A0A10-68F2-4B6E-8A84-C0A9D3549439}"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94891407-FBE9-4FCB-8319-A6DE61E0FB38}" type="doc">
      <dgm:prSet loTypeId="urn:microsoft.com/office/officeart/2005/8/layout/process4" loCatId="list" qsTypeId="urn:microsoft.com/office/officeart/2005/8/quickstyle/simple1" qsCatId="simple" csTypeId="urn:microsoft.com/office/officeart/2005/8/colors/accent5_2" csCatId="accent5" phldr="1"/>
      <dgm:spPr/>
      <dgm:t>
        <a:bodyPr/>
        <a:lstStyle/>
        <a:p>
          <a:endParaRPr lang="zh-TW" altLang="en-US"/>
        </a:p>
      </dgm:t>
    </dgm:pt>
    <dgm:pt modelId="{F3CBF612-D817-474C-9820-EEFB25F05E2A}">
      <dgm:prSet custT="1"/>
      <dgm:spPr/>
      <dgm:t>
        <a:bodyPr/>
        <a:lstStyle/>
        <a:p>
          <a:pPr rtl="0"/>
          <a:r>
            <a:rPr lang="zh-TW" sz="2200" b="1" dirty="0" smtClean="0">
              <a:latin typeface="Arial Unicode MS" panose="020B0604020202020204" pitchFamily="34" charset="-120"/>
              <a:ea typeface="Arial Unicode MS" panose="020B0604020202020204" pitchFamily="34" charset="-120"/>
              <a:cs typeface="Arial Unicode MS" panose="020B0604020202020204" pitchFamily="34" charset="-120"/>
            </a:rPr>
            <a:t>高通通結合農業六級產業</a:t>
          </a:r>
          <a:r>
            <a:rPr lang="zh-TW" altLang="en-US" sz="2200" b="1" dirty="0" smtClean="0">
              <a:latin typeface="Arial Unicode MS" panose="020B0604020202020204" pitchFamily="34" charset="-120"/>
              <a:ea typeface="Arial Unicode MS" panose="020B0604020202020204" pitchFamily="34" charset="-120"/>
              <a:cs typeface="Arial Unicode MS" panose="020B0604020202020204" pitchFamily="34" charset="-120"/>
            </a:rPr>
            <a:t>創</a:t>
          </a:r>
          <a:r>
            <a:rPr lang="en-US" sz="2200" b="1" dirty="0" smtClean="0">
              <a:latin typeface="Arial Unicode MS" panose="020B0604020202020204" pitchFamily="34" charset="-120"/>
              <a:ea typeface="Arial Unicode MS" panose="020B0604020202020204" pitchFamily="34" charset="-120"/>
              <a:cs typeface="Arial Unicode MS" panose="020B0604020202020204" pitchFamily="34" charset="-120"/>
            </a:rPr>
            <a:t>『</a:t>
          </a:r>
          <a:r>
            <a:rPr lang="zh-TW" sz="2200" b="1" dirty="0" smtClean="0">
              <a:latin typeface="Arial Unicode MS" panose="020B0604020202020204" pitchFamily="34" charset="-120"/>
              <a:ea typeface="Arial Unicode MS" panose="020B0604020202020204" pitchFamily="34" charset="-120"/>
              <a:cs typeface="Arial Unicode MS" panose="020B0604020202020204" pitchFamily="34" charset="-120"/>
            </a:rPr>
            <a:t>療癒經濟</a:t>
          </a:r>
          <a:r>
            <a:rPr lang="en-US" sz="2200" b="1" dirty="0" smtClean="0">
              <a:latin typeface="Arial Unicode MS" panose="020B0604020202020204" pitchFamily="34" charset="-120"/>
              <a:ea typeface="Arial Unicode MS" panose="020B0604020202020204" pitchFamily="34" charset="-120"/>
              <a:cs typeface="Arial Unicode MS" panose="020B0604020202020204" pitchFamily="34" charset="-120"/>
            </a:rPr>
            <a:t>』</a:t>
          </a:r>
        </a:p>
        <a:p>
          <a:pPr rtl="0"/>
          <a:r>
            <a:rPr lang="zh-TW" sz="2200" b="1" dirty="0" smtClean="0">
              <a:latin typeface="Arial Unicode MS" panose="020B0604020202020204" pitchFamily="34" charset="-120"/>
              <a:ea typeface="Arial Unicode MS" panose="020B0604020202020204" pitchFamily="34" charset="-120"/>
              <a:cs typeface="Arial Unicode MS" panose="020B0604020202020204" pitchFamily="34" charset="-120"/>
            </a:rPr>
            <a:t>知名百貨申請授權締造</a:t>
          </a:r>
          <a:r>
            <a:rPr lang="en-US" sz="2200" b="1" dirty="0" smtClean="0">
              <a:latin typeface="Arial Unicode MS" panose="020B0604020202020204" pitchFamily="34" charset="-120"/>
              <a:ea typeface="Arial Unicode MS" panose="020B0604020202020204" pitchFamily="34" charset="-120"/>
              <a:cs typeface="Arial Unicode MS" panose="020B0604020202020204" pitchFamily="34" charset="-120"/>
            </a:rPr>
            <a:t>『</a:t>
          </a:r>
          <a:r>
            <a:rPr lang="zh-TW" sz="2200" b="1" dirty="0" smtClean="0">
              <a:latin typeface="Arial Unicode MS" panose="020B0604020202020204" pitchFamily="34" charset="-120"/>
              <a:ea typeface="Arial Unicode MS" panose="020B0604020202020204" pitchFamily="34" charset="-120"/>
              <a:cs typeface="Arial Unicode MS" panose="020B0604020202020204" pitchFamily="34" charset="-120"/>
            </a:rPr>
            <a:t>吉祥物萌</a:t>
          </a:r>
          <a:r>
            <a:rPr lang="zh-TW" altLang="en-US" sz="2200" b="1" dirty="0" smtClean="0">
              <a:latin typeface="Arial Unicode MS" panose="020B0604020202020204" pitchFamily="34" charset="-120"/>
              <a:ea typeface="Arial Unicode MS" panose="020B0604020202020204" pitchFamily="34" charset="-120"/>
              <a:cs typeface="Arial Unicode MS" panose="020B0604020202020204" pitchFamily="34" charset="-120"/>
            </a:rPr>
            <a:t>商機</a:t>
          </a:r>
          <a:r>
            <a:rPr lang="en-US" sz="2200" b="1" dirty="0" smtClean="0">
              <a:latin typeface="Arial Unicode MS" panose="020B0604020202020204" pitchFamily="34" charset="-120"/>
              <a:ea typeface="Arial Unicode MS" panose="020B0604020202020204" pitchFamily="34" charset="-120"/>
              <a:cs typeface="Arial Unicode MS" panose="020B0604020202020204" pitchFamily="34" charset="-120"/>
            </a:rPr>
            <a:t>』</a:t>
          </a:r>
          <a:endParaRPr lang="en-US" sz="2200" b="1" dirty="0">
            <a:latin typeface="Arial Unicode MS" panose="020B0604020202020204" pitchFamily="34" charset="-120"/>
            <a:ea typeface="Arial Unicode MS" panose="020B0604020202020204" pitchFamily="34" charset="-120"/>
            <a:cs typeface="Arial Unicode MS" panose="020B0604020202020204" pitchFamily="34" charset="-120"/>
          </a:endParaRPr>
        </a:p>
      </dgm:t>
    </dgm:pt>
    <dgm:pt modelId="{A5EDB776-7240-485C-B1DF-05F52999B29B}" type="parTrans" cxnId="{43ABBA81-1215-4333-893A-FC0FA0C70D88}">
      <dgm:prSet/>
      <dgm:spPr/>
      <dgm:t>
        <a:bodyPr/>
        <a:lstStyle/>
        <a:p>
          <a:endParaRPr lang="zh-TW" altLang="en-US"/>
        </a:p>
      </dgm:t>
    </dgm:pt>
    <dgm:pt modelId="{D4C2F8B0-2685-4F45-AA70-CD9EAD86DF70}" type="sibTrans" cxnId="{43ABBA81-1215-4333-893A-FC0FA0C70D88}">
      <dgm:prSet/>
      <dgm:spPr/>
      <dgm:t>
        <a:bodyPr/>
        <a:lstStyle/>
        <a:p>
          <a:endParaRPr lang="zh-TW" altLang="en-US"/>
        </a:p>
      </dgm:t>
    </dgm:pt>
    <dgm:pt modelId="{E5B37AA8-4638-40E4-B504-3B9EAED59327}">
      <dgm:prSet custT="1"/>
      <dgm:spPr/>
      <dgm:t>
        <a:bodyPr/>
        <a:lstStyle/>
        <a:p>
          <a:pPr rtl="0"/>
          <a:r>
            <a:rPr lang="zh-TW" altLang="en-US" sz="1600" b="1"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超過</a:t>
          </a:r>
          <a:r>
            <a:rPr lang="en-US" altLang="zh-TW" sz="1600" b="1"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52</a:t>
          </a:r>
          <a:r>
            <a:rPr lang="zh-TW" altLang="en-US" sz="1600" b="1"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個單位借展合作</a:t>
          </a:r>
          <a:endParaRPr lang="en-US" altLang="zh-TW" sz="1600" b="1"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dgm:t>
    </dgm:pt>
    <dgm:pt modelId="{3B2A9B09-1659-4D09-BD57-82A09E953CF2}" type="parTrans" cxnId="{E81F4E5D-623A-4A56-80B1-10FC8ED37BE6}">
      <dgm:prSet/>
      <dgm:spPr/>
      <dgm:t>
        <a:bodyPr/>
        <a:lstStyle/>
        <a:p>
          <a:endParaRPr lang="zh-TW" altLang="en-US"/>
        </a:p>
      </dgm:t>
    </dgm:pt>
    <dgm:pt modelId="{DCDA9BB9-3E78-4CB4-96BD-2BE81718868D}" type="sibTrans" cxnId="{E81F4E5D-623A-4A56-80B1-10FC8ED37BE6}">
      <dgm:prSet/>
      <dgm:spPr/>
      <dgm:t>
        <a:bodyPr/>
        <a:lstStyle/>
        <a:p>
          <a:endParaRPr lang="zh-TW" altLang="en-US"/>
        </a:p>
      </dgm:t>
    </dgm:pt>
    <dgm:pt modelId="{820831D9-798A-41A6-8DB4-37963450C7B1}">
      <dgm:prSet custT="1"/>
      <dgm:spPr/>
      <dgm:t>
        <a:bodyPr/>
        <a:lstStyle/>
        <a:p>
          <a:pPr rtl="0"/>
          <a:r>
            <a:rPr lang="zh-TW" sz="1600" b="1"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展</a:t>
          </a:r>
          <a:r>
            <a:rPr lang="zh-TW" altLang="en-US" sz="1600" b="1"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覽</a:t>
          </a:r>
          <a:r>
            <a:rPr lang="zh-TW" sz="1600" b="1"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搭配</a:t>
          </a:r>
          <a:r>
            <a:rPr lang="zh-TW" altLang="en-US" sz="1600" b="1"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周末</a:t>
          </a:r>
          <a:r>
            <a:rPr lang="zh-TW" sz="1600" b="1"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假日農夫市集</a:t>
          </a:r>
          <a:endParaRPr lang="en-US" sz="1600" b="1" dirty="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dgm:t>
    </dgm:pt>
    <dgm:pt modelId="{C743AF51-5740-47C1-AEE3-2A95A75253E1}" type="parTrans" cxnId="{CCD14D65-CD90-47F9-B2F9-D310122A805C}">
      <dgm:prSet/>
      <dgm:spPr/>
      <dgm:t>
        <a:bodyPr/>
        <a:lstStyle/>
        <a:p>
          <a:endParaRPr lang="zh-TW" altLang="en-US"/>
        </a:p>
      </dgm:t>
    </dgm:pt>
    <dgm:pt modelId="{EFD1A080-E51D-4B28-A886-32B149E96A62}" type="sibTrans" cxnId="{CCD14D65-CD90-47F9-B2F9-D310122A805C}">
      <dgm:prSet/>
      <dgm:spPr/>
      <dgm:t>
        <a:bodyPr/>
        <a:lstStyle/>
        <a:p>
          <a:endParaRPr lang="zh-TW" altLang="en-US"/>
        </a:p>
      </dgm:t>
    </dgm:pt>
    <dgm:pt modelId="{478E29D2-1CDA-41B8-8B5A-B5BBA45043CB}">
      <dgm:prSet custT="1"/>
      <dgm:spPr/>
      <dgm:t>
        <a:bodyPr/>
        <a:lstStyle/>
        <a:p>
          <a:pPr rtl="0"/>
          <a:r>
            <a:rPr lang="zh-TW" sz="1600" b="1"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農民市集擺攤業績強強滾</a:t>
          </a:r>
          <a:endParaRPr lang="en-US" altLang="zh-TW" sz="1050" b="1"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dgm:t>
    </dgm:pt>
    <dgm:pt modelId="{8055EE79-9692-455B-A091-C5AE539EB750}" type="parTrans" cxnId="{A2245A85-B0B8-4F23-9DD5-B84C428A73AA}">
      <dgm:prSet/>
      <dgm:spPr/>
      <dgm:t>
        <a:bodyPr/>
        <a:lstStyle/>
        <a:p>
          <a:endParaRPr lang="zh-TW" altLang="en-US"/>
        </a:p>
      </dgm:t>
    </dgm:pt>
    <dgm:pt modelId="{927B4233-8574-4512-883B-2A03ABD329F2}" type="sibTrans" cxnId="{A2245A85-B0B8-4F23-9DD5-B84C428A73AA}">
      <dgm:prSet/>
      <dgm:spPr/>
      <dgm:t>
        <a:bodyPr/>
        <a:lstStyle/>
        <a:p>
          <a:endParaRPr lang="zh-TW" altLang="en-US"/>
        </a:p>
      </dgm:t>
    </dgm:pt>
    <dgm:pt modelId="{CD67E44B-C03C-4EB0-A4AF-5BB680DA39FA}">
      <dgm:prSet custT="1"/>
      <dgm:spPr/>
      <dgm:t>
        <a:bodyPr/>
        <a:lstStyle/>
        <a:p>
          <a:pPr rtl="0"/>
          <a:r>
            <a:rPr lang="zh-TW" sz="1600" b="1"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參觀人數超過百萬</a:t>
          </a:r>
          <a:r>
            <a:rPr lang="zh-TW" altLang="en-US" sz="1600" b="1"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遠征美國</a:t>
          </a:r>
          <a:endParaRPr lang="en-US" sz="1600" b="1" dirty="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dgm:t>
    </dgm:pt>
    <dgm:pt modelId="{4AA0F9F0-5D9D-4D77-9B93-890640E157BA}" type="parTrans" cxnId="{D1F4682A-B7DC-44CC-9137-FE66182F3B4D}">
      <dgm:prSet/>
      <dgm:spPr/>
      <dgm:t>
        <a:bodyPr/>
        <a:lstStyle/>
        <a:p>
          <a:endParaRPr lang="zh-TW" altLang="en-US"/>
        </a:p>
      </dgm:t>
    </dgm:pt>
    <dgm:pt modelId="{09FC5104-1359-4FA0-8DFB-C944A0D80B8F}" type="sibTrans" cxnId="{D1F4682A-B7DC-44CC-9137-FE66182F3B4D}">
      <dgm:prSet/>
      <dgm:spPr/>
      <dgm:t>
        <a:bodyPr/>
        <a:lstStyle/>
        <a:p>
          <a:endParaRPr lang="zh-TW" altLang="en-US"/>
        </a:p>
      </dgm:t>
    </dgm:pt>
    <dgm:pt modelId="{880673B7-0AA4-4276-A9BF-75BB0BD0085C}">
      <dgm:prSet custT="1"/>
      <dgm:spPr/>
      <dgm:t>
        <a:bodyPr/>
        <a:lstStyle/>
        <a:p>
          <a:pPr rtl="0"/>
          <a:r>
            <a:rPr lang="zh-TW" sz="1400" b="1"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創造</a:t>
          </a:r>
          <a:r>
            <a:rPr lang="zh-TW" altLang="en-US" sz="1400" b="1"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無料授權商業</a:t>
          </a:r>
          <a:r>
            <a:rPr lang="zh-TW" sz="1400" b="1"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模式</a:t>
          </a:r>
          <a:r>
            <a:rPr lang="zh-TW" altLang="en-US" sz="1400" b="1"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已有</a:t>
          </a:r>
          <a:r>
            <a:rPr lang="en-US" altLang="zh-TW" sz="1400" b="1"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42</a:t>
          </a:r>
          <a:r>
            <a:rPr lang="zh-TW" altLang="en-US" sz="1400" b="1"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單位申請授權</a:t>
          </a:r>
          <a:endParaRPr lang="zh-TW" sz="1400" b="1" dirty="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dgm:t>
    </dgm:pt>
    <dgm:pt modelId="{4DDBD335-09F7-4C6E-8CF9-665BF247D0F3}" type="parTrans" cxnId="{C182CA63-AB99-4E68-8BB6-B06AB782C4B4}">
      <dgm:prSet/>
      <dgm:spPr/>
      <dgm:t>
        <a:bodyPr/>
        <a:lstStyle/>
        <a:p>
          <a:endParaRPr lang="zh-TW" altLang="en-US"/>
        </a:p>
      </dgm:t>
    </dgm:pt>
    <dgm:pt modelId="{FBE4F120-202B-477A-B7B4-E305DAD27CF4}" type="sibTrans" cxnId="{C182CA63-AB99-4E68-8BB6-B06AB782C4B4}">
      <dgm:prSet/>
      <dgm:spPr/>
      <dgm:t>
        <a:bodyPr/>
        <a:lstStyle/>
        <a:p>
          <a:endParaRPr lang="zh-TW" altLang="en-US"/>
        </a:p>
      </dgm:t>
    </dgm:pt>
    <dgm:pt modelId="{60939172-F948-401D-B616-79EA1B89CC9E}" type="pres">
      <dgm:prSet presAssocID="{94891407-FBE9-4FCB-8319-A6DE61E0FB38}" presName="Name0" presStyleCnt="0">
        <dgm:presLayoutVars>
          <dgm:dir/>
          <dgm:animLvl val="lvl"/>
          <dgm:resizeHandles val="exact"/>
        </dgm:presLayoutVars>
      </dgm:prSet>
      <dgm:spPr/>
      <dgm:t>
        <a:bodyPr/>
        <a:lstStyle/>
        <a:p>
          <a:endParaRPr lang="zh-TW" altLang="en-US"/>
        </a:p>
      </dgm:t>
    </dgm:pt>
    <dgm:pt modelId="{F09081F7-0356-4A60-872E-47039753C3AB}" type="pres">
      <dgm:prSet presAssocID="{F3CBF612-D817-474C-9820-EEFB25F05E2A}" presName="boxAndChildren" presStyleCnt="0"/>
      <dgm:spPr/>
      <dgm:t>
        <a:bodyPr/>
        <a:lstStyle/>
        <a:p>
          <a:endParaRPr lang="zh-TW" altLang="en-US"/>
        </a:p>
      </dgm:t>
    </dgm:pt>
    <dgm:pt modelId="{4256E3FC-425A-4FE7-9199-301690D8B2F1}" type="pres">
      <dgm:prSet presAssocID="{F3CBF612-D817-474C-9820-EEFB25F05E2A}" presName="parentTextBox" presStyleLbl="node1" presStyleIdx="0" presStyleCnt="1"/>
      <dgm:spPr/>
      <dgm:t>
        <a:bodyPr/>
        <a:lstStyle/>
        <a:p>
          <a:endParaRPr lang="zh-TW" altLang="en-US"/>
        </a:p>
      </dgm:t>
    </dgm:pt>
    <dgm:pt modelId="{4720EA94-1C5C-4535-B47B-24EF6DDF9872}" type="pres">
      <dgm:prSet presAssocID="{F3CBF612-D817-474C-9820-EEFB25F05E2A}" presName="entireBox" presStyleLbl="node1" presStyleIdx="0" presStyleCnt="1" custLinFactNeighborX="-344"/>
      <dgm:spPr/>
      <dgm:t>
        <a:bodyPr/>
        <a:lstStyle/>
        <a:p>
          <a:endParaRPr lang="zh-TW" altLang="en-US"/>
        </a:p>
      </dgm:t>
    </dgm:pt>
    <dgm:pt modelId="{4BE842E6-8740-4EA0-BAA6-815B33FF4D73}" type="pres">
      <dgm:prSet presAssocID="{F3CBF612-D817-474C-9820-EEFB25F05E2A}" presName="descendantBox" presStyleCnt="0"/>
      <dgm:spPr/>
      <dgm:t>
        <a:bodyPr/>
        <a:lstStyle/>
        <a:p>
          <a:endParaRPr lang="zh-TW" altLang="en-US"/>
        </a:p>
      </dgm:t>
    </dgm:pt>
    <dgm:pt modelId="{7327AFCF-E34D-42ED-8226-27ABFAFAC862}" type="pres">
      <dgm:prSet presAssocID="{E5B37AA8-4638-40E4-B504-3B9EAED59327}" presName="childTextBox" presStyleLbl="fgAccFollowNode1" presStyleIdx="0" presStyleCnt="5">
        <dgm:presLayoutVars>
          <dgm:bulletEnabled val="1"/>
        </dgm:presLayoutVars>
      </dgm:prSet>
      <dgm:spPr/>
      <dgm:t>
        <a:bodyPr/>
        <a:lstStyle/>
        <a:p>
          <a:endParaRPr lang="zh-TW" altLang="en-US"/>
        </a:p>
      </dgm:t>
    </dgm:pt>
    <dgm:pt modelId="{24BEAD6B-C106-4826-A7F0-ACA1992D1CDA}" type="pres">
      <dgm:prSet presAssocID="{820831D9-798A-41A6-8DB4-37963450C7B1}" presName="childTextBox" presStyleLbl="fgAccFollowNode1" presStyleIdx="1" presStyleCnt="5">
        <dgm:presLayoutVars>
          <dgm:bulletEnabled val="1"/>
        </dgm:presLayoutVars>
      </dgm:prSet>
      <dgm:spPr/>
      <dgm:t>
        <a:bodyPr/>
        <a:lstStyle/>
        <a:p>
          <a:endParaRPr lang="zh-TW" altLang="en-US"/>
        </a:p>
      </dgm:t>
    </dgm:pt>
    <dgm:pt modelId="{31DCF044-9E96-4B9D-B517-355ACFE0A13C}" type="pres">
      <dgm:prSet presAssocID="{478E29D2-1CDA-41B8-8B5A-B5BBA45043CB}" presName="childTextBox" presStyleLbl="fgAccFollowNode1" presStyleIdx="2" presStyleCnt="5">
        <dgm:presLayoutVars>
          <dgm:bulletEnabled val="1"/>
        </dgm:presLayoutVars>
      </dgm:prSet>
      <dgm:spPr/>
      <dgm:t>
        <a:bodyPr/>
        <a:lstStyle/>
        <a:p>
          <a:endParaRPr lang="zh-TW" altLang="en-US"/>
        </a:p>
      </dgm:t>
    </dgm:pt>
    <dgm:pt modelId="{7EE64B97-FF33-4DB0-A915-7981660ABBB1}" type="pres">
      <dgm:prSet presAssocID="{CD67E44B-C03C-4EB0-A4AF-5BB680DA39FA}" presName="childTextBox" presStyleLbl="fgAccFollowNode1" presStyleIdx="3" presStyleCnt="5">
        <dgm:presLayoutVars>
          <dgm:bulletEnabled val="1"/>
        </dgm:presLayoutVars>
      </dgm:prSet>
      <dgm:spPr/>
      <dgm:t>
        <a:bodyPr/>
        <a:lstStyle/>
        <a:p>
          <a:endParaRPr lang="zh-TW" altLang="en-US"/>
        </a:p>
      </dgm:t>
    </dgm:pt>
    <dgm:pt modelId="{85954D79-B193-4325-8279-7BC32B33A4CE}" type="pres">
      <dgm:prSet presAssocID="{880673B7-0AA4-4276-A9BF-75BB0BD0085C}" presName="childTextBox" presStyleLbl="fgAccFollowNode1" presStyleIdx="4" presStyleCnt="5">
        <dgm:presLayoutVars>
          <dgm:bulletEnabled val="1"/>
        </dgm:presLayoutVars>
      </dgm:prSet>
      <dgm:spPr/>
      <dgm:t>
        <a:bodyPr/>
        <a:lstStyle/>
        <a:p>
          <a:endParaRPr lang="zh-TW" altLang="en-US"/>
        </a:p>
      </dgm:t>
    </dgm:pt>
  </dgm:ptLst>
  <dgm:cxnLst>
    <dgm:cxn modelId="{374C50DD-124D-4074-B987-FC0ABC702467}" type="presOf" srcId="{F3CBF612-D817-474C-9820-EEFB25F05E2A}" destId="{4720EA94-1C5C-4535-B47B-24EF6DDF9872}" srcOrd="1" destOrd="0" presId="urn:microsoft.com/office/officeart/2005/8/layout/process4"/>
    <dgm:cxn modelId="{CCD14D65-CD90-47F9-B2F9-D310122A805C}" srcId="{F3CBF612-D817-474C-9820-EEFB25F05E2A}" destId="{820831D9-798A-41A6-8DB4-37963450C7B1}" srcOrd="1" destOrd="0" parTransId="{C743AF51-5740-47C1-AEE3-2A95A75253E1}" sibTransId="{EFD1A080-E51D-4B28-A886-32B149E96A62}"/>
    <dgm:cxn modelId="{D1F4682A-B7DC-44CC-9137-FE66182F3B4D}" srcId="{F3CBF612-D817-474C-9820-EEFB25F05E2A}" destId="{CD67E44B-C03C-4EB0-A4AF-5BB680DA39FA}" srcOrd="3" destOrd="0" parTransId="{4AA0F9F0-5D9D-4D77-9B93-890640E157BA}" sibTransId="{09FC5104-1359-4FA0-8DFB-C944A0D80B8F}"/>
    <dgm:cxn modelId="{D5DA851E-D806-4379-97BF-4F7D0A97654B}" type="presOf" srcId="{94891407-FBE9-4FCB-8319-A6DE61E0FB38}" destId="{60939172-F948-401D-B616-79EA1B89CC9E}" srcOrd="0" destOrd="0" presId="urn:microsoft.com/office/officeart/2005/8/layout/process4"/>
    <dgm:cxn modelId="{E10A5C1D-1448-4DF1-8E01-7E33416C5085}" type="presOf" srcId="{820831D9-798A-41A6-8DB4-37963450C7B1}" destId="{24BEAD6B-C106-4826-A7F0-ACA1992D1CDA}" srcOrd="0" destOrd="0" presId="urn:microsoft.com/office/officeart/2005/8/layout/process4"/>
    <dgm:cxn modelId="{555A28FF-02FD-4C54-A351-E4E6BE04B9BB}" type="presOf" srcId="{F3CBF612-D817-474C-9820-EEFB25F05E2A}" destId="{4256E3FC-425A-4FE7-9199-301690D8B2F1}" srcOrd="0" destOrd="0" presId="urn:microsoft.com/office/officeart/2005/8/layout/process4"/>
    <dgm:cxn modelId="{41DE0D82-B8C5-4614-96CA-14434E8972F2}" type="presOf" srcId="{E5B37AA8-4638-40E4-B504-3B9EAED59327}" destId="{7327AFCF-E34D-42ED-8226-27ABFAFAC862}" srcOrd="0" destOrd="0" presId="urn:microsoft.com/office/officeart/2005/8/layout/process4"/>
    <dgm:cxn modelId="{C182CA63-AB99-4E68-8BB6-B06AB782C4B4}" srcId="{F3CBF612-D817-474C-9820-EEFB25F05E2A}" destId="{880673B7-0AA4-4276-A9BF-75BB0BD0085C}" srcOrd="4" destOrd="0" parTransId="{4DDBD335-09F7-4C6E-8CF9-665BF247D0F3}" sibTransId="{FBE4F120-202B-477A-B7B4-E305DAD27CF4}"/>
    <dgm:cxn modelId="{43ABBA81-1215-4333-893A-FC0FA0C70D88}" srcId="{94891407-FBE9-4FCB-8319-A6DE61E0FB38}" destId="{F3CBF612-D817-474C-9820-EEFB25F05E2A}" srcOrd="0" destOrd="0" parTransId="{A5EDB776-7240-485C-B1DF-05F52999B29B}" sibTransId="{D4C2F8B0-2685-4F45-AA70-CD9EAD86DF70}"/>
    <dgm:cxn modelId="{3A1207A3-F7D5-4C9D-B364-91879DA17114}" type="presOf" srcId="{880673B7-0AA4-4276-A9BF-75BB0BD0085C}" destId="{85954D79-B193-4325-8279-7BC32B33A4CE}" srcOrd="0" destOrd="0" presId="urn:microsoft.com/office/officeart/2005/8/layout/process4"/>
    <dgm:cxn modelId="{C7A90728-0D82-4CE9-BBB9-01609146589D}" type="presOf" srcId="{478E29D2-1CDA-41B8-8B5A-B5BBA45043CB}" destId="{31DCF044-9E96-4B9D-B517-355ACFE0A13C}" srcOrd="0" destOrd="0" presId="urn:microsoft.com/office/officeart/2005/8/layout/process4"/>
    <dgm:cxn modelId="{6A7AD266-AB93-4EF9-8659-BE4615AB0D71}" type="presOf" srcId="{CD67E44B-C03C-4EB0-A4AF-5BB680DA39FA}" destId="{7EE64B97-FF33-4DB0-A915-7981660ABBB1}" srcOrd="0" destOrd="0" presId="urn:microsoft.com/office/officeart/2005/8/layout/process4"/>
    <dgm:cxn modelId="{E81F4E5D-623A-4A56-80B1-10FC8ED37BE6}" srcId="{F3CBF612-D817-474C-9820-EEFB25F05E2A}" destId="{E5B37AA8-4638-40E4-B504-3B9EAED59327}" srcOrd="0" destOrd="0" parTransId="{3B2A9B09-1659-4D09-BD57-82A09E953CF2}" sibTransId="{DCDA9BB9-3E78-4CB4-96BD-2BE81718868D}"/>
    <dgm:cxn modelId="{A2245A85-B0B8-4F23-9DD5-B84C428A73AA}" srcId="{F3CBF612-D817-474C-9820-EEFB25F05E2A}" destId="{478E29D2-1CDA-41B8-8B5A-B5BBA45043CB}" srcOrd="2" destOrd="0" parTransId="{8055EE79-9692-455B-A091-C5AE539EB750}" sibTransId="{927B4233-8574-4512-883B-2A03ABD329F2}"/>
    <dgm:cxn modelId="{3D2DF88F-B3FB-4E25-AE31-A448512FF93A}" type="presParOf" srcId="{60939172-F948-401D-B616-79EA1B89CC9E}" destId="{F09081F7-0356-4A60-872E-47039753C3AB}" srcOrd="0" destOrd="0" presId="urn:microsoft.com/office/officeart/2005/8/layout/process4"/>
    <dgm:cxn modelId="{E23F802C-4EB0-4CB6-BC11-04FE9A333165}" type="presParOf" srcId="{F09081F7-0356-4A60-872E-47039753C3AB}" destId="{4256E3FC-425A-4FE7-9199-301690D8B2F1}" srcOrd="0" destOrd="0" presId="urn:microsoft.com/office/officeart/2005/8/layout/process4"/>
    <dgm:cxn modelId="{ABA50FAB-DB91-4CBE-88B1-0DBE85EB4270}" type="presParOf" srcId="{F09081F7-0356-4A60-872E-47039753C3AB}" destId="{4720EA94-1C5C-4535-B47B-24EF6DDF9872}" srcOrd="1" destOrd="0" presId="urn:microsoft.com/office/officeart/2005/8/layout/process4"/>
    <dgm:cxn modelId="{40EF385B-58C8-432F-8809-E839C8A26A5F}" type="presParOf" srcId="{F09081F7-0356-4A60-872E-47039753C3AB}" destId="{4BE842E6-8740-4EA0-BAA6-815B33FF4D73}" srcOrd="2" destOrd="0" presId="urn:microsoft.com/office/officeart/2005/8/layout/process4"/>
    <dgm:cxn modelId="{85C9EC5A-948E-4FCE-8E3A-06465C21E4D2}" type="presParOf" srcId="{4BE842E6-8740-4EA0-BAA6-815B33FF4D73}" destId="{7327AFCF-E34D-42ED-8226-27ABFAFAC862}" srcOrd="0" destOrd="0" presId="urn:microsoft.com/office/officeart/2005/8/layout/process4"/>
    <dgm:cxn modelId="{F3B7871B-78D5-4CD8-9B81-1BD429B2729C}" type="presParOf" srcId="{4BE842E6-8740-4EA0-BAA6-815B33FF4D73}" destId="{24BEAD6B-C106-4826-A7F0-ACA1992D1CDA}" srcOrd="1" destOrd="0" presId="urn:microsoft.com/office/officeart/2005/8/layout/process4"/>
    <dgm:cxn modelId="{964F6C39-FCD0-4418-92BC-531A6D2DCC11}" type="presParOf" srcId="{4BE842E6-8740-4EA0-BAA6-815B33FF4D73}" destId="{31DCF044-9E96-4B9D-B517-355ACFE0A13C}" srcOrd="2" destOrd="0" presId="urn:microsoft.com/office/officeart/2005/8/layout/process4"/>
    <dgm:cxn modelId="{60CCC709-7529-4CE6-809A-332D28898CFC}" type="presParOf" srcId="{4BE842E6-8740-4EA0-BAA6-815B33FF4D73}" destId="{7EE64B97-FF33-4DB0-A915-7981660ABBB1}" srcOrd="3" destOrd="0" presId="urn:microsoft.com/office/officeart/2005/8/layout/process4"/>
    <dgm:cxn modelId="{775F246C-9B03-456D-A933-24B803D0FFAD}" type="presParOf" srcId="{4BE842E6-8740-4EA0-BAA6-815B33FF4D73}" destId="{85954D79-B193-4325-8279-7BC32B33A4CE}" srcOrd="4"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20989B4-68AF-4DB6-BDE6-399C16D9FF2B}" type="doc">
      <dgm:prSet loTypeId="urn:microsoft.com/office/officeart/2005/8/layout/hProcess9" loCatId="process" qsTypeId="urn:microsoft.com/office/officeart/2005/8/quickstyle/simple1" qsCatId="simple" csTypeId="urn:microsoft.com/office/officeart/2005/8/colors/colorful5" csCatId="colorful" phldr="1"/>
      <dgm:spPr/>
      <dgm:t>
        <a:bodyPr/>
        <a:lstStyle/>
        <a:p>
          <a:endParaRPr lang="zh-TW" altLang="en-US"/>
        </a:p>
      </dgm:t>
    </dgm:pt>
    <dgm:pt modelId="{A3C8B3AC-7DE7-40EF-9DB7-A35D408A8A48}">
      <dgm:prSet custT="1"/>
      <dgm:spPr/>
      <dgm:t>
        <a:bodyPr/>
        <a:lstStyle/>
        <a:p>
          <a:pPr rtl="0"/>
          <a:r>
            <a:rPr lang="zh-TW" altLang="en-US" sz="3600" b="1" dirty="0" smtClean="0">
              <a:latin typeface="Arial Unicode MS" panose="020B0604020202020204" pitchFamily="34" charset="-120"/>
              <a:ea typeface="Arial Unicode MS" panose="020B0604020202020204" pitchFamily="34" charset="-120"/>
              <a:cs typeface="Arial Unicode MS" panose="020B0604020202020204" pitchFamily="34" charset="-120"/>
            </a:rPr>
            <a:t>果菜市場擴建</a:t>
          </a:r>
          <a:endParaRPr lang="zh-TW" altLang="en-US" sz="3600" dirty="0">
            <a:latin typeface="Arial Unicode MS" panose="020B0604020202020204" pitchFamily="34" charset="-120"/>
            <a:ea typeface="Arial Unicode MS" panose="020B0604020202020204" pitchFamily="34" charset="-120"/>
            <a:cs typeface="Arial Unicode MS" panose="020B0604020202020204" pitchFamily="34" charset="-120"/>
          </a:endParaRPr>
        </a:p>
      </dgm:t>
    </dgm:pt>
    <dgm:pt modelId="{8ADA2642-5ABE-48CF-9420-A9928CDC696F}" type="parTrans" cxnId="{CA9F488C-FBBB-4F44-A7F8-4CAB14A8B60C}">
      <dgm:prSet/>
      <dgm:spPr/>
      <dgm:t>
        <a:bodyPr/>
        <a:lstStyle/>
        <a:p>
          <a:endParaRPr lang="zh-TW" altLang="en-US"/>
        </a:p>
      </dgm:t>
    </dgm:pt>
    <dgm:pt modelId="{C6761265-769D-4990-B9D4-F9295A31F58D}" type="sibTrans" cxnId="{CA9F488C-FBBB-4F44-A7F8-4CAB14A8B60C}">
      <dgm:prSet/>
      <dgm:spPr/>
      <dgm:t>
        <a:bodyPr/>
        <a:lstStyle/>
        <a:p>
          <a:endParaRPr lang="zh-TW" altLang="en-US"/>
        </a:p>
      </dgm:t>
    </dgm:pt>
    <dgm:pt modelId="{DB2A09F7-544A-44F4-BFA6-83489B80D0D2}">
      <dgm:prSet custT="1"/>
      <dgm:spPr/>
      <dgm:t>
        <a:bodyPr/>
        <a:lstStyle/>
        <a:p>
          <a:pPr rtl="0"/>
          <a:r>
            <a:rPr lang="zh-TW" altLang="en-US" sz="3600" b="1" dirty="0" smtClean="0">
              <a:latin typeface="Arial Unicode MS" panose="020B0604020202020204" pitchFamily="34" charset="-120"/>
              <a:ea typeface="Arial Unicode MS" panose="020B0604020202020204" pitchFamily="34" charset="-120"/>
              <a:cs typeface="Arial Unicode MS" panose="020B0604020202020204" pitchFamily="34" charset="-120"/>
            </a:rPr>
            <a:t>北側用地取回</a:t>
          </a:r>
        </a:p>
      </dgm:t>
    </dgm:pt>
    <dgm:pt modelId="{A04B2AEF-B026-4CE8-A6A5-D8CBAE557003}" type="parTrans" cxnId="{0A2EFB6D-CB67-43BD-BCF3-318B8C225E16}">
      <dgm:prSet/>
      <dgm:spPr/>
      <dgm:t>
        <a:bodyPr/>
        <a:lstStyle/>
        <a:p>
          <a:endParaRPr lang="zh-TW" altLang="en-US"/>
        </a:p>
      </dgm:t>
    </dgm:pt>
    <dgm:pt modelId="{5E09DA34-4A40-4ABF-839F-C7C45998559E}" type="sibTrans" cxnId="{0A2EFB6D-CB67-43BD-BCF3-318B8C225E16}">
      <dgm:prSet/>
      <dgm:spPr/>
      <dgm:t>
        <a:bodyPr/>
        <a:lstStyle/>
        <a:p>
          <a:endParaRPr lang="zh-TW" altLang="en-US"/>
        </a:p>
      </dgm:t>
    </dgm:pt>
    <dgm:pt modelId="{25DBECAC-661A-4C49-9A69-BC87A7D29E0F}" type="pres">
      <dgm:prSet presAssocID="{020989B4-68AF-4DB6-BDE6-399C16D9FF2B}" presName="CompostProcess" presStyleCnt="0">
        <dgm:presLayoutVars>
          <dgm:dir/>
          <dgm:resizeHandles val="exact"/>
        </dgm:presLayoutVars>
      </dgm:prSet>
      <dgm:spPr/>
      <dgm:t>
        <a:bodyPr/>
        <a:lstStyle/>
        <a:p>
          <a:endParaRPr lang="zh-TW" altLang="en-US"/>
        </a:p>
      </dgm:t>
    </dgm:pt>
    <dgm:pt modelId="{BAC3F962-AFBF-483B-B5C9-36DDF0FFE5BA}" type="pres">
      <dgm:prSet presAssocID="{020989B4-68AF-4DB6-BDE6-399C16D9FF2B}" presName="arrow" presStyleLbl="bgShp" presStyleIdx="0" presStyleCnt="1"/>
      <dgm:spPr/>
    </dgm:pt>
    <dgm:pt modelId="{35A0EDAD-B1F9-4DD4-AD7D-0C37DC3F67A1}" type="pres">
      <dgm:prSet presAssocID="{020989B4-68AF-4DB6-BDE6-399C16D9FF2B}" presName="linearProcess" presStyleCnt="0"/>
      <dgm:spPr/>
    </dgm:pt>
    <dgm:pt modelId="{61A3915A-0020-4EAB-9B7F-29F258EB6CAB}" type="pres">
      <dgm:prSet presAssocID="{A3C8B3AC-7DE7-40EF-9DB7-A35D408A8A48}" presName="textNode" presStyleLbl="node1" presStyleIdx="0" presStyleCnt="2" custScaleY="121456">
        <dgm:presLayoutVars>
          <dgm:bulletEnabled val="1"/>
        </dgm:presLayoutVars>
      </dgm:prSet>
      <dgm:spPr/>
      <dgm:t>
        <a:bodyPr/>
        <a:lstStyle/>
        <a:p>
          <a:endParaRPr lang="zh-TW" altLang="en-US"/>
        </a:p>
      </dgm:t>
    </dgm:pt>
    <dgm:pt modelId="{EF6376CA-ACDA-4924-B6D1-0C1DB0E9E77D}" type="pres">
      <dgm:prSet presAssocID="{C6761265-769D-4990-B9D4-F9295A31F58D}" presName="sibTrans" presStyleCnt="0"/>
      <dgm:spPr/>
    </dgm:pt>
    <dgm:pt modelId="{800A0A10-68F2-4B6E-8A84-C0A9D3549439}" type="pres">
      <dgm:prSet presAssocID="{DB2A09F7-544A-44F4-BFA6-83489B80D0D2}" presName="textNode" presStyleLbl="node1" presStyleIdx="1" presStyleCnt="2" custScaleY="121456" custLinFactNeighborX="-76636" custLinFactNeighborY="-717">
        <dgm:presLayoutVars>
          <dgm:bulletEnabled val="1"/>
        </dgm:presLayoutVars>
      </dgm:prSet>
      <dgm:spPr/>
      <dgm:t>
        <a:bodyPr/>
        <a:lstStyle/>
        <a:p>
          <a:endParaRPr lang="zh-TW" altLang="en-US"/>
        </a:p>
      </dgm:t>
    </dgm:pt>
  </dgm:ptLst>
  <dgm:cxnLst>
    <dgm:cxn modelId="{789AADCB-4DA6-430B-B3CD-853E99A3A5D7}" type="presOf" srcId="{020989B4-68AF-4DB6-BDE6-399C16D9FF2B}" destId="{25DBECAC-661A-4C49-9A69-BC87A7D29E0F}" srcOrd="0" destOrd="0" presId="urn:microsoft.com/office/officeart/2005/8/layout/hProcess9"/>
    <dgm:cxn modelId="{CA9F488C-FBBB-4F44-A7F8-4CAB14A8B60C}" srcId="{020989B4-68AF-4DB6-BDE6-399C16D9FF2B}" destId="{A3C8B3AC-7DE7-40EF-9DB7-A35D408A8A48}" srcOrd="0" destOrd="0" parTransId="{8ADA2642-5ABE-48CF-9420-A9928CDC696F}" sibTransId="{C6761265-769D-4990-B9D4-F9295A31F58D}"/>
    <dgm:cxn modelId="{984B980A-6012-4D91-A9F6-A98C7F7DF5DD}" type="presOf" srcId="{DB2A09F7-544A-44F4-BFA6-83489B80D0D2}" destId="{800A0A10-68F2-4B6E-8A84-C0A9D3549439}" srcOrd="0" destOrd="0" presId="urn:microsoft.com/office/officeart/2005/8/layout/hProcess9"/>
    <dgm:cxn modelId="{0A2EFB6D-CB67-43BD-BCF3-318B8C225E16}" srcId="{020989B4-68AF-4DB6-BDE6-399C16D9FF2B}" destId="{DB2A09F7-544A-44F4-BFA6-83489B80D0D2}" srcOrd="1" destOrd="0" parTransId="{A04B2AEF-B026-4CE8-A6A5-D8CBAE557003}" sibTransId="{5E09DA34-4A40-4ABF-839F-C7C45998559E}"/>
    <dgm:cxn modelId="{F54462E8-45A7-4516-B502-555A05396693}" type="presOf" srcId="{A3C8B3AC-7DE7-40EF-9DB7-A35D408A8A48}" destId="{61A3915A-0020-4EAB-9B7F-29F258EB6CAB}" srcOrd="0" destOrd="0" presId="urn:microsoft.com/office/officeart/2005/8/layout/hProcess9"/>
    <dgm:cxn modelId="{761B855E-9654-47C0-B3D5-CD51115983A8}" type="presParOf" srcId="{25DBECAC-661A-4C49-9A69-BC87A7D29E0F}" destId="{BAC3F962-AFBF-483B-B5C9-36DDF0FFE5BA}" srcOrd="0" destOrd="0" presId="urn:microsoft.com/office/officeart/2005/8/layout/hProcess9"/>
    <dgm:cxn modelId="{700C9AAB-3379-4AE5-B6A6-6AC3EC77C9ED}" type="presParOf" srcId="{25DBECAC-661A-4C49-9A69-BC87A7D29E0F}" destId="{35A0EDAD-B1F9-4DD4-AD7D-0C37DC3F67A1}" srcOrd="1" destOrd="0" presId="urn:microsoft.com/office/officeart/2005/8/layout/hProcess9"/>
    <dgm:cxn modelId="{286A3A82-DE4D-4D6A-AF07-B47DA6DC39B1}" type="presParOf" srcId="{35A0EDAD-B1F9-4DD4-AD7D-0C37DC3F67A1}" destId="{61A3915A-0020-4EAB-9B7F-29F258EB6CAB}" srcOrd="0" destOrd="0" presId="urn:microsoft.com/office/officeart/2005/8/layout/hProcess9"/>
    <dgm:cxn modelId="{6B8DF6A8-7F0C-427F-9E1E-8F954ED0978A}" type="presParOf" srcId="{35A0EDAD-B1F9-4DD4-AD7D-0C37DC3F67A1}" destId="{EF6376CA-ACDA-4924-B6D1-0C1DB0E9E77D}" srcOrd="1" destOrd="0" presId="urn:microsoft.com/office/officeart/2005/8/layout/hProcess9"/>
    <dgm:cxn modelId="{CCA082AC-4DAE-4EB0-A619-50BAC522266B}" type="presParOf" srcId="{35A0EDAD-B1F9-4DD4-AD7D-0C37DC3F67A1}" destId="{800A0A10-68F2-4B6E-8A84-C0A9D3549439}" srcOrd="2"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20989B4-68AF-4DB6-BDE6-399C16D9FF2B}" type="doc">
      <dgm:prSet loTypeId="urn:microsoft.com/office/officeart/2005/8/layout/hProcess9" loCatId="process" qsTypeId="urn:microsoft.com/office/officeart/2005/8/quickstyle/simple1" qsCatId="simple" csTypeId="urn:microsoft.com/office/officeart/2005/8/colors/colorful5" csCatId="colorful" phldr="1"/>
      <dgm:spPr/>
      <dgm:t>
        <a:bodyPr/>
        <a:lstStyle/>
        <a:p>
          <a:endParaRPr lang="zh-TW" altLang="en-US"/>
        </a:p>
      </dgm:t>
    </dgm:pt>
    <dgm:pt modelId="{A3C8B3AC-7DE7-40EF-9DB7-A35D408A8A48}">
      <dgm:prSet custT="1"/>
      <dgm:spPr/>
      <dgm:t>
        <a:bodyPr/>
        <a:lstStyle/>
        <a:p>
          <a:pPr rtl="0"/>
          <a:r>
            <a:rPr lang="zh-TW" altLang="en-US" sz="3600" b="1" dirty="0" smtClean="0">
              <a:latin typeface="Arial Unicode MS" panose="020B0604020202020204" pitchFamily="34" charset="-120"/>
              <a:ea typeface="Arial Unicode MS" panose="020B0604020202020204" pitchFamily="34" charset="-120"/>
              <a:cs typeface="Arial Unicode MS" panose="020B0604020202020204" pitchFamily="34" charset="-120"/>
            </a:rPr>
            <a:t>防洪治水</a:t>
          </a:r>
          <a:endParaRPr lang="zh-TW" altLang="en-US" sz="3600" dirty="0">
            <a:latin typeface="Arial Unicode MS" panose="020B0604020202020204" pitchFamily="34" charset="-120"/>
            <a:ea typeface="Arial Unicode MS" panose="020B0604020202020204" pitchFamily="34" charset="-120"/>
            <a:cs typeface="Arial Unicode MS" panose="020B0604020202020204" pitchFamily="34" charset="-120"/>
          </a:endParaRPr>
        </a:p>
      </dgm:t>
    </dgm:pt>
    <dgm:pt modelId="{8ADA2642-5ABE-48CF-9420-A9928CDC696F}" type="parTrans" cxnId="{CA9F488C-FBBB-4F44-A7F8-4CAB14A8B60C}">
      <dgm:prSet/>
      <dgm:spPr/>
      <dgm:t>
        <a:bodyPr/>
        <a:lstStyle/>
        <a:p>
          <a:endParaRPr lang="zh-TW" altLang="en-US"/>
        </a:p>
      </dgm:t>
    </dgm:pt>
    <dgm:pt modelId="{C6761265-769D-4990-B9D4-F9295A31F58D}" type="sibTrans" cxnId="{CA9F488C-FBBB-4F44-A7F8-4CAB14A8B60C}">
      <dgm:prSet/>
      <dgm:spPr/>
      <dgm:t>
        <a:bodyPr/>
        <a:lstStyle/>
        <a:p>
          <a:endParaRPr lang="zh-TW" altLang="en-US"/>
        </a:p>
      </dgm:t>
    </dgm:pt>
    <dgm:pt modelId="{DB2A09F7-544A-44F4-BFA6-83489B80D0D2}">
      <dgm:prSet custT="1"/>
      <dgm:spPr/>
      <dgm:t>
        <a:bodyPr/>
        <a:lstStyle/>
        <a:p>
          <a:pPr rtl="0">
            <a:lnSpc>
              <a:spcPts val="2800"/>
            </a:lnSpc>
            <a:spcAft>
              <a:spcPts val="0"/>
            </a:spcAft>
          </a:pPr>
          <a:r>
            <a:rPr lang="zh-TW" altLang="en-US" sz="2400" b="1" dirty="0" smtClean="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rPr>
            <a:t>地下滯洪量</a:t>
          </a:r>
          <a:r>
            <a:rPr lang="en-US" altLang="zh-TW" sz="2400" b="1" dirty="0" smtClean="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rPr>
            <a:t>6.7</a:t>
          </a:r>
          <a:r>
            <a:rPr lang="zh-TW" altLang="en-US" sz="2400" b="1" dirty="0" smtClean="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rPr>
            <a:t>萬噸</a:t>
          </a:r>
          <a:r>
            <a:rPr lang="en-US" altLang="zh-TW" sz="2400" b="1" dirty="0" smtClean="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rPr>
            <a:t/>
          </a:r>
          <a:br>
            <a:rPr lang="en-US" altLang="zh-TW" sz="2400" b="1" dirty="0" smtClean="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rPr>
          </a:br>
          <a:r>
            <a:rPr lang="zh-TW" altLang="en-US" sz="2000" b="1" dirty="0" smtClean="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rPr>
            <a:t>解決周邊淹水 寶珠溝堤岸景觀改善</a:t>
          </a:r>
        </a:p>
      </dgm:t>
    </dgm:pt>
    <dgm:pt modelId="{A04B2AEF-B026-4CE8-A6A5-D8CBAE557003}" type="parTrans" cxnId="{0A2EFB6D-CB67-43BD-BCF3-318B8C225E16}">
      <dgm:prSet/>
      <dgm:spPr/>
      <dgm:t>
        <a:bodyPr/>
        <a:lstStyle/>
        <a:p>
          <a:endParaRPr lang="zh-TW" altLang="en-US"/>
        </a:p>
      </dgm:t>
    </dgm:pt>
    <dgm:pt modelId="{5E09DA34-4A40-4ABF-839F-C7C45998559E}" type="sibTrans" cxnId="{0A2EFB6D-CB67-43BD-BCF3-318B8C225E16}">
      <dgm:prSet/>
      <dgm:spPr/>
      <dgm:t>
        <a:bodyPr/>
        <a:lstStyle/>
        <a:p>
          <a:endParaRPr lang="zh-TW" altLang="en-US"/>
        </a:p>
      </dgm:t>
    </dgm:pt>
    <dgm:pt modelId="{25DBECAC-661A-4C49-9A69-BC87A7D29E0F}" type="pres">
      <dgm:prSet presAssocID="{020989B4-68AF-4DB6-BDE6-399C16D9FF2B}" presName="CompostProcess" presStyleCnt="0">
        <dgm:presLayoutVars>
          <dgm:dir/>
          <dgm:resizeHandles val="exact"/>
        </dgm:presLayoutVars>
      </dgm:prSet>
      <dgm:spPr/>
      <dgm:t>
        <a:bodyPr/>
        <a:lstStyle/>
        <a:p>
          <a:endParaRPr lang="zh-TW" altLang="en-US"/>
        </a:p>
      </dgm:t>
    </dgm:pt>
    <dgm:pt modelId="{BAC3F962-AFBF-483B-B5C9-36DDF0FFE5BA}" type="pres">
      <dgm:prSet presAssocID="{020989B4-68AF-4DB6-BDE6-399C16D9FF2B}" presName="arrow" presStyleLbl="bgShp" presStyleIdx="0" presStyleCnt="1"/>
      <dgm:spPr/>
    </dgm:pt>
    <dgm:pt modelId="{35A0EDAD-B1F9-4DD4-AD7D-0C37DC3F67A1}" type="pres">
      <dgm:prSet presAssocID="{020989B4-68AF-4DB6-BDE6-399C16D9FF2B}" presName="linearProcess" presStyleCnt="0"/>
      <dgm:spPr/>
    </dgm:pt>
    <dgm:pt modelId="{61A3915A-0020-4EAB-9B7F-29F258EB6CAB}" type="pres">
      <dgm:prSet presAssocID="{A3C8B3AC-7DE7-40EF-9DB7-A35D408A8A48}" presName="textNode" presStyleLbl="node1" presStyleIdx="0" presStyleCnt="2" custScaleY="121456">
        <dgm:presLayoutVars>
          <dgm:bulletEnabled val="1"/>
        </dgm:presLayoutVars>
      </dgm:prSet>
      <dgm:spPr/>
      <dgm:t>
        <a:bodyPr/>
        <a:lstStyle/>
        <a:p>
          <a:endParaRPr lang="zh-TW" altLang="en-US"/>
        </a:p>
      </dgm:t>
    </dgm:pt>
    <dgm:pt modelId="{EF6376CA-ACDA-4924-B6D1-0C1DB0E9E77D}" type="pres">
      <dgm:prSet presAssocID="{C6761265-769D-4990-B9D4-F9295A31F58D}" presName="sibTrans" presStyleCnt="0"/>
      <dgm:spPr/>
    </dgm:pt>
    <dgm:pt modelId="{800A0A10-68F2-4B6E-8A84-C0A9D3549439}" type="pres">
      <dgm:prSet presAssocID="{DB2A09F7-544A-44F4-BFA6-83489B80D0D2}" presName="textNode" presStyleLbl="node1" presStyleIdx="1" presStyleCnt="2" custScaleY="121456" custLinFactNeighborX="-76636" custLinFactNeighborY="-717">
        <dgm:presLayoutVars>
          <dgm:bulletEnabled val="1"/>
        </dgm:presLayoutVars>
      </dgm:prSet>
      <dgm:spPr/>
      <dgm:t>
        <a:bodyPr/>
        <a:lstStyle/>
        <a:p>
          <a:endParaRPr lang="zh-TW" altLang="en-US"/>
        </a:p>
      </dgm:t>
    </dgm:pt>
  </dgm:ptLst>
  <dgm:cxnLst>
    <dgm:cxn modelId="{1D8F4D00-F70D-4926-9063-F7D571605E8E}" type="presOf" srcId="{DB2A09F7-544A-44F4-BFA6-83489B80D0D2}" destId="{800A0A10-68F2-4B6E-8A84-C0A9D3549439}" srcOrd="0" destOrd="0" presId="urn:microsoft.com/office/officeart/2005/8/layout/hProcess9"/>
    <dgm:cxn modelId="{5D8EBCC3-D2F1-473C-B791-C0BB19DFA419}" type="presOf" srcId="{A3C8B3AC-7DE7-40EF-9DB7-A35D408A8A48}" destId="{61A3915A-0020-4EAB-9B7F-29F258EB6CAB}" srcOrd="0" destOrd="0" presId="urn:microsoft.com/office/officeart/2005/8/layout/hProcess9"/>
    <dgm:cxn modelId="{CA9F488C-FBBB-4F44-A7F8-4CAB14A8B60C}" srcId="{020989B4-68AF-4DB6-BDE6-399C16D9FF2B}" destId="{A3C8B3AC-7DE7-40EF-9DB7-A35D408A8A48}" srcOrd="0" destOrd="0" parTransId="{8ADA2642-5ABE-48CF-9420-A9928CDC696F}" sibTransId="{C6761265-769D-4990-B9D4-F9295A31F58D}"/>
    <dgm:cxn modelId="{82FEAE38-5614-4779-AB0E-D61E6B291A48}" type="presOf" srcId="{020989B4-68AF-4DB6-BDE6-399C16D9FF2B}" destId="{25DBECAC-661A-4C49-9A69-BC87A7D29E0F}" srcOrd="0" destOrd="0" presId="urn:microsoft.com/office/officeart/2005/8/layout/hProcess9"/>
    <dgm:cxn modelId="{0A2EFB6D-CB67-43BD-BCF3-318B8C225E16}" srcId="{020989B4-68AF-4DB6-BDE6-399C16D9FF2B}" destId="{DB2A09F7-544A-44F4-BFA6-83489B80D0D2}" srcOrd="1" destOrd="0" parTransId="{A04B2AEF-B026-4CE8-A6A5-D8CBAE557003}" sibTransId="{5E09DA34-4A40-4ABF-839F-C7C45998559E}"/>
    <dgm:cxn modelId="{233F7C92-0AE7-49A9-BF0F-6800088F6650}" type="presParOf" srcId="{25DBECAC-661A-4C49-9A69-BC87A7D29E0F}" destId="{BAC3F962-AFBF-483B-B5C9-36DDF0FFE5BA}" srcOrd="0" destOrd="0" presId="urn:microsoft.com/office/officeart/2005/8/layout/hProcess9"/>
    <dgm:cxn modelId="{531A5440-F09F-4F7D-80A3-ED5CC1F4E965}" type="presParOf" srcId="{25DBECAC-661A-4C49-9A69-BC87A7D29E0F}" destId="{35A0EDAD-B1F9-4DD4-AD7D-0C37DC3F67A1}" srcOrd="1" destOrd="0" presId="urn:microsoft.com/office/officeart/2005/8/layout/hProcess9"/>
    <dgm:cxn modelId="{BFA05521-7A23-4A9C-A1DD-8C6E07F01C2C}" type="presParOf" srcId="{35A0EDAD-B1F9-4DD4-AD7D-0C37DC3F67A1}" destId="{61A3915A-0020-4EAB-9B7F-29F258EB6CAB}" srcOrd="0" destOrd="0" presId="urn:microsoft.com/office/officeart/2005/8/layout/hProcess9"/>
    <dgm:cxn modelId="{21B3C37C-380C-42A5-AF9C-A53B6C83E3FC}" type="presParOf" srcId="{35A0EDAD-B1F9-4DD4-AD7D-0C37DC3F67A1}" destId="{EF6376CA-ACDA-4924-B6D1-0C1DB0E9E77D}" srcOrd="1" destOrd="0" presId="urn:microsoft.com/office/officeart/2005/8/layout/hProcess9"/>
    <dgm:cxn modelId="{C430D734-2144-459B-9280-4A2E0BCE39D9}" type="presParOf" srcId="{35A0EDAD-B1F9-4DD4-AD7D-0C37DC3F67A1}" destId="{800A0A10-68F2-4B6E-8A84-C0A9D3549439}" srcOrd="2" destOrd="0" presId="urn:microsoft.com/office/officeart/2005/8/layout/hProcess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20989B4-68AF-4DB6-BDE6-399C16D9FF2B}" type="doc">
      <dgm:prSet loTypeId="urn:microsoft.com/office/officeart/2005/8/layout/hProcess9" loCatId="process" qsTypeId="urn:microsoft.com/office/officeart/2005/8/quickstyle/simple1" qsCatId="simple" csTypeId="urn:microsoft.com/office/officeart/2005/8/colors/colorful5" csCatId="colorful" phldr="1"/>
      <dgm:spPr/>
      <dgm:t>
        <a:bodyPr/>
        <a:lstStyle/>
        <a:p>
          <a:endParaRPr lang="zh-TW" altLang="en-US"/>
        </a:p>
      </dgm:t>
    </dgm:pt>
    <dgm:pt modelId="{A3C8B3AC-7DE7-40EF-9DB7-A35D408A8A48}">
      <dgm:prSet custT="1"/>
      <dgm:spPr/>
      <dgm:t>
        <a:bodyPr/>
        <a:lstStyle/>
        <a:p>
          <a:pPr rtl="0"/>
          <a:r>
            <a:rPr lang="zh-TW" altLang="en-US" sz="3600" b="1" dirty="0" smtClean="0">
              <a:latin typeface="Arial Unicode MS" panose="020B0604020202020204" pitchFamily="34" charset="-120"/>
              <a:ea typeface="Arial Unicode MS" panose="020B0604020202020204" pitchFamily="34" charset="-120"/>
              <a:cs typeface="Arial Unicode MS" panose="020B0604020202020204" pitchFamily="34" charset="-120"/>
            </a:rPr>
            <a:t>十全路貫通覺民路</a:t>
          </a:r>
          <a:endParaRPr lang="zh-TW" altLang="en-US" sz="3600" dirty="0">
            <a:latin typeface="Arial Unicode MS" panose="020B0604020202020204" pitchFamily="34" charset="-120"/>
            <a:ea typeface="Arial Unicode MS" panose="020B0604020202020204" pitchFamily="34" charset="-120"/>
            <a:cs typeface="Arial Unicode MS" panose="020B0604020202020204" pitchFamily="34" charset="-120"/>
          </a:endParaRPr>
        </a:p>
      </dgm:t>
    </dgm:pt>
    <dgm:pt modelId="{8ADA2642-5ABE-48CF-9420-A9928CDC696F}" type="parTrans" cxnId="{CA9F488C-FBBB-4F44-A7F8-4CAB14A8B60C}">
      <dgm:prSet/>
      <dgm:spPr/>
      <dgm:t>
        <a:bodyPr/>
        <a:lstStyle/>
        <a:p>
          <a:endParaRPr lang="zh-TW" altLang="en-US"/>
        </a:p>
      </dgm:t>
    </dgm:pt>
    <dgm:pt modelId="{C6761265-769D-4990-B9D4-F9295A31F58D}" type="sibTrans" cxnId="{CA9F488C-FBBB-4F44-A7F8-4CAB14A8B60C}">
      <dgm:prSet/>
      <dgm:spPr/>
      <dgm:t>
        <a:bodyPr/>
        <a:lstStyle/>
        <a:p>
          <a:endParaRPr lang="zh-TW" altLang="en-US"/>
        </a:p>
      </dgm:t>
    </dgm:pt>
    <dgm:pt modelId="{DB2A09F7-544A-44F4-BFA6-83489B80D0D2}">
      <dgm:prSet custT="1"/>
      <dgm:spPr/>
      <dgm:t>
        <a:bodyPr/>
        <a:lstStyle/>
        <a:p>
          <a:pPr rtl="0">
            <a:lnSpc>
              <a:spcPts val="2800"/>
            </a:lnSpc>
            <a:spcAft>
              <a:spcPts val="0"/>
            </a:spcAft>
          </a:pPr>
          <a:r>
            <a:rPr lang="zh-TW" altLang="en-US" sz="2400" b="1" dirty="0" smtClean="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rPr>
            <a:t>紓解交通</a:t>
          </a:r>
          <a:r>
            <a:rPr lang="en-US" altLang="zh-TW" sz="2400" b="1" dirty="0" smtClean="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rPr>
            <a:t/>
          </a:r>
          <a:br>
            <a:rPr lang="en-US" altLang="zh-TW" sz="2400" b="1" dirty="0" smtClean="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rPr>
          </a:br>
          <a:r>
            <a:rPr lang="zh-TW" altLang="en-US" sz="2400" b="1" dirty="0" smtClean="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rPr>
            <a:t>降低車禍 塞車</a:t>
          </a:r>
          <a:endParaRPr lang="zh-TW" altLang="en-US" sz="2000" b="1" dirty="0" smtClean="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endParaRPr>
        </a:p>
      </dgm:t>
    </dgm:pt>
    <dgm:pt modelId="{A04B2AEF-B026-4CE8-A6A5-D8CBAE557003}" type="parTrans" cxnId="{0A2EFB6D-CB67-43BD-BCF3-318B8C225E16}">
      <dgm:prSet/>
      <dgm:spPr/>
      <dgm:t>
        <a:bodyPr/>
        <a:lstStyle/>
        <a:p>
          <a:endParaRPr lang="zh-TW" altLang="en-US"/>
        </a:p>
      </dgm:t>
    </dgm:pt>
    <dgm:pt modelId="{5E09DA34-4A40-4ABF-839F-C7C45998559E}" type="sibTrans" cxnId="{0A2EFB6D-CB67-43BD-BCF3-318B8C225E16}">
      <dgm:prSet/>
      <dgm:spPr/>
      <dgm:t>
        <a:bodyPr/>
        <a:lstStyle/>
        <a:p>
          <a:endParaRPr lang="zh-TW" altLang="en-US"/>
        </a:p>
      </dgm:t>
    </dgm:pt>
    <dgm:pt modelId="{25DBECAC-661A-4C49-9A69-BC87A7D29E0F}" type="pres">
      <dgm:prSet presAssocID="{020989B4-68AF-4DB6-BDE6-399C16D9FF2B}" presName="CompostProcess" presStyleCnt="0">
        <dgm:presLayoutVars>
          <dgm:dir/>
          <dgm:resizeHandles val="exact"/>
        </dgm:presLayoutVars>
      </dgm:prSet>
      <dgm:spPr/>
      <dgm:t>
        <a:bodyPr/>
        <a:lstStyle/>
        <a:p>
          <a:endParaRPr lang="zh-TW" altLang="en-US"/>
        </a:p>
      </dgm:t>
    </dgm:pt>
    <dgm:pt modelId="{BAC3F962-AFBF-483B-B5C9-36DDF0FFE5BA}" type="pres">
      <dgm:prSet presAssocID="{020989B4-68AF-4DB6-BDE6-399C16D9FF2B}" presName="arrow" presStyleLbl="bgShp" presStyleIdx="0" presStyleCnt="1"/>
      <dgm:spPr/>
    </dgm:pt>
    <dgm:pt modelId="{35A0EDAD-B1F9-4DD4-AD7D-0C37DC3F67A1}" type="pres">
      <dgm:prSet presAssocID="{020989B4-68AF-4DB6-BDE6-399C16D9FF2B}" presName="linearProcess" presStyleCnt="0"/>
      <dgm:spPr/>
    </dgm:pt>
    <dgm:pt modelId="{61A3915A-0020-4EAB-9B7F-29F258EB6CAB}" type="pres">
      <dgm:prSet presAssocID="{A3C8B3AC-7DE7-40EF-9DB7-A35D408A8A48}" presName="textNode" presStyleLbl="node1" presStyleIdx="0" presStyleCnt="2" custScaleY="121456">
        <dgm:presLayoutVars>
          <dgm:bulletEnabled val="1"/>
        </dgm:presLayoutVars>
      </dgm:prSet>
      <dgm:spPr/>
      <dgm:t>
        <a:bodyPr/>
        <a:lstStyle/>
        <a:p>
          <a:endParaRPr lang="zh-TW" altLang="en-US"/>
        </a:p>
      </dgm:t>
    </dgm:pt>
    <dgm:pt modelId="{EF6376CA-ACDA-4924-B6D1-0C1DB0E9E77D}" type="pres">
      <dgm:prSet presAssocID="{C6761265-769D-4990-B9D4-F9295A31F58D}" presName="sibTrans" presStyleCnt="0"/>
      <dgm:spPr/>
    </dgm:pt>
    <dgm:pt modelId="{800A0A10-68F2-4B6E-8A84-C0A9D3549439}" type="pres">
      <dgm:prSet presAssocID="{DB2A09F7-544A-44F4-BFA6-83489B80D0D2}" presName="textNode" presStyleLbl="node1" presStyleIdx="1" presStyleCnt="2" custScaleY="121456" custLinFactNeighborX="-76636" custLinFactNeighborY="-717">
        <dgm:presLayoutVars>
          <dgm:bulletEnabled val="1"/>
        </dgm:presLayoutVars>
      </dgm:prSet>
      <dgm:spPr/>
      <dgm:t>
        <a:bodyPr/>
        <a:lstStyle/>
        <a:p>
          <a:endParaRPr lang="zh-TW" altLang="en-US"/>
        </a:p>
      </dgm:t>
    </dgm:pt>
  </dgm:ptLst>
  <dgm:cxnLst>
    <dgm:cxn modelId="{3A1D0F63-8392-4B53-91FE-D9626394E068}" type="presOf" srcId="{DB2A09F7-544A-44F4-BFA6-83489B80D0D2}" destId="{800A0A10-68F2-4B6E-8A84-C0A9D3549439}" srcOrd="0" destOrd="0" presId="urn:microsoft.com/office/officeart/2005/8/layout/hProcess9"/>
    <dgm:cxn modelId="{CA9F488C-FBBB-4F44-A7F8-4CAB14A8B60C}" srcId="{020989B4-68AF-4DB6-BDE6-399C16D9FF2B}" destId="{A3C8B3AC-7DE7-40EF-9DB7-A35D408A8A48}" srcOrd="0" destOrd="0" parTransId="{8ADA2642-5ABE-48CF-9420-A9928CDC696F}" sibTransId="{C6761265-769D-4990-B9D4-F9295A31F58D}"/>
    <dgm:cxn modelId="{0A2EFB6D-CB67-43BD-BCF3-318B8C225E16}" srcId="{020989B4-68AF-4DB6-BDE6-399C16D9FF2B}" destId="{DB2A09F7-544A-44F4-BFA6-83489B80D0D2}" srcOrd="1" destOrd="0" parTransId="{A04B2AEF-B026-4CE8-A6A5-D8CBAE557003}" sibTransId="{5E09DA34-4A40-4ABF-839F-C7C45998559E}"/>
    <dgm:cxn modelId="{8AB1D37D-88BF-420A-A578-D4CB0BA8D504}" type="presOf" srcId="{A3C8B3AC-7DE7-40EF-9DB7-A35D408A8A48}" destId="{61A3915A-0020-4EAB-9B7F-29F258EB6CAB}" srcOrd="0" destOrd="0" presId="urn:microsoft.com/office/officeart/2005/8/layout/hProcess9"/>
    <dgm:cxn modelId="{A382B324-22A5-4318-AD47-E9074E9E6FB3}" type="presOf" srcId="{020989B4-68AF-4DB6-BDE6-399C16D9FF2B}" destId="{25DBECAC-661A-4C49-9A69-BC87A7D29E0F}" srcOrd="0" destOrd="0" presId="urn:microsoft.com/office/officeart/2005/8/layout/hProcess9"/>
    <dgm:cxn modelId="{73A39A76-2CBB-4510-BF34-2598EED173C8}" type="presParOf" srcId="{25DBECAC-661A-4C49-9A69-BC87A7D29E0F}" destId="{BAC3F962-AFBF-483B-B5C9-36DDF0FFE5BA}" srcOrd="0" destOrd="0" presId="urn:microsoft.com/office/officeart/2005/8/layout/hProcess9"/>
    <dgm:cxn modelId="{018F6C98-5ACC-42EB-904C-B37270A5F26E}" type="presParOf" srcId="{25DBECAC-661A-4C49-9A69-BC87A7D29E0F}" destId="{35A0EDAD-B1F9-4DD4-AD7D-0C37DC3F67A1}" srcOrd="1" destOrd="0" presId="urn:microsoft.com/office/officeart/2005/8/layout/hProcess9"/>
    <dgm:cxn modelId="{E535D545-EF65-49E1-8FA8-EF714F8A8CE3}" type="presParOf" srcId="{35A0EDAD-B1F9-4DD4-AD7D-0C37DC3F67A1}" destId="{61A3915A-0020-4EAB-9B7F-29F258EB6CAB}" srcOrd="0" destOrd="0" presId="urn:microsoft.com/office/officeart/2005/8/layout/hProcess9"/>
    <dgm:cxn modelId="{3E7A9C26-E7B5-42B6-8D15-425099B07D01}" type="presParOf" srcId="{35A0EDAD-B1F9-4DD4-AD7D-0C37DC3F67A1}" destId="{EF6376CA-ACDA-4924-B6D1-0C1DB0E9E77D}" srcOrd="1" destOrd="0" presId="urn:microsoft.com/office/officeart/2005/8/layout/hProcess9"/>
    <dgm:cxn modelId="{CD92DF31-7953-4645-B42E-7C4B28DBCF04}" type="presParOf" srcId="{35A0EDAD-B1F9-4DD4-AD7D-0C37DC3F67A1}" destId="{800A0A10-68F2-4B6E-8A84-C0A9D3549439}" srcOrd="2" destOrd="0" presId="urn:microsoft.com/office/officeart/2005/8/layout/hProcess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B18ADFD-6A54-4C28-8335-54563E3CB547}" type="doc">
      <dgm:prSet loTypeId="urn:microsoft.com/office/officeart/2005/8/layout/radial3" loCatId="relationship" qsTypeId="urn:microsoft.com/office/officeart/2005/8/quickstyle/simple1#4" qsCatId="simple" csTypeId="urn:microsoft.com/office/officeart/2005/8/colors/colorful1#1" csCatId="colorful" phldr="1"/>
      <dgm:spPr/>
      <dgm:t>
        <a:bodyPr/>
        <a:lstStyle/>
        <a:p>
          <a:endParaRPr lang="zh-TW" altLang="en-US"/>
        </a:p>
      </dgm:t>
    </dgm:pt>
    <dgm:pt modelId="{645E583F-5CD1-45A5-A4C4-7A6C266C3D32}">
      <dgm:prSet phldrT="[文字]"/>
      <dgm:spPr/>
      <dgm:t>
        <a:bodyPr/>
        <a:lstStyle/>
        <a:p>
          <a:r>
            <a:rPr lang="zh-TW" altLang="en-US" b="1" dirty="0" smtClean="0">
              <a:effectLst>
                <a:outerShdw blurRad="38100" dist="38100" dir="2700000" algn="tl">
                  <a:srgbClr val="C0C0C0"/>
                </a:outerShdw>
              </a:effectLst>
              <a:latin typeface="Arial Unicode MS" panose="020B0604020202020204" pitchFamily="34" charset="-120"/>
              <a:ea typeface="Arial Unicode MS" panose="020B0604020202020204" pitchFamily="34" charset="-120"/>
              <a:cs typeface="Arial Unicode MS" panose="020B0604020202020204" pitchFamily="34" charset="-120"/>
            </a:rPr>
            <a:t>健康農業品質認證機制</a:t>
          </a:r>
          <a:endParaRPr lang="zh-TW" altLang="en-US" dirty="0">
            <a:latin typeface="Arial Unicode MS" panose="020B0604020202020204" pitchFamily="34" charset="-120"/>
            <a:ea typeface="Arial Unicode MS" panose="020B0604020202020204" pitchFamily="34" charset="-120"/>
            <a:cs typeface="Arial Unicode MS" panose="020B0604020202020204" pitchFamily="34" charset="-120"/>
          </a:endParaRPr>
        </a:p>
      </dgm:t>
    </dgm:pt>
    <dgm:pt modelId="{FCB4283B-B5CB-4858-95AD-122942573B8B}" type="parTrans" cxnId="{E50444D4-F4C4-4232-BB79-68A60F27D6C9}">
      <dgm:prSet/>
      <dgm:spPr/>
      <dgm:t>
        <a:bodyPr/>
        <a:lstStyle/>
        <a:p>
          <a:endParaRPr lang="zh-TW" altLang="en-US"/>
        </a:p>
      </dgm:t>
    </dgm:pt>
    <dgm:pt modelId="{F1B87823-1006-4E40-A587-9B82176CF0FA}" type="sibTrans" cxnId="{E50444D4-F4C4-4232-BB79-68A60F27D6C9}">
      <dgm:prSet/>
      <dgm:spPr/>
      <dgm:t>
        <a:bodyPr/>
        <a:lstStyle/>
        <a:p>
          <a:endParaRPr lang="zh-TW" altLang="en-US"/>
        </a:p>
      </dgm:t>
    </dgm:pt>
    <dgm:pt modelId="{2284175D-F6EA-4C6F-8826-CAE65EFFD1DF}">
      <dgm:prSet phldrT="[文字]" custT="1"/>
      <dgm:spPr/>
      <dgm:t>
        <a:bodyPr/>
        <a:lstStyle/>
        <a:p>
          <a:r>
            <a:rPr kumimoji="0" lang="zh-TW" altLang="en-US" sz="1800" b="1" dirty="0" smtClean="0">
              <a:effectLst>
                <a:outerShdw blurRad="38100" dist="38100" dir="2700000" algn="tl">
                  <a:srgbClr val="C0C0C0"/>
                </a:outerShdw>
              </a:effectLst>
              <a:latin typeface="Arial Unicode MS" panose="020B0604020202020204" pitchFamily="34" charset="-120"/>
              <a:ea typeface="Arial Unicode MS" panose="020B0604020202020204" pitchFamily="34" charset="-120"/>
              <a:cs typeface="Arial Unicode MS" panose="020B0604020202020204" pitchFamily="34" charset="-120"/>
            </a:rPr>
            <a:t>有機農業</a:t>
          </a:r>
          <a:r>
            <a:rPr lang="zh-TW" altLang="en-US" sz="1800" b="1" dirty="0" smtClean="0">
              <a:effectLst>
                <a:outerShdw blurRad="38100" dist="38100" dir="2700000" algn="tl">
                  <a:srgbClr val="C0C0C0"/>
                </a:outerShdw>
              </a:effectLst>
              <a:latin typeface="Arial Unicode MS" panose="020B0604020202020204" pitchFamily="34" charset="-120"/>
              <a:ea typeface="Arial Unicode MS" panose="020B0604020202020204" pitchFamily="34" charset="-120"/>
              <a:cs typeface="Arial Unicode MS" panose="020B0604020202020204" pitchFamily="34" charset="-120"/>
            </a:rPr>
            <a:t>標章驗證</a:t>
          </a:r>
          <a:endParaRPr lang="zh-TW" altLang="en-US" sz="1800" dirty="0">
            <a:latin typeface="Arial Unicode MS" panose="020B0604020202020204" pitchFamily="34" charset="-120"/>
            <a:ea typeface="Arial Unicode MS" panose="020B0604020202020204" pitchFamily="34" charset="-120"/>
            <a:cs typeface="Arial Unicode MS" panose="020B0604020202020204" pitchFamily="34" charset="-120"/>
          </a:endParaRPr>
        </a:p>
      </dgm:t>
    </dgm:pt>
    <dgm:pt modelId="{8614AE88-8BB3-4577-9483-D6F5C9919F25}" type="parTrans" cxnId="{B174C81F-4A3B-4CC8-A320-53F59A5E74A1}">
      <dgm:prSet/>
      <dgm:spPr/>
      <dgm:t>
        <a:bodyPr/>
        <a:lstStyle/>
        <a:p>
          <a:endParaRPr lang="zh-TW" altLang="en-US"/>
        </a:p>
      </dgm:t>
    </dgm:pt>
    <dgm:pt modelId="{BA179C6D-A567-4555-9CC5-880E31A6949F}" type="sibTrans" cxnId="{B174C81F-4A3B-4CC8-A320-53F59A5E74A1}">
      <dgm:prSet/>
      <dgm:spPr/>
      <dgm:t>
        <a:bodyPr/>
        <a:lstStyle/>
        <a:p>
          <a:endParaRPr lang="zh-TW" altLang="en-US"/>
        </a:p>
      </dgm:t>
    </dgm:pt>
    <dgm:pt modelId="{27E134FA-B463-4D90-8615-68D7C0F32295}">
      <dgm:prSet phldrT="[文字]" custT="1"/>
      <dgm:spPr/>
      <dgm:t>
        <a:bodyPr/>
        <a:lstStyle/>
        <a:p>
          <a:r>
            <a:rPr kumimoji="0" lang="zh-TW" altLang="en-US" sz="1800" b="1" dirty="0" smtClean="0">
              <a:effectLst>
                <a:outerShdw blurRad="38100" dist="38100" dir="2700000" algn="tl">
                  <a:srgbClr val="C0C0C0"/>
                </a:outerShdw>
              </a:effectLst>
              <a:latin typeface="Arial Unicode MS" panose="020B0604020202020204" pitchFamily="34" charset="-120"/>
              <a:ea typeface="Arial Unicode MS" panose="020B0604020202020204" pitchFamily="34" charset="-120"/>
              <a:cs typeface="Arial Unicode MS" panose="020B0604020202020204" pitchFamily="34" charset="-120"/>
            </a:rPr>
            <a:t>吉園圃</a:t>
          </a:r>
          <a:r>
            <a:rPr kumimoji="0" lang="en-US" altLang="zh-TW" sz="1800" b="1" dirty="0" smtClean="0">
              <a:effectLst>
                <a:outerShdw blurRad="38100" dist="38100" dir="2700000" algn="tl">
                  <a:srgbClr val="C0C0C0"/>
                </a:outerShdw>
              </a:effectLst>
              <a:latin typeface="Arial Unicode MS" panose="020B0604020202020204" pitchFamily="34" charset="-120"/>
              <a:ea typeface="Arial Unicode MS" panose="020B0604020202020204" pitchFamily="34" charset="-120"/>
              <a:cs typeface="Arial Unicode MS" panose="020B0604020202020204" pitchFamily="34" charset="-120"/>
            </a:rPr>
            <a:t/>
          </a:r>
          <a:br>
            <a:rPr kumimoji="0" lang="en-US" altLang="zh-TW" sz="1800" b="1" dirty="0" smtClean="0">
              <a:effectLst>
                <a:outerShdw blurRad="38100" dist="38100" dir="2700000" algn="tl">
                  <a:srgbClr val="C0C0C0"/>
                </a:outerShdw>
              </a:effectLst>
              <a:latin typeface="Arial Unicode MS" panose="020B0604020202020204" pitchFamily="34" charset="-120"/>
              <a:ea typeface="Arial Unicode MS" panose="020B0604020202020204" pitchFamily="34" charset="-120"/>
              <a:cs typeface="Arial Unicode MS" panose="020B0604020202020204" pitchFamily="34" charset="-120"/>
            </a:rPr>
          </a:br>
          <a:r>
            <a:rPr lang="zh-TW" altLang="en-US" sz="1800" b="1" dirty="0" smtClean="0">
              <a:effectLst>
                <a:outerShdw blurRad="38100" dist="38100" dir="2700000" algn="tl">
                  <a:srgbClr val="C0C0C0"/>
                </a:outerShdw>
              </a:effectLst>
              <a:latin typeface="Arial Unicode MS" panose="020B0604020202020204" pitchFamily="34" charset="-120"/>
              <a:ea typeface="Arial Unicode MS" panose="020B0604020202020204" pitchFamily="34" charset="-120"/>
              <a:cs typeface="Arial Unicode MS" panose="020B0604020202020204" pitchFamily="34" charset="-120"/>
            </a:rPr>
            <a:t>安全蔬果標章</a:t>
          </a:r>
          <a:endParaRPr lang="zh-TW" altLang="en-US" sz="1800" dirty="0">
            <a:latin typeface="Arial Unicode MS" panose="020B0604020202020204" pitchFamily="34" charset="-120"/>
            <a:ea typeface="Arial Unicode MS" panose="020B0604020202020204" pitchFamily="34" charset="-120"/>
            <a:cs typeface="Arial Unicode MS" panose="020B0604020202020204" pitchFamily="34" charset="-120"/>
          </a:endParaRPr>
        </a:p>
      </dgm:t>
    </dgm:pt>
    <dgm:pt modelId="{7297C458-8AE3-45B8-A608-CFA828CBBB60}" type="parTrans" cxnId="{FE46B799-4B85-490E-A79B-337C94A8EAB6}">
      <dgm:prSet/>
      <dgm:spPr/>
      <dgm:t>
        <a:bodyPr/>
        <a:lstStyle/>
        <a:p>
          <a:endParaRPr lang="zh-TW" altLang="en-US"/>
        </a:p>
      </dgm:t>
    </dgm:pt>
    <dgm:pt modelId="{D526C660-B835-420B-BDFA-61A761231B41}" type="sibTrans" cxnId="{FE46B799-4B85-490E-A79B-337C94A8EAB6}">
      <dgm:prSet/>
      <dgm:spPr/>
      <dgm:t>
        <a:bodyPr/>
        <a:lstStyle/>
        <a:p>
          <a:endParaRPr lang="zh-TW" altLang="en-US"/>
        </a:p>
      </dgm:t>
    </dgm:pt>
    <dgm:pt modelId="{AC0A81CB-CE08-4A7E-ACCF-3AD7EE72530C}">
      <dgm:prSet phldrT="[文字]" custT="1"/>
      <dgm:spPr/>
      <dgm:t>
        <a:bodyPr/>
        <a:lstStyle/>
        <a:p>
          <a:r>
            <a:rPr kumimoji="0" lang="zh-TW" altLang="en-US" sz="1800" b="1" dirty="0" smtClean="0">
              <a:effectLst>
                <a:outerShdw blurRad="38100" dist="38100" dir="2700000" algn="tl">
                  <a:srgbClr val="C0C0C0"/>
                </a:outerShdw>
              </a:effectLst>
              <a:latin typeface="Arial Unicode MS" panose="020B0604020202020204" pitchFamily="34" charset="-120"/>
              <a:ea typeface="Arial Unicode MS" panose="020B0604020202020204" pitchFamily="34" charset="-120"/>
              <a:cs typeface="Arial Unicode MS" panose="020B0604020202020204" pitchFamily="34" charset="-120"/>
            </a:rPr>
            <a:t>生產履歷</a:t>
          </a:r>
          <a:r>
            <a:rPr lang="zh-TW" altLang="en-US" sz="1800" b="1" dirty="0" smtClean="0">
              <a:effectLst>
                <a:outerShdw blurRad="38100" dist="38100" dir="2700000" algn="tl">
                  <a:srgbClr val="C0C0C0"/>
                </a:outerShdw>
              </a:effectLst>
              <a:latin typeface="Arial Unicode MS" panose="020B0604020202020204" pitchFamily="34" charset="-120"/>
              <a:ea typeface="Arial Unicode MS" panose="020B0604020202020204" pitchFamily="34" charset="-120"/>
              <a:cs typeface="Arial Unicode MS" panose="020B0604020202020204" pitchFamily="34" charset="-120"/>
            </a:rPr>
            <a:t>標章驗證</a:t>
          </a:r>
          <a:endParaRPr lang="zh-TW" altLang="en-US" sz="1800" dirty="0">
            <a:latin typeface="Arial Unicode MS" panose="020B0604020202020204" pitchFamily="34" charset="-120"/>
            <a:ea typeface="Arial Unicode MS" panose="020B0604020202020204" pitchFamily="34" charset="-120"/>
            <a:cs typeface="Arial Unicode MS" panose="020B0604020202020204" pitchFamily="34" charset="-120"/>
          </a:endParaRPr>
        </a:p>
      </dgm:t>
    </dgm:pt>
    <dgm:pt modelId="{DB159BC7-AEED-4B85-8896-96B247E2CEAC}" type="parTrans" cxnId="{F48BC689-FF13-449C-893A-AA9603F406EB}">
      <dgm:prSet/>
      <dgm:spPr/>
      <dgm:t>
        <a:bodyPr/>
        <a:lstStyle/>
        <a:p>
          <a:endParaRPr lang="zh-TW" altLang="en-US"/>
        </a:p>
      </dgm:t>
    </dgm:pt>
    <dgm:pt modelId="{0142A21B-910C-48D8-9E28-024AE92D94C5}" type="sibTrans" cxnId="{F48BC689-FF13-449C-893A-AA9603F406EB}">
      <dgm:prSet/>
      <dgm:spPr/>
      <dgm:t>
        <a:bodyPr/>
        <a:lstStyle/>
        <a:p>
          <a:endParaRPr lang="zh-TW" altLang="en-US"/>
        </a:p>
      </dgm:t>
    </dgm:pt>
    <dgm:pt modelId="{1A241294-CEED-44EF-8A9C-FA71B87CB02F}">
      <dgm:prSet phldrT="[文字]" custT="1"/>
      <dgm:spPr/>
      <dgm:t>
        <a:bodyPr/>
        <a:lstStyle/>
        <a:p>
          <a:r>
            <a:rPr lang="zh-TW" altLang="en-US" sz="1800" b="1" dirty="0" smtClean="0">
              <a:effectLst>
                <a:outerShdw blurRad="38100" dist="38100" dir="2700000" algn="tl">
                  <a:srgbClr val="C0C0C0"/>
                </a:outerShdw>
              </a:effectLst>
              <a:latin typeface="Arial Unicode MS" panose="020B0604020202020204" pitchFamily="34" charset="-120"/>
              <a:ea typeface="Arial Unicode MS" panose="020B0604020202020204" pitchFamily="34" charset="-120"/>
              <a:cs typeface="Arial Unicode MS" panose="020B0604020202020204" pitchFamily="34" charset="-120"/>
            </a:rPr>
            <a:t>土壤保護</a:t>
          </a:r>
          <a:endParaRPr lang="zh-TW" altLang="en-US" sz="1800" dirty="0">
            <a:latin typeface="Arial Unicode MS" panose="020B0604020202020204" pitchFamily="34" charset="-120"/>
            <a:ea typeface="Arial Unicode MS" panose="020B0604020202020204" pitchFamily="34" charset="-120"/>
            <a:cs typeface="Arial Unicode MS" panose="020B0604020202020204" pitchFamily="34" charset="-120"/>
          </a:endParaRPr>
        </a:p>
      </dgm:t>
    </dgm:pt>
    <dgm:pt modelId="{346B2B1E-7B33-4E42-86E5-214B3F902459}" type="parTrans" cxnId="{971FD1BE-D476-4453-BC75-CA367E96C6DA}">
      <dgm:prSet/>
      <dgm:spPr/>
      <dgm:t>
        <a:bodyPr/>
        <a:lstStyle/>
        <a:p>
          <a:endParaRPr lang="zh-TW" altLang="en-US"/>
        </a:p>
      </dgm:t>
    </dgm:pt>
    <dgm:pt modelId="{207F37C7-9262-4F98-8605-A3DFC420B101}" type="sibTrans" cxnId="{971FD1BE-D476-4453-BC75-CA367E96C6DA}">
      <dgm:prSet/>
      <dgm:spPr/>
      <dgm:t>
        <a:bodyPr/>
        <a:lstStyle/>
        <a:p>
          <a:endParaRPr lang="zh-TW" altLang="en-US"/>
        </a:p>
      </dgm:t>
    </dgm:pt>
    <dgm:pt modelId="{4E728F4F-CE37-4F7E-AE6F-635C9D574A0F}">
      <dgm:prSet phldrT="[文字]" custT="1"/>
      <dgm:spPr/>
      <dgm:t>
        <a:bodyPr/>
        <a:lstStyle/>
        <a:p>
          <a:r>
            <a:rPr kumimoji="0" lang="zh-TW" altLang="en-US" sz="1800" b="1" dirty="0" smtClean="0">
              <a:effectLst>
                <a:outerShdw blurRad="38100" dist="38100" dir="2700000" algn="tl">
                  <a:srgbClr val="C0C0C0"/>
                </a:outerShdw>
              </a:effectLst>
              <a:latin typeface="Arial Unicode MS" panose="020B0604020202020204" pitchFamily="34" charset="-120"/>
              <a:ea typeface="Arial Unicode MS" panose="020B0604020202020204" pitchFamily="34" charset="-120"/>
              <a:cs typeface="Arial Unicode MS" panose="020B0604020202020204" pitchFamily="34" charset="-120"/>
            </a:rPr>
            <a:t>安全農產品檢測與防治</a:t>
          </a:r>
          <a:endParaRPr lang="zh-TW" altLang="en-US" sz="1800" dirty="0">
            <a:latin typeface="Arial Unicode MS" panose="020B0604020202020204" pitchFamily="34" charset="-120"/>
            <a:ea typeface="Arial Unicode MS" panose="020B0604020202020204" pitchFamily="34" charset="-120"/>
            <a:cs typeface="Arial Unicode MS" panose="020B0604020202020204" pitchFamily="34" charset="-120"/>
          </a:endParaRPr>
        </a:p>
      </dgm:t>
    </dgm:pt>
    <dgm:pt modelId="{E5E98502-F5A5-43B4-B8AB-8AA9FC72D04F}" type="parTrans" cxnId="{3C12ABB9-0090-4A38-9493-96C0381AF50D}">
      <dgm:prSet/>
      <dgm:spPr/>
      <dgm:t>
        <a:bodyPr/>
        <a:lstStyle/>
        <a:p>
          <a:endParaRPr lang="zh-TW" altLang="en-US"/>
        </a:p>
      </dgm:t>
    </dgm:pt>
    <dgm:pt modelId="{8AA73383-35BD-4E1E-89FC-7C23E455AE4F}" type="sibTrans" cxnId="{3C12ABB9-0090-4A38-9493-96C0381AF50D}">
      <dgm:prSet/>
      <dgm:spPr/>
      <dgm:t>
        <a:bodyPr/>
        <a:lstStyle/>
        <a:p>
          <a:endParaRPr lang="zh-TW" altLang="en-US"/>
        </a:p>
      </dgm:t>
    </dgm:pt>
    <dgm:pt modelId="{CCC1A449-18BD-4D3C-AA1A-F9484DAA23D2}" type="pres">
      <dgm:prSet presAssocID="{CB18ADFD-6A54-4C28-8335-54563E3CB547}" presName="composite" presStyleCnt="0">
        <dgm:presLayoutVars>
          <dgm:chMax val="1"/>
          <dgm:dir/>
          <dgm:resizeHandles val="exact"/>
        </dgm:presLayoutVars>
      </dgm:prSet>
      <dgm:spPr/>
      <dgm:t>
        <a:bodyPr/>
        <a:lstStyle/>
        <a:p>
          <a:endParaRPr lang="zh-TW" altLang="en-US"/>
        </a:p>
      </dgm:t>
    </dgm:pt>
    <dgm:pt modelId="{C440BE4C-3CFE-4DBC-809D-4056C0F3FE1C}" type="pres">
      <dgm:prSet presAssocID="{CB18ADFD-6A54-4C28-8335-54563E3CB547}" presName="radial" presStyleCnt="0">
        <dgm:presLayoutVars>
          <dgm:animLvl val="ctr"/>
        </dgm:presLayoutVars>
      </dgm:prSet>
      <dgm:spPr/>
      <dgm:t>
        <a:bodyPr/>
        <a:lstStyle/>
        <a:p>
          <a:endParaRPr lang="zh-TW" altLang="en-US"/>
        </a:p>
      </dgm:t>
    </dgm:pt>
    <dgm:pt modelId="{B4BCDB9B-6B74-4F7E-85BD-EA108504EFDC}" type="pres">
      <dgm:prSet presAssocID="{645E583F-5CD1-45A5-A4C4-7A6C266C3D32}" presName="centerShape" presStyleLbl="vennNode1" presStyleIdx="0" presStyleCnt="6"/>
      <dgm:spPr/>
      <dgm:t>
        <a:bodyPr/>
        <a:lstStyle/>
        <a:p>
          <a:endParaRPr lang="zh-TW" altLang="en-US"/>
        </a:p>
      </dgm:t>
    </dgm:pt>
    <dgm:pt modelId="{E4860A04-C898-4E48-8BF7-0494838E5FC2}" type="pres">
      <dgm:prSet presAssocID="{2284175D-F6EA-4C6F-8826-CAE65EFFD1DF}" presName="node" presStyleLbl="vennNode1" presStyleIdx="1" presStyleCnt="6">
        <dgm:presLayoutVars>
          <dgm:bulletEnabled val="1"/>
        </dgm:presLayoutVars>
      </dgm:prSet>
      <dgm:spPr/>
      <dgm:t>
        <a:bodyPr/>
        <a:lstStyle/>
        <a:p>
          <a:endParaRPr lang="zh-TW" altLang="en-US"/>
        </a:p>
      </dgm:t>
    </dgm:pt>
    <dgm:pt modelId="{E9EDD573-2297-4BA2-86F7-AAFDBBCA746D}" type="pres">
      <dgm:prSet presAssocID="{27E134FA-B463-4D90-8615-68D7C0F32295}" presName="node" presStyleLbl="vennNode1" presStyleIdx="2" presStyleCnt="6">
        <dgm:presLayoutVars>
          <dgm:bulletEnabled val="1"/>
        </dgm:presLayoutVars>
      </dgm:prSet>
      <dgm:spPr/>
      <dgm:t>
        <a:bodyPr/>
        <a:lstStyle/>
        <a:p>
          <a:endParaRPr lang="zh-TW" altLang="en-US"/>
        </a:p>
      </dgm:t>
    </dgm:pt>
    <dgm:pt modelId="{5F9680DF-158B-4470-BDFB-9163A85BB63F}" type="pres">
      <dgm:prSet presAssocID="{AC0A81CB-CE08-4A7E-ACCF-3AD7EE72530C}" presName="node" presStyleLbl="vennNode1" presStyleIdx="3" presStyleCnt="6">
        <dgm:presLayoutVars>
          <dgm:bulletEnabled val="1"/>
        </dgm:presLayoutVars>
      </dgm:prSet>
      <dgm:spPr/>
      <dgm:t>
        <a:bodyPr/>
        <a:lstStyle/>
        <a:p>
          <a:endParaRPr lang="zh-TW" altLang="en-US"/>
        </a:p>
      </dgm:t>
    </dgm:pt>
    <dgm:pt modelId="{B0CBD82E-9F6E-4BFA-B399-78FFA4197278}" type="pres">
      <dgm:prSet presAssocID="{4E728F4F-CE37-4F7E-AE6F-635C9D574A0F}" presName="node" presStyleLbl="vennNode1" presStyleIdx="4" presStyleCnt="6">
        <dgm:presLayoutVars>
          <dgm:bulletEnabled val="1"/>
        </dgm:presLayoutVars>
      </dgm:prSet>
      <dgm:spPr/>
      <dgm:t>
        <a:bodyPr/>
        <a:lstStyle/>
        <a:p>
          <a:endParaRPr lang="zh-TW" altLang="en-US"/>
        </a:p>
      </dgm:t>
    </dgm:pt>
    <dgm:pt modelId="{0CE72541-25A6-455C-8EB3-A94DA7A2AEAF}" type="pres">
      <dgm:prSet presAssocID="{1A241294-CEED-44EF-8A9C-FA71B87CB02F}" presName="node" presStyleLbl="vennNode1" presStyleIdx="5" presStyleCnt="6">
        <dgm:presLayoutVars>
          <dgm:bulletEnabled val="1"/>
        </dgm:presLayoutVars>
      </dgm:prSet>
      <dgm:spPr/>
      <dgm:t>
        <a:bodyPr/>
        <a:lstStyle/>
        <a:p>
          <a:endParaRPr lang="zh-TW" altLang="en-US"/>
        </a:p>
      </dgm:t>
    </dgm:pt>
  </dgm:ptLst>
  <dgm:cxnLst>
    <dgm:cxn modelId="{C508626C-EF2D-4CA8-B96B-49FA866778E1}" type="presOf" srcId="{1A241294-CEED-44EF-8A9C-FA71B87CB02F}" destId="{0CE72541-25A6-455C-8EB3-A94DA7A2AEAF}" srcOrd="0" destOrd="0" presId="urn:microsoft.com/office/officeart/2005/8/layout/radial3"/>
    <dgm:cxn modelId="{733F38E0-EAED-49E2-B1B2-9497321E4925}" type="presOf" srcId="{AC0A81CB-CE08-4A7E-ACCF-3AD7EE72530C}" destId="{5F9680DF-158B-4470-BDFB-9163A85BB63F}" srcOrd="0" destOrd="0" presId="urn:microsoft.com/office/officeart/2005/8/layout/radial3"/>
    <dgm:cxn modelId="{7856446F-3E00-4600-8077-C8A3E71F28F3}" type="presOf" srcId="{27E134FA-B463-4D90-8615-68D7C0F32295}" destId="{E9EDD573-2297-4BA2-86F7-AAFDBBCA746D}" srcOrd="0" destOrd="0" presId="urn:microsoft.com/office/officeart/2005/8/layout/radial3"/>
    <dgm:cxn modelId="{5091CC5B-248C-4043-878A-BA80AD9B7267}" type="presOf" srcId="{645E583F-5CD1-45A5-A4C4-7A6C266C3D32}" destId="{B4BCDB9B-6B74-4F7E-85BD-EA108504EFDC}" srcOrd="0" destOrd="0" presId="urn:microsoft.com/office/officeart/2005/8/layout/radial3"/>
    <dgm:cxn modelId="{B174C81F-4A3B-4CC8-A320-53F59A5E74A1}" srcId="{645E583F-5CD1-45A5-A4C4-7A6C266C3D32}" destId="{2284175D-F6EA-4C6F-8826-CAE65EFFD1DF}" srcOrd="0" destOrd="0" parTransId="{8614AE88-8BB3-4577-9483-D6F5C9919F25}" sibTransId="{BA179C6D-A567-4555-9CC5-880E31A6949F}"/>
    <dgm:cxn modelId="{FE46B799-4B85-490E-A79B-337C94A8EAB6}" srcId="{645E583F-5CD1-45A5-A4C4-7A6C266C3D32}" destId="{27E134FA-B463-4D90-8615-68D7C0F32295}" srcOrd="1" destOrd="0" parTransId="{7297C458-8AE3-45B8-A608-CFA828CBBB60}" sibTransId="{D526C660-B835-420B-BDFA-61A761231B41}"/>
    <dgm:cxn modelId="{11C830B6-504B-4433-9087-D1109ED9DF42}" type="presOf" srcId="{CB18ADFD-6A54-4C28-8335-54563E3CB547}" destId="{CCC1A449-18BD-4D3C-AA1A-F9484DAA23D2}" srcOrd="0" destOrd="0" presId="urn:microsoft.com/office/officeart/2005/8/layout/radial3"/>
    <dgm:cxn modelId="{971FD1BE-D476-4453-BC75-CA367E96C6DA}" srcId="{645E583F-5CD1-45A5-A4C4-7A6C266C3D32}" destId="{1A241294-CEED-44EF-8A9C-FA71B87CB02F}" srcOrd="4" destOrd="0" parTransId="{346B2B1E-7B33-4E42-86E5-214B3F902459}" sibTransId="{207F37C7-9262-4F98-8605-A3DFC420B101}"/>
    <dgm:cxn modelId="{F48BC689-FF13-449C-893A-AA9603F406EB}" srcId="{645E583F-5CD1-45A5-A4C4-7A6C266C3D32}" destId="{AC0A81CB-CE08-4A7E-ACCF-3AD7EE72530C}" srcOrd="2" destOrd="0" parTransId="{DB159BC7-AEED-4B85-8896-96B247E2CEAC}" sibTransId="{0142A21B-910C-48D8-9E28-024AE92D94C5}"/>
    <dgm:cxn modelId="{E50444D4-F4C4-4232-BB79-68A60F27D6C9}" srcId="{CB18ADFD-6A54-4C28-8335-54563E3CB547}" destId="{645E583F-5CD1-45A5-A4C4-7A6C266C3D32}" srcOrd="0" destOrd="0" parTransId="{FCB4283B-B5CB-4858-95AD-122942573B8B}" sibTransId="{F1B87823-1006-4E40-A587-9B82176CF0FA}"/>
    <dgm:cxn modelId="{A5368516-5E69-408D-A045-7E86ECEEE114}" type="presOf" srcId="{2284175D-F6EA-4C6F-8826-CAE65EFFD1DF}" destId="{E4860A04-C898-4E48-8BF7-0494838E5FC2}" srcOrd="0" destOrd="0" presId="urn:microsoft.com/office/officeart/2005/8/layout/radial3"/>
    <dgm:cxn modelId="{5B5E5248-50FD-4504-B7AE-06ED570A23C3}" type="presOf" srcId="{4E728F4F-CE37-4F7E-AE6F-635C9D574A0F}" destId="{B0CBD82E-9F6E-4BFA-B399-78FFA4197278}" srcOrd="0" destOrd="0" presId="urn:microsoft.com/office/officeart/2005/8/layout/radial3"/>
    <dgm:cxn modelId="{3C12ABB9-0090-4A38-9493-96C0381AF50D}" srcId="{645E583F-5CD1-45A5-A4C4-7A6C266C3D32}" destId="{4E728F4F-CE37-4F7E-AE6F-635C9D574A0F}" srcOrd="3" destOrd="0" parTransId="{E5E98502-F5A5-43B4-B8AB-8AA9FC72D04F}" sibTransId="{8AA73383-35BD-4E1E-89FC-7C23E455AE4F}"/>
    <dgm:cxn modelId="{20F1EF25-64BB-43AC-BED4-1999E21E19C2}" type="presParOf" srcId="{CCC1A449-18BD-4D3C-AA1A-F9484DAA23D2}" destId="{C440BE4C-3CFE-4DBC-809D-4056C0F3FE1C}" srcOrd="0" destOrd="0" presId="urn:microsoft.com/office/officeart/2005/8/layout/radial3"/>
    <dgm:cxn modelId="{B75822F8-D57A-489E-9519-679D0B91B33B}" type="presParOf" srcId="{C440BE4C-3CFE-4DBC-809D-4056C0F3FE1C}" destId="{B4BCDB9B-6B74-4F7E-85BD-EA108504EFDC}" srcOrd="0" destOrd="0" presId="urn:microsoft.com/office/officeart/2005/8/layout/radial3"/>
    <dgm:cxn modelId="{F2709CF7-DC1D-4614-90BE-CD5C031876CA}" type="presParOf" srcId="{C440BE4C-3CFE-4DBC-809D-4056C0F3FE1C}" destId="{E4860A04-C898-4E48-8BF7-0494838E5FC2}" srcOrd="1" destOrd="0" presId="urn:microsoft.com/office/officeart/2005/8/layout/radial3"/>
    <dgm:cxn modelId="{DA60A8FB-D359-4C77-A115-DA097D6E7BB2}" type="presParOf" srcId="{C440BE4C-3CFE-4DBC-809D-4056C0F3FE1C}" destId="{E9EDD573-2297-4BA2-86F7-AAFDBBCA746D}" srcOrd="2" destOrd="0" presId="urn:microsoft.com/office/officeart/2005/8/layout/radial3"/>
    <dgm:cxn modelId="{CC1CB8C0-009C-4801-8606-7F2DADC53A07}" type="presParOf" srcId="{C440BE4C-3CFE-4DBC-809D-4056C0F3FE1C}" destId="{5F9680DF-158B-4470-BDFB-9163A85BB63F}" srcOrd="3" destOrd="0" presId="urn:microsoft.com/office/officeart/2005/8/layout/radial3"/>
    <dgm:cxn modelId="{8775D937-B902-45A4-80D0-2873EE168F76}" type="presParOf" srcId="{C440BE4C-3CFE-4DBC-809D-4056C0F3FE1C}" destId="{B0CBD82E-9F6E-4BFA-B399-78FFA4197278}" srcOrd="4" destOrd="0" presId="urn:microsoft.com/office/officeart/2005/8/layout/radial3"/>
    <dgm:cxn modelId="{7DDE481B-657E-48C7-9AE1-DE7F98537470}" type="presParOf" srcId="{C440BE4C-3CFE-4DBC-809D-4056C0F3FE1C}" destId="{0CE72541-25A6-455C-8EB3-A94DA7A2AEAF}" srcOrd="5"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4BF8A96-82E6-4EE2-8554-5C6095B094D5}" type="doc">
      <dgm:prSet loTypeId="urn:microsoft.com/office/officeart/2005/8/layout/vList2" loCatId="list" qsTypeId="urn:microsoft.com/office/officeart/2005/8/quickstyle/simple1#5" qsCatId="simple" csTypeId="urn:microsoft.com/office/officeart/2005/8/colors/colorful5" csCatId="colorful" phldr="1"/>
      <dgm:spPr/>
      <dgm:t>
        <a:bodyPr/>
        <a:lstStyle/>
        <a:p>
          <a:endParaRPr lang="zh-TW" altLang="en-US"/>
        </a:p>
      </dgm:t>
    </dgm:pt>
    <dgm:pt modelId="{563CF05A-6D23-402B-88A5-9DD9565ED78C}">
      <dgm:prSet custT="1"/>
      <dgm:spPr/>
      <dgm:t>
        <a:bodyPr/>
        <a:lstStyle/>
        <a:p>
          <a:pPr rtl="0">
            <a:lnSpc>
              <a:spcPts val="3000"/>
            </a:lnSpc>
          </a:pPr>
          <a:r>
            <a:rPr lang="zh-TW" sz="2400" b="1" dirty="0" smtClean="0">
              <a:latin typeface="Arial Unicode MS" pitchFamily="34" charset="-120"/>
              <a:ea typeface="Arial Unicode MS" pitchFamily="34" charset="-120"/>
              <a:cs typeface="Arial Unicode MS" pitchFamily="34" charset="-120"/>
            </a:rPr>
            <a:t>產官學專業技術服務團隊</a:t>
          </a:r>
          <a:endParaRPr lang="en-US" sz="2400" b="1" dirty="0">
            <a:latin typeface="Arial Unicode MS" pitchFamily="34" charset="-120"/>
            <a:ea typeface="Arial Unicode MS" pitchFamily="34" charset="-120"/>
            <a:cs typeface="Arial Unicode MS" pitchFamily="34" charset="-120"/>
          </a:endParaRPr>
        </a:p>
      </dgm:t>
    </dgm:pt>
    <dgm:pt modelId="{5E16D054-B652-4F38-9D31-CED084B0BEED}" type="parTrans" cxnId="{7CAD2303-D200-453A-8C4E-3152C2FDF55B}">
      <dgm:prSet/>
      <dgm:spPr/>
      <dgm:t>
        <a:bodyPr/>
        <a:lstStyle/>
        <a:p>
          <a:endParaRPr lang="zh-TW" altLang="en-US"/>
        </a:p>
      </dgm:t>
    </dgm:pt>
    <dgm:pt modelId="{1BF76895-6031-496E-B5AF-FE8F6FE62D7D}" type="sibTrans" cxnId="{7CAD2303-D200-453A-8C4E-3152C2FDF55B}">
      <dgm:prSet/>
      <dgm:spPr/>
      <dgm:t>
        <a:bodyPr/>
        <a:lstStyle/>
        <a:p>
          <a:endParaRPr lang="zh-TW" altLang="en-US"/>
        </a:p>
      </dgm:t>
    </dgm:pt>
    <dgm:pt modelId="{C7255882-B559-49DB-BA6B-C1523901CED4}">
      <dgm:prSet custT="1"/>
      <dgm:spPr/>
      <dgm:t>
        <a:bodyPr/>
        <a:lstStyle/>
        <a:p>
          <a:pPr rtl="0">
            <a:lnSpc>
              <a:spcPts val="2700"/>
            </a:lnSpc>
          </a:pPr>
          <a:r>
            <a:rPr lang="zh-TW" sz="2200" dirty="0" smtClean="0">
              <a:latin typeface="Arial Unicode MS" pitchFamily="34" charset="-120"/>
              <a:ea typeface="Arial Unicode MS" pitchFamily="34" charset="-120"/>
              <a:cs typeface="Arial Unicode MS" pitchFamily="34" charset="-120"/>
            </a:rPr>
            <a:t>由本局邀集</a:t>
          </a:r>
          <a:r>
            <a:rPr lang="zh-TW" altLang="zh-TW" sz="2200" dirty="0" smtClean="0">
              <a:latin typeface="Arial Unicode MS" pitchFamily="34" charset="-120"/>
              <a:ea typeface="Arial Unicode MS" pitchFamily="34" charset="-120"/>
              <a:cs typeface="Arial Unicode MS" pitchFamily="34" charset="-120"/>
            </a:rPr>
            <a:t>嘉義大學</a:t>
          </a:r>
          <a:r>
            <a:rPr lang="zh-TW" altLang="en-US" sz="2200" dirty="0" smtClean="0">
              <a:latin typeface="Arial Unicode MS" pitchFamily="34" charset="-120"/>
              <a:ea typeface="Arial Unicode MS" pitchFamily="34" charset="-120"/>
              <a:cs typeface="Arial Unicode MS" pitchFamily="34" charset="-120"/>
            </a:rPr>
            <a:t>、</a:t>
          </a:r>
          <a:r>
            <a:rPr lang="zh-TW" sz="2200" dirty="0" smtClean="0">
              <a:latin typeface="Arial Unicode MS" pitchFamily="34" charset="-120"/>
              <a:ea typeface="Arial Unicode MS" pitchFamily="34" charset="-120"/>
              <a:cs typeface="Arial Unicode MS" pitchFamily="34" charset="-120"/>
            </a:rPr>
            <a:t>屏東科技大學</a:t>
          </a:r>
          <a:r>
            <a:rPr lang="zh-TW" altLang="en-US" sz="2200" dirty="0" smtClean="0">
              <a:latin typeface="Arial Unicode MS" pitchFamily="34" charset="-120"/>
              <a:ea typeface="Arial Unicode MS" pitchFamily="34" charset="-120"/>
              <a:cs typeface="Arial Unicode MS" pitchFamily="34" charset="-120"/>
            </a:rPr>
            <a:t>、高雄改良場</a:t>
          </a:r>
          <a:r>
            <a:rPr lang="zh-TW" sz="2200" dirty="0" smtClean="0">
              <a:latin typeface="Arial Unicode MS" pitchFamily="34" charset="-120"/>
              <a:ea typeface="Arial Unicode MS" pitchFamily="34" charset="-120"/>
              <a:cs typeface="Arial Unicode MS" pitchFamily="34" charset="-120"/>
            </a:rPr>
            <a:t>等專家學者組成</a:t>
          </a:r>
          <a:endParaRPr lang="en-US" sz="2200" dirty="0">
            <a:latin typeface="Arial Unicode MS" pitchFamily="34" charset="-120"/>
            <a:ea typeface="Arial Unicode MS" pitchFamily="34" charset="-120"/>
            <a:cs typeface="Arial Unicode MS" pitchFamily="34" charset="-120"/>
          </a:endParaRPr>
        </a:p>
      </dgm:t>
    </dgm:pt>
    <dgm:pt modelId="{155B23B5-FD8F-44B5-A1C3-B74DAD23D104}" type="parTrans" cxnId="{128E7B0E-59B8-4DF1-9F12-716934790BE4}">
      <dgm:prSet/>
      <dgm:spPr/>
      <dgm:t>
        <a:bodyPr/>
        <a:lstStyle/>
        <a:p>
          <a:endParaRPr lang="zh-TW" altLang="en-US"/>
        </a:p>
      </dgm:t>
    </dgm:pt>
    <dgm:pt modelId="{62009841-F3AB-4FEA-8078-713996138B75}" type="sibTrans" cxnId="{128E7B0E-59B8-4DF1-9F12-716934790BE4}">
      <dgm:prSet/>
      <dgm:spPr/>
      <dgm:t>
        <a:bodyPr/>
        <a:lstStyle/>
        <a:p>
          <a:endParaRPr lang="zh-TW" altLang="en-US"/>
        </a:p>
      </dgm:t>
    </dgm:pt>
    <dgm:pt modelId="{20ED2E6C-0BB6-44DE-B840-C3920F521743}">
      <dgm:prSet custT="1"/>
      <dgm:spPr/>
      <dgm:t>
        <a:bodyPr/>
        <a:lstStyle/>
        <a:p>
          <a:pPr rtl="0">
            <a:lnSpc>
              <a:spcPts val="3400"/>
            </a:lnSpc>
          </a:pPr>
          <a:r>
            <a:rPr lang="zh-TW" sz="2400" b="1" dirty="0" smtClean="0">
              <a:latin typeface="Arial Unicode MS" pitchFamily="34" charset="-120"/>
              <a:ea typeface="Arial Unicode MS" pitchFamily="34" charset="-120"/>
              <a:cs typeface="Arial Unicode MS" pitchFamily="34" charset="-120"/>
            </a:rPr>
            <a:t>執行成效</a:t>
          </a:r>
          <a:endParaRPr lang="en-US" sz="2400" b="1" dirty="0">
            <a:latin typeface="Arial Unicode MS" pitchFamily="34" charset="-120"/>
            <a:ea typeface="Arial Unicode MS" pitchFamily="34" charset="-120"/>
            <a:cs typeface="Arial Unicode MS" pitchFamily="34" charset="-120"/>
          </a:endParaRPr>
        </a:p>
      </dgm:t>
    </dgm:pt>
    <dgm:pt modelId="{F82536A2-3539-4BAF-82EC-42BB6B43E243}" type="parTrans" cxnId="{C357081D-B9F1-4FB4-A119-44D5F8CEEB4D}">
      <dgm:prSet/>
      <dgm:spPr/>
      <dgm:t>
        <a:bodyPr/>
        <a:lstStyle/>
        <a:p>
          <a:endParaRPr lang="zh-TW" altLang="en-US"/>
        </a:p>
      </dgm:t>
    </dgm:pt>
    <dgm:pt modelId="{6F67CDF9-4BC7-42EB-9711-FC4903DF1E11}" type="sibTrans" cxnId="{C357081D-B9F1-4FB4-A119-44D5F8CEEB4D}">
      <dgm:prSet/>
      <dgm:spPr/>
      <dgm:t>
        <a:bodyPr/>
        <a:lstStyle/>
        <a:p>
          <a:endParaRPr lang="zh-TW" altLang="en-US"/>
        </a:p>
      </dgm:t>
    </dgm:pt>
    <dgm:pt modelId="{D993E550-9CCB-4636-8FAD-2FB72184D78B}">
      <dgm:prSet custT="1"/>
      <dgm:spPr/>
      <dgm:t>
        <a:bodyPr/>
        <a:lstStyle/>
        <a:p>
          <a:pPr rtl="0">
            <a:lnSpc>
              <a:spcPts val="2700"/>
            </a:lnSpc>
            <a:spcBef>
              <a:spcPts val="1800"/>
            </a:spcBef>
          </a:pPr>
          <a:r>
            <a:rPr lang="zh-TW" altLang="en-US" sz="2200" b="1" dirty="0" smtClean="0">
              <a:solidFill>
                <a:srgbClr val="CC0066"/>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敏豆（四季豆）</a:t>
          </a:r>
          <a:r>
            <a:rPr lang="zh-TW" sz="2200" b="1" dirty="0" smtClean="0">
              <a:solidFill>
                <a:srgbClr val="CC0066"/>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專業技術服務團</a:t>
          </a:r>
          <a:endParaRPr lang="en-US" sz="2200" b="1" dirty="0">
            <a:solidFill>
              <a:srgbClr val="CC0066"/>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F7DC3E91-3644-4538-9511-E116B9E8081C}" type="parTrans" cxnId="{B25D8F49-154D-4808-8EE7-B0D11A3014D4}">
      <dgm:prSet/>
      <dgm:spPr/>
      <dgm:t>
        <a:bodyPr/>
        <a:lstStyle/>
        <a:p>
          <a:endParaRPr lang="zh-TW" altLang="en-US"/>
        </a:p>
      </dgm:t>
    </dgm:pt>
    <dgm:pt modelId="{E1A26DD0-DE99-4C8B-A003-6E0D43DC3D22}" type="sibTrans" cxnId="{B25D8F49-154D-4808-8EE7-B0D11A3014D4}">
      <dgm:prSet/>
      <dgm:spPr/>
      <dgm:t>
        <a:bodyPr/>
        <a:lstStyle/>
        <a:p>
          <a:endParaRPr lang="zh-TW" altLang="en-US"/>
        </a:p>
      </dgm:t>
    </dgm:pt>
    <dgm:pt modelId="{156EC0CF-8724-4532-B488-65AFF2827D14}" type="pres">
      <dgm:prSet presAssocID="{34BF8A96-82E6-4EE2-8554-5C6095B094D5}" presName="linear" presStyleCnt="0">
        <dgm:presLayoutVars>
          <dgm:animLvl val="lvl"/>
          <dgm:resizeHandles val="exact"/>
        </dgm:presLayoutVars>
      </dgm:prSet>
      <dgm:spPr/>
      <dgm:t>
        <a:bodyPr/>
        <a:lstStyle/>
        <a:p>
          <a:endParaRPr lang="zh-TW" altLang="en-US"/>
        </a:p>
      </dgm:t>
    </dgm:pt>
    <dgm:pt modelId="{3D1A29DF-6125-4463-9B19-3007EA56A0B2}" type="pres">
      <dgm:prSet presAssocID="{563CF05A-6D23-402B-88A5-9DD9565ED78C}" presName="parentText" presStyleLbl="node1" presStyleIdx="0" presStyleCnt="2" custScaleY="59790">
        <dgm:presLayoutVars>
          <dgm:chMax val="0"/>
          <dgm:bulletEnabled val="1"/>
        </dgm:presLayoutVars>
      </dgm:prSet>
      <dgm:spPr/>
      <dgm:t>
        <a:bodyPr/>
        <a:lstStyle/>
        <a:p>
          <a:endParaRPr lang="zh-TW" altLang="en-US"/>
        </a:p>
      </dgm:t>
    </dgm:pt>
    <dgm:pt modelId="{50338518-C07D-4764-88F0-9763D5C3C783}" type="pres">
      <dgm:prSet presAssocID="{563CF05A-6D23-402B-88A5-9DD9565ED78C}" presName="childText" presStyleLbl="revTx" presStyleIdx="0" presStyleCnt="2">
        <dgm:presLayoutVars>
          <dgm:bulletEnabled val="1"/>
        </dgm:presLayoutVars>
      </dgm:prSet>
      <dgm:spPr/>
      <dgm:t>
        <a:bodyPr/>
        <a:lstStyle/>
        <a:p>
          <a:endParaRPr lang="zh-TW" altLang="en-US"/>
        </a:p>
      </dgm:t>
    </dgm:pt>
    <dgm:pt modelId="{FE03DBB8-948B-4E94-A772-BB0C11F82745}" type="pres">
      <dgm:prSet presAssocID="{20ED2E6C-0BB6-44DE-B840-C3920F521743}" presName="parentText" presStyleLbl="node1" presStyleIdx="1" presStyleCnt="2" custScaleY="50810" custLinFactNeighborX="642" custLinFactNeighborY="-34111">
        <dgm:presLayoutVars>
          <dgm:chMax val="0"/>
          <dgm:bulletEnabled val="1"/>
        </dgm:presLayoutVars>
      </dgm:prSet>
      <dgm:spPr/>
      <dgm:t>
        <a:bodyPr/>
        <a:lstStyle/>
        <a:p>
          <a:endParaRPr lang="zh-TW" altLang="en-US"/>
        </a:p>
      </dgm:t>
    </dgm:pt>
    <dgm:pt modelId="{5216DC34-27C8-4AE0-9C26-93993D39D9E4}" type="pres">
      <dgm:prSet presAssocID="{20ED2E6C-0BB6-44DE-B840-C3920F521743}" presName="childText" presStyleLbl="revTx" presStyleIdx="1" presStyleCnt="2" custScaleY="156116" custLinFactNeighborX="-841" custLinFactNeighborY="-26893">
        <dgm:presLayoutVars>
          <dgm:bulletEnabled val="1"/>
        </dgm:presLayoutVars>
      </dgm:prSet>
      <dgm:spPr/>
      <dgm:t>
        <a:bodyPr/>
        <a:lstStyle/>
        <a:p>
          <a:endParaRPr lang="zh-TW" altLang="en-US"/>
        </a:p>
      </dgm:t>
    </dgm:pt>
  </dgm:ptLst>
  <dgm:cxnLst>
    <dgm:cxn modelId="{83413476-AD41-4C1B-8324-DF0C90D7BF1F}" type="presOf" srcId="{D993E550-9CCB-4636-8FAD-2FB72184D78B}" destId="{5216DC34-27C8-4AE0-9C26-93993D39D9E4}" srcOrd="0" destOrd="0" presId="urn:microsoft.com/office/officeart/2005/8/layout/vList2"/>
    <dgm:cxn modelId="{C357081D-B9F1-4FB4-A119-44D5F8CEEB4D}" srcId="{34BF8A96-82E6-4EE2-8554-5C6095B094D5}" destId="{20ED2E6C-0BB6-44DE-B840-C3920F521743}" srcOrd="1" destOrd="0" parTransId="{F82536A2-3539-4BAF-82EC-42BB6B43E243}" sibTransId="{6F67CDF9-4BC7-42EB-9711-FC4903DF1E11}"/>
    <dgm:cxn modelId="{128E7B0E-59B8-4DF1-9F12-716934790BE4}" srcId="{563CF05A-6D23-402B-88A5-9DD9565ED78C}" destId="{C7255882-B559-49DB-BA6B-C1523901CED4}" srcOrd="0" destOrd="0" parTransId="{155B23B5-FD8F-44B5-A1C3-B74DAD23D104}" sibTransId="{62009841-F3AB-4FEA-8078-713996138B75}"/>
    <dgm:cxn modelId="{9CB5ED73-6FDF-41B0-98CA-4135CEF297E2}" type="presOf" srcId="{20ED2E6C-0BB6-44DE-B840-C3920F521743}" destId="{FE03DBB8-948B-4E94-A772-BB0C11F82745}" srcOrd="0" destOrd="0" presId="urn:microsoft.com/office/officeart/2005/8/layout/vList2"/>
    <dgm:cxn modelId="{7CAD2303-D200-453A-8C4E-3152C2FDF55B}" srcId="{34BF8A96-82E6-4EE2-8554-5C6095B094D5}" destId="{563CF05A-6D23-402B-88A5-9DD9565ED78C}" srcOrd="0" destOrd="0" parTransId="{5E16D054-B652-4F38-9D31-CED084B0BEED}" sibTransId="{1BF76895-6031-496E-B5AF-FE8F6FE62D7D}"/>
    <dgm:cxn modelId="{EAFD5516-3A9B-4A2A-9027-A62AFCF04B2F}" type="presOf" srcId="{34BF8A96-82E6-4EE2-8554-5C6095B094D5}" destId="{156EC0CF-8724-4532-B488-65AFF2827D14}" srcOrd="0" destOrd="0" presId="urn:microsoft.com/office/officeart/2005/8/layout/vList2"/>
    <dgm:cxn modelId="{8F713DED-9DBA-41CA-8632-5B787E5618F7}" type="presOf" srcId="{563CF05A-6D23-402B-88A5-9DD9565ED78C}" destId="{3D1A29DF-6125-4463-9B19-3007EA56A0B2}" srcOrd="0" destOrd="0" presId="urn:microsoft.com/office/officeart/2005/8/layout/vList2"/>
    <dgm:cxn modelId="{B25D8F49-154D-4808-8EE7-B0D11A3014D4}" srcId="{20ED2E6C-0BB6-44DE-B840-C3920F521743}" destId="{D993E550-9CCB-4636-8FAD-2FB72184D78B}" srcOrd="0" destOrd="0" parTransId="{F7DC3E91-3644-4538-9511-E116B9E8081C}" sibTransId="{E1A26DD0-DE99-4C8B-A003-6E0D43DC3D22}"/>
    <dgm:cxn modelId="{D90F964E-2DD1-4BFD-A6BF-99B77FC3B4E4}" type="presOf" srcId="{C7255882-B559-49DB-BA6B-C1523901CED4}" destId="{50338518-C07D-4764-88F0-9763D5C3C783}" srcOrd="0" destOrd="0" presId="urn:microsoft.com/office/officeart/2005/8/layout/vList2"/>
    <dgm:cxn modelId="{47E3C2D7-1E0E-4471-8546-776FEA1247B9}" type="presParOf" srcId="{156EC0CF-8724-4532-B488-65AFF2827D14}" destId="{3D1A29DF-6125-4463-9B19-3007EA56A0B2}" srcOrd="0" destOrd="0" presId="urn:microsoft.com/office/officeart/2005/8/layout/vList2"/>
    <dgm:cxn modelId="{40CA9633-6E59-492C-BB9E-950100B26523}" type="presParOf" srcId="{156EC0CF-8724-4532-B488-65AFF2827D14}" destId="{50338518-C07D-4764-88F0-9763D5C3C783}" srcOrd="1" destOrd="0" presId="urn:microsoft.com/office/officeart/2005/8/layout/vList2"/>
    <dgm:cxn modelId="{9B2B4472-714D-452B-9685-DAA78159AF71}" type="presParOf" srcId="{156EC0CF-8724-4532-B488-65AFF2827D14}" destId="{FE03DBB8-948B-4E94-A772-BB0C11F82745}" srcOrd="2" destOrd="0" presId="urn:microsoft.com/office/officeart/2005/8/layout/vList2"/>
    <dgm:cxn modelId="{2FF348A3-AFAB-4AAF-AE6F-12E65825A880}" type="presParOf" srcId="{156EC0CF-8724-4532-B488-65AFF2827D14}" destId="{5216DC34-27C8-4AE0-9C26-93993D39D9E4}" srcOrd="3"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B64135F-16D3-479F-A9CD-C2113E520ACB}" type="doc">
      <dgm:prSet loTypeId="urn:microsoft.com/office/officeart/2005/8/layout/vList2" loCatId="list" qsTypeId="urn:microsoft.com/office/officeart/2005/8/quickstyle/simple1#1" qsCatId="simple" csTypeId="urn:microsoft.com/office/officeart/2005/8/colors/colorful1#8" csCatId="colorful" phldr="1"/>
      <dgm:spPr/>
      <dgm:t>
        <a:bodyPr/>
        <a:lstStyle/>
        <a:p>
          <a:endParaRPr lang="zh-TW" altLang="en-US"/>
        </a:p>
      </dgm:t>
    </dgm:pt>
    <dgm:pt modelId="{D598DEAB-3E3E-4E75-9AE5-FC05D1DE7FD2}">
      <dgm:prSet custT="1"/>
      <dgm:spPr/>
      <dgm:t>
        <a:bodyPr/>
        <a:lstStyle/>
        <a:p>
          <a:pPr rtl="0"/>
          <a:r>
            <a:rPr lang="zh-TW" altLang="en-US" sz="2000" dirty="0" smtClean="0">
              <a:latin typeface="Arial Unicode MS" panose="020B0604020202020204" pitchFamily="34" charset="-120"/>
              <a:ea typeface="Arial Unicode MS" panose="020B0604020202020204" pitchFamily="34" charset="-120"/>
              <a:cs typeface="Arial Unicode MS" panose="020B0604020202020204" pitchFamily="34" charset="-120"/>
            </a:rPr>
            <a:t>方法</a:t>
          </a:r>
          <a:endParaRPr lang="zh-TW" altLang="en-US" sz="2000" dirty="0">
            <a:latin typeface="Arial Unicode MS" panose="020B0604020202020204" pitchFamily="34" charset="-120"/>
            <a:ea typeface="Arial Unicode MS" panose="020B0604020202020204" pitchFamily="34" charset="-120"/>
            <a:cs typeface="Arial Unicode MS" panose="020B0604020202020204" pitchFamily="34" charset="-120"/>
          </a:endParaRPr>
        </a:p>
      </dgm:t>
    </dgm:pt>
    <dgm:pt modelId="{9229AD03-9047-41FA-BC1A-B5FBF794AF12}" type="parTrans" cxnId="{6F1E2777-9576-4A5A-8252-7433F2CA36D9}">
      <dgm:prSet/>
      <dgm:spPr/>
      <dgm:t>
        <a:bodyPr/>
        <a:lstStyle/>
        <a:p>
          <a:endParaRPr lang="zh-TW" altLang="en-US"/>
        </a:p>
      </dgm:t>
    </dgm:pt>
    <dgm:pt modelId="{DDED5A03-32EF-41DF-AD33-CA9F93AD0D26}" type="sibTrans" cxnId="{6F1E2777-9576-4A5A-8252-7433F2CA36D9}">
      <dgm:prSet/>
      <dgm:spPr/>
      <dgm:t>
        <a:bodyPr/>
        <a:lstStyle/>
        <a:p>
          <a:endParaRPr lang="zh-TW" altLang="en-US"/>
        </a:p>
      </dgm:t>
    </dgm:pt>
    <dgm:pt modelId="{87A4E154-854F-496C-87D2-A5A770CB78B5}">
      <dgm:prSet custT="1"/>
      <dgm:spPr/>
      <dgm:t>
        <a:bodyPr/>
        <a:lstStyle/>
        <a:p>
          <a:pPr algn="just" rtl="0">
            <a:lnSpc>
              <a:spcPts val="2800"/>
            </a:lnSpc>
            <a:spcAft>
              <a:spcPts val="0"/>
            </a:spcAft>
          </a:pPr>
          <a:r>
            <a:rPr kumimoji="1" lang="en-US" sz="2000" dirty="0" smtClean="0">
              <a:latin typeface="Arial Unicode MS" panose="020B0604020202020204" pitchFamily="34" charset="-120"/>
              <a:ea typeface="Arial Unicode MS" panose="020B0604020202020204" pitchFamily="34" charset="-120"/>
              <a:cs typeface="Arial Unicode MS" panose="020B0604020202020204" pitchFamily="34" charset="-120"/>
            </a:rPr>
            <a:t>104</a:t>
          </a:r>
          <a:r>
            <a:rPr kumimoji="1" lang="zh-TW" sz="2000" dirty="0" smtClean="0">
              <a:latin typeface="Arial Unicode MS" panose="020B0604020202020204" pitchFamily="34" charset="-120"/>
              <a:ea typeface="Arial Unicode MS" panose="020B0604020202020204" pitchFamily="34" charset="-120"/>
              <a:cs typeface="Arial Unicode MS" panose="020B0604020202020204" pitchFamily="34" charset="-120"/>
            </a:rPr>
            <a:t>年度</a:t>
          </a:r>
          <a:r>
            <a:rPr kumimoji="1" lang="zh-TW" altLang="en-US" sz="2000" dirty="0" smtClean="0">
              <a:latin typeface="Arial Unicode MS" panose="020B0604020202020204" pitchFamily="34" charset="-120"/>
              <a:ea typeface="Arial Unicode MS" panose="020B0604020202020204" pitchFamily="34" charset="-120"/>
              <a:cs typeface="Arial Unicode MS" panose="020B0604020202020204" pitchFamily="34" charset="-120"/>
            </a:rPr>
            <a:t>起</a:t>
          </a:r>
          <a:r>
            <a:rPr kumimoji="1" lang="zh-TW" sz="2000" dirty="0" smtClean="0">
              <a:latin typeface="Arial Unicode MS" panose="020B0604020202020204" pitchFamily="34" charset="-120"/>
              <a:ea typeface="Arial Unicode MS" panose="020B0604020202020204" pitchFamily="34" charset="-120"/>
              <a:cs typeface="Arial Unicode MS" panose="020B0604020202020204" pitchFamily="34" charset="-120"/>
            </a:rPr>
            <a:t>委託國立屏東科技大學飼養</a:t>
          </a:r>
          <a:r>
            <a:rPr kumimoji="1" lang="zh-TW" sz="2000" b="1"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荔枝椿象天敵－平腹小蜂</a:t>
          </a:r>
          <a:r>
            <a:rPr kumimoji="1" lang="zh-TW" sz="2000" dirty="0" smtClean="0">
              <a:latin typeface="Arial Unicode MS" panose="020B0604020202020204" pitchFamily="34" charset="-120"/>
              <a:ea typeface="Arial Unicode MS" panose="020B0604020202020204" pitchFamily="34" charset="-120"/>
              <a:cs typeface="Arial Unicode MS" panose="020B0604020202020204" pitchFamily="34" charset="-120"/>
            </a:rPr>
            <a:t>，</a:t>
          </a:r>
          <a:r>
            <a:rPr kumimoji="1" lang="zh-TW" altLang="en-US" sz="2000" dirty="0" smtClean="0">
              <a:latin typeface="Arial Unicode MS" panose="020B0604020202020204" pitchFamily="34" charset="-120"/>
              <a:ea typeface="Arial Unicode MS" panose="020B0604020202020204" pitchFamily="34" charset="-120"/>
              <a:cs typeface="Arial Unicode MS" panose="020B0604020202020204" pitchFamily="34" charset="-120"/>
            </a:rPr>
            <a:t>有計畫性地</a:t>
          </a:r>
          <a:r>
            <a:rPr kumimoji="1" lang="zh-TW" sz="2000" dirty="0" smtClean="0">
              <a:latin typeface="Arial Unicode MS" panose="020B0604020202020204" pitchFamily="34" charset="-120"/>
              <a:ea typeface="Arial Unicode MS" panose="020B0604020202020204" pitchFamily="34" charset="-120"/>
              <a:cs typeface="Arial Unicode MS" panose="020B0604020202020204" pitchFamily="34" charset="-120"/>
            </a:rPr>
            <a:t>釋放在龍眼產區荔枝椿象分布熱點</a:t>
          </a:r>
          <a:endParaRPr kumimoji="1" lang="zh-TW" sz="2000" dirty="0">
            <a:latin typeface="Arial Unicode MS" panose="020B0604020202020204" pitchFamily="34" charset="-120"/>
            <a:ea typeface="Arial Unicode MS" panose="020B0604020202020204" pitchFamily="34" charset="-120"/>
            <a:cs typeface="Arial Unicode MS" panose="020B0604020202020204" pitchFamily="34" charset="-120"/>
          </a:endParaRPr>
        </a:p>
      </dgm:t>
    </dgm:pt>
    <dgm:pt modelId="{5D9E6D19-A75A-410A-9774-E945BB113490}" type="parTrans" cxnId="{DFBEA8DD-6137-4A37-B183-5BEAB2A1A6FB}">
      <dgm:prSet/>
      <dgm:spPr/>
      <dgm:t>
        <a:bodyPr/>
        <a:lstStyle/>
        <a:p>
          <a:endParaRPr lang="zh-TW" altLang="en-US"/>
        </a:p>
      </dgm:t>
    </dgm:pt>
    <dgm:pt modelId="{9EB44E54-C82D-4256-BED8-821CA2CCA545}" type="sibTrans" cxnId="{DFBEA8DD-6137-4A37-B183-5BEAB2A1A6FB}">
      <dgm:prSet/>
      <dgm:spPr/>
      <dgm:t>
        <a:bodyPr/>
        <a:lstStyle/>
        <a:p>
          <a:endParaRPr lang="zh-TW" altLang="en-US"/>
        </a:p>
      </dgm:t>
    </dgm:pt>
    <dgm:pt modelId="{9E019FE0-8A74-43E7-B03E-24FEFF6EB380}">
      <dgm:prSet custT="1"/>
      <dgm:spPr/>
      <dgm:t>
        <a:bodyPr/>
        <a:lstStyle/>
        <a:p>
          <a:pPr rtl="0"/>
          <a:r>
            <a:rPr lang="zh-TW" altLang="en-US" sz="2000" dirty="0" smtClean="0">
              <a:latin typeface="Arial Unicode MS" panose="020B0604020202020204" pitchFamily="34" charset="-120"/>
              <a:ea typeface="Arial Unicode MS" panose="020B0604020202020204" pitchFamily="34" charset="-120"/>
              <a:cs typeface="Arial Unicode MS" panose="020B0604020202020204" pitchFamily="34" charset="-120"/>
            </a:rPr>
            <a:t>成果</a:t>
          </a:r>
          <a:endParaRPr lang="zh-TW" altLang="en-US" sz="2000" dirty="0">
            <a:latin typeface="Arial Unicode MS" panose="020B0604020202020204" pitchFamily="34" charset="-120"/>
            <a:ea typeface="Arial Unicode MS" panose="020B0604020202020204" pitchFamily="34" charset="-120"/>
            <a:cs typeface="Arial Unicode MS" panose="020B0604020202020204" pitchFamily="34" charset="-120"/>
          </a:endParaRPr>
        </a:p>
      </dgm:t>
    </dgm:pt>
    <dgm:pt modelId="{FB121534-C28B-4959-A8E1-8555E13DDBE0}" type="parTrans" cxnId="{FBC41324-FB12-4627-9E56-D0B7AFDE5DD7}">
      <dgm:prSet/>
      <dgm:spPr/>
      <dgm:t>
        <a:bodyPr/>
        <a:lstStyle/>
        <a:p>
          <a:endParaRPr lang="zh-TW" altLang="en-US"/>
        </a:p>
      </dgm:t>
    </dgm:pt>
    <dgm:pt modelId="{6C7098D5-69AC-4CE6-8217-861326F3F376}" type="sibTrans" cxnId="{FBC41324-FB12-4627-9E56-D0B7AFDE5DD7}">
      <dgm:prSet/>
      <dgm:spPr/>
      <dgm:t>
        <a:bodyPr/>
        <a:lstStyle/>
        <a:p>
          <a:endParaRPr lang="zh-TW" altLang="en-US"/>
        </a:p>
      </dgm:t>
    </dgm:pt>
    <dgm:pt modelId="{5DBE7F5A-ECE1-4947-BCB0-0505A66F17EA}">
      <dgm:prSet custT="1"/>
      <dgm:spPr/>
      <dgm:t>
        <a:bodyPr/>
        <a:lstStyle/>
        <a:p>
          <a:pPr algn="just" rtl="0">
            <a:lnSpc>
              <a:spcPts val="2800"/>
            </a:lnSpc>
            <a:spcAft>
              <a:spcPts val="0"/>
            </a:spcAft>
          </a:pPr>
          <a:r>
            <a:rPr kumimoji="1" lang="zh-TW" altLang="en-US" sz="20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已於橋頭及田寮區</a:t>
          </a:r>
          <a:r>
            <a:rPr kumimoji="1" lang="zh-TW" altLang="en-US" sz="2000" b="1" dirty="0" smtClean="0">
              <a:solidFill>
                <a:srgbClr val="CC0066"/>
              </a:solidFill>
              <a:latin typeface="Arial Unicode MS" panose="020B0604020202020204" pitchFamily="34" charset="-120"/>
              <a:ea typeface="Arial Unicode MS" panose="020B0604020202020204" pitchFamily="34" charset="-120"/>
              <a:cs typeface="Arial Unicode MS" panose="020B0604020202020204" pitchFamily="34" charset="-120"/>
            </a:rPr>
            <a:t>施放平腹小蜂</a:t>
          </a:r>
          <a:r>
            <a:rPr kumimoji="1" lang="en-US" altLang="zh-TW" sz="2000" b="1" dirty="0" smtClean="0">
              <a:solidFill>
                <a:srgbClr val="CC0066"/>
              </a:solidFill>
              <a:latin typeface="Arial Unicode MS" panose="020B0604020202020204" pitchFamily="34" charset="-120"/>
              <a:ea typeface="Arial Unicode MS" panose="020B0604020202020204" pitchFamily="34" charset="-120"/>
              <a:cs typeface="Arial Unicode MS" panose="020B0604020202020204" pitchFamily="34" charset="-120"/>
            </a:rPr>
            <a:t>2</a:t>
          </a:r>
          <a:r>
            <a:rPr kumimoji="1" lang="zh-TW" altLang="en-US" sz="2000" b="1" dirty="0" smtClean="0">
              <a:solidFill>
                <a:srgbClr val="CC0066"/>
              </a:solidFill>
              <a:latin typeface="Arial Unicode MS" panose="020B0604020202020204" pitchFamily="34" charset="-120"/>
              <a:ea typeface="Arial Unicode MS" panose="020B0604020202020204" pitchFamily="34" charset="-120"/>
              <a:cs typeface="Arial Unicode MS" panose="020B0604020202020204" pitchFamily="34" charset="-120"/>
            </a:rPr>
            <a:t>萬隻</a:t>
          </a:r>
          <a:r>
            <a:rPr kumimoji="1" lang="zh-TW" altLang="en-US" sz="20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，平腹小蜂於荔枝椿象的寄生率明顯提高，</a:t>
          </a:r>
          <a:r>
            <a:rPr kumimoji="1" lang="zh-TW" altLang="en-US" sz="2000" b="1" dirty="0" smtClean="0">
              <a:solidFill>
                <a:srgbClr val="CC0066"/>
              </a:solidFill>
              <a:latin typeface="Arial Unicode MS" panose="020B0604020202020204" pitchFamily="34" charset="-120"/>
              <a:ea typeface="Arial Unicode MS" panose="020B0604020202020204" pitchFamily="34" charset="-120"/>
              <a:cs typeface="Arial Unicode MS" panose="020B0604020202020204" pitchFamily="34" charset="-120"/>
            </a:rPr>
            <a:t>防治成效相當好</a:t>
          </a:r>
          <a:endParaRPr kumimoji="1" lang="zh-TW" altLang="en-US" sz="2000" dirty="0">
            <a:latin typeface="Arial Unicode MS" panose="020B0604020202020204" pitchFamily="34" charset="-120"/>
            <a:ea typeface="Arial Unicode MS" panose="020B0604020202020204" pitchFamily="34" charset="-120"/>
            <a:cs typeface="Arial Unicode MS" panose="020B0604020202020204" pitchFamily="34" charset="-120"/>
          </a:endParaRPr>
        </a:p>
      </dgm:t>
    </dgm:pt>
    <dgm:pt modelId="{CE2ECD03-4E17-403D-A9C3-A2C4706C7350}" type="sibTrans" cxnId="{C714767E-C604-4BD2-8D9E-47684D8A9A0E}">
      <dgm:prSet/>
      <dgm:spPr/>
      <dgm:t>
        <a:bodyPr/>
        <a:lstStyle/>
        <a:p>
          <a:endParaRPr lang="zh-TW" altLang="en-US"/>
        </a:p>
      </dgm:t>
    </dgm:pt>
    <dgm:pt modelId="{8AD3C83D-200C-4DAF-8FF0-9FEB3EAF3683}" type="parTrans" cxnId="{C714767E-C604-4BD2-8D9E-47684D8A9A0E}">
      <dgm:prSet/>
      <dgm:spPr/>
      <dgm:t>
        <a:bodyPr/>
        <a:lstStyle/>
        <a:p>
          <a:endParaRPr lang="zh-TW" altLang="en-US"/>
        </a:p>
      </dgm:t>
    </dgm:pt>
    <dgm:pt modelId="{B41293C0-1D5A-4D1F-9A7C-E278C54E8A6C}" type="pres">
      <dgm:prSet presAssocID="{BB64135F-16D3-479F-A9CD-C2113E520ACB}" presName="linear" presStyleCnt="0">
        <dgm:presLayoutVars>
          <dgm:animLvl val="lvl"/>
          <dgm:resizeHandles val="exact"/>
        </dgm:presLayoutVars>
      </dgm:prSet>
      <dgm:spPr/>
      <dgm:t>
        <a:bodyPr/>
        <a:lstStyle/>
        <a:p>
          <a:endParaRPr lang="zh-TW" altLang="en-US"/>
        </a:p>
      </dgm:t>
    </dgm:pt>
    <dgm:pt modelId="{1A5BA600-FD0E-45A2-BFC4-36CBC4790CBC}" type="pres">
      <dgm:prSet presAssocID="{D598DEAB-3E3E-4E75-9AE5-FC05D1DE7FD2}" presName="parentText" presStyleLbl="node1" presStyleIdx="0" presStyleCnt="2" custScaleY="58880">
        <dgm:presLayoutVars>
          <dgm:chMax val="0"/>
          <dgm:bulletEnabled val="1"/>
        </dgm:presLayoutVars>
      </dgm:prSet>
      <dgm:spPr/>
      <dgm:t>
        <a:bodyPr/>
        <a:lstStyle/>
        <a:p>
          <a:endParaRPr lang="zh-TW" altLang="en-US"/>
        </a:p>
      </dgm:t>
    </dgm:pt>
    <dgm:pt modelId="{3537E8AE-AA8B-4D2B-8CD8-82A439D2E60A}" type="pres">
      <dgm:prSet presAssocID="{D598DEAB-3E3E-4E75-9AE5-FC05D1DE7FD2}" presName="childText" presStyleLbl="revTx" presStyleIdx="0" presStyleCnt="2">
        <dgm:presLayoutVars>
          <dgm:bulletEnabled val="1"/>
        </dgm:presLayoutVars>
      </dgm:prSet>
      <dgm:spPr/>
      <dgm:t>
        <a:bodyPr/>
        <a:lstStyle/>
        <a:p>
          <a:endParaRPr lang="zh-TW" altLang="en-US"/>
        </a:p>
      </dgm:t>
    </dgm:pt>
    <dgm:pt modelId="{18BB4BF3-351B-4F47-84AA-A8E0B04BE7E4}" type="pres">
      <dgm:prSet presAssocID="{9E019FE0-8A74-43E7-B03E-24FEFF6EB380}" presName="parentText" presStyleLbl="node1" presStyleIdx="1" presStyleCnt="2" custScaleY="57375" custLinFactNeighborY="-503">
        <dgm:presLayoutVars>
          <dgm:chMax val="0"/>
          <dgm:bulletEnabled val="1"/>
        </dgm:presLayoutVars>
      </dgm:prSet>
      <dgm:spPr/>
      <dgm:t>
        <a:bodyPr/>
        <a:lstStyle/>
        <a:p>
          <a:endParaRPr lang="zh-TW" altLang="en-US"/>
        </a:p>
      </dgm:t>
    </dgm:pt>
    <dgm:pt modelId="{C9DB7996-7CC6-426E-85EB-24851E97B340}" type="pres">
      <dgm:prSet presAssocID="{9E019FE0-8A74-43E7-B03E-24FEFF6EB380}" presName="childText" presStyleLbl="revTx" presStyleIdx="1" presStyleCnt="2" custLinFactNeighborY="-736">
        <dgm:presLayoutVars>
          <dgm:bulletEnabled val="1"/>
        </dgm:presLayoutVars>
      </dgm:prSet>
      <dgm:spPr/>
      <dgm:t>
        <a:bodyPr/>
        <a:lstStyle/>
        <a:p>
          <a:endParaRPr lang="zh-TW" altLang="en-US"/>
        </a:p>
      </dgm:t>
    </dgm:pt>
  </dgm:ptLst>
  <dgm:cxnLst>
    <dgm:cxn modelId="{FBC41324-FB12-4627-9E56-D0B7AFDE5DD7}" srcId="{BB64135F-16D3-479F-A9CD-C2113E520ACB}" destId="{9E019FE0-8A74-43E7-B03E-24FEFF6EB380}" srcOrd="1" destOrd="0" parTransId="{FB121534-C28B-4959-A8E1-8555E13DDBE0}" sibTransId="{6C7098D5-69AC-4CE6-8217-861326F3F376}"/>
    <dgm:cxn modelId="{ADA5B898-C997-4E60-9107-2432C875AADB}" type="presOf" srcId="{D598DEAB-3E3E-4E75-9AE5-FC05D1DE7FD2}" destId="{1A5BA600-FD0E-45A2-BFC4-36CBC4790CBC}" srcOrd="0" destOrd="0" presId="urn:microsoft.com/office/officeart/2005/8/layout/vList2"/>
    <dgm:cxn modelId="{A1F3A006-55F3-43BD-82F8-81207DF8C29A}" type="presOf" srcId="{87A4E154-854F-496C-87D2-A5A770CB78B5}" destId="{3537E8AE-AA8B-4D2B-8CD8-82A439D2E60A}" srcOrd="0" destOrd="0" presId="urn:microsoft.com/office/officeart/2005/8/layout/vList2"/>
    <dgm:cxn modelId="{7076D5E7-134B-4E40-8F9D-DE14A0E768E6}" type="presOf" srcId="{9E019FE0-8A74-43E7-B03E-24FEFF6EB380}" destId="{18BB4BF3-351B-4F47-84AA-A8E0B04BE7E4}" srcOrd="0" destOrd="0" presId="urn:microsoft.com/office/officeart/2005/8/layout/vList2"/>
    <dgm:cxn modelId="{DFBEA8DD-6137-4A37-B183-5BEAB2A1A6FB}" srcId="{D598DEAB-3E3E-4E75-9AE5-FC05D1DE7FD2}" destId="{87A4E154-854F-496C-87D2-A5A770CB78B5}" srcOrd="0" destOrd="0" parTransId="{5D9E6D19-A75A-410A-9774-E945BB113490}" sibTransId="{9EB44E54-C82D-4256-BED8-821CA2CCA545}"/>
    <dgm:cxn modelId="{C714767E-C604-4BD2-8D9E-47684D8A9A0E}" srcId="{9E019FE0-8A74-43E7-B03E-24FEFF6EB380}" destId="{5DBE7F5A-ECE1-4947-BCB0-0505A66F17EA}" srcOrd="0" destOrd="0" parTransId="{8AD3C83D-200C-4DAF-8FF0-9FEB3EAF3683}" sibTransId="{CE2ECD03-4E17-403D-A9C3-A2C4706C7350}"/>
    <dgm:cxn modelId="{6F1E2777-9576-4A5A-8252-7433F2CA36D9}" srcId="{BB64135F-16D3-479F-A9CD-C2113E520ACB}" destId="{D598DEAB-3E3E-4E75-9AE5-FC05D1DE7FD2}" srcOrd="0" destOrd="0" parTransId="{9229AD03-9047-41FA-BC1A-B5FBF794AF12}" sibTransId="{DDED5A03-32EF-41DF-AD33-CA9F93AD0D26}"/>
    <dgm:cxn modelId="{CD7DBBAD-8695-458C-81D1-73618DFCC8CC}" type="presOf" srcId="{BB64135F-16D3-479F-A9CD-C2113E520ACB}" destId="{B41293C0-1D5A-4D1F-9A7C-E278C54E8A6C}" srcOrd="0" destOrd="0" presId="urn:microsoft.com/office/officeart/2005/8/layout/vList2"/>
    <dgm:cxn modelId="{28AE4458-C6C6-47C9-9DD9-1A20CBE1B62C}" type="presOf" srcId="{5DBE7F5A-ECE1-4947-BCB0-0505A66F17EA}" destId="{C9DB7996-7CC6-426E-85EB-24851E97B340}" srcOrd="0" destOrd="0" presId="urn:microsoft.com/office/officeart/2005/8/layout/vList2"/>
    <dgm:cxn modelId="{D1E2843E-3C35-4BE1-AD02-7D79475B9589}" type="presParOf" srcId="{B41293C0-1D5A-4D1F-9A7C-E278C54E8A6C}" destId="{1A5BA600-FD0E-45A2-BFC4-36CBC4790CBC}" srcOrd="0" destOrd="0" presId="urn:microsoft.com/office/officeart/2005/8/layout/vList2"/>
    <dgm:cxn modelId="{26DEA58D-CB59-48D0-A487-62E176719B60}" type="presParOf" srcId="{B41293C0-1D5A-4D1F-9A7C-E278C54E8A6C}" destId="{3537E8AE-AA8B-4D2B-8CD8-82A439D2E60A}" srcOrd="1" destOrd="0" presId="urn:microsoft.com/office/officeart/2005/8/layout/vList2"/>
    <dgm:cxn modelId="{9AAD75E9-5BA0-46D6-AA94-8104E9C7B152}" type="presParOf" srcId="{B41293C0-1D5A-4D1F-9A7C-E278C54E8A6C}" destId="{18BB4BF3-351B-4F47-84AA-A8E0B04BE7E4}" srcOrd="2" destOrd="0" presId="urn:microsoft.com/office/officeart/2005/8/layout/vList2"/>
    <dgm:cxn modelId="{C0538F6B-28A7-431F-B367-38917CECD39B}" type="presParOf" srcId="{B41293C0-1D5A-4D1F-9A7C-E278C54E8A6C}" destId="{C9DB7996-7CC6-426E-85EB-24851E97B340}"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F3BFD5D-4BA1-4270-8F7D-4BAEBBD980FD}" type="doc">
      <dgm:prSet loTypeId="urn:microsoft.com/office/officeart/2005/8/layout/vList5" loCatId="list" qsTypeId="urn:microsoft.com/office/officeart/2005/8/quickstyle/simple1#14" qsCatId="simple" csTypeId="urn:microsoft.com/office/officeart/2005/8/colors/colorful1#3" csCatId="colorful" phldr="1"/>
      <dgm:spPr/>
      <dgm:t>
        <a:bodyPr/>
        <a:lstStyle/>
        <a:p>
          <a:endParaRPr lang="zh-TW" altLang="en-US"/>
        </a:p>
      </dgm:t>
    </dgm:pt>
    <dgm:pt modelId="{E662AE8C-A745-4156-8514-85CF42C93C83}">
      <dgm:prSet custT="1"/>
      <dgm:spPr>
        <a:solidFill>
          <a:schemeClr val="accent3">
            <a:lumMod val="75000"/>
          </a:schemeClr>
        </a:solidFill>
      </dgm:spPr>
      <dgm:t>
        <a:bodyPr/>
        <a:lstStyle/>
        <a:p>
          <a:pPr algn="ctr" rtl="0">
            <a:lnSpc>
              <a:spcPts val="2880"/>
            </a:lnSpc>
            <a:spcAft>
              <a:spcPts val="0"/>
            </a:spcAft>
          </a:pPr>
          <a:r>
            <a:rPr lang="zh-TW" sz="2800" b="1" dirty="0">
              <a:latin typeface="Arial Unicode MS" panose="020B0604020202020204" pitchFamily="34" charset="-120"/>
              <a:ea typeface="Arial Unicode MS" panose="020B0604020202020204" pitchFamily="34" charset="-120"/>
              <a:cs typeface="Arial Unicode MS" panose="020B0604020202020204" pitchFamily="34" charset="-120"/>
            </a:rPr>
            <a:t>輔導畜牧場通過產銷履歷驗證</a:t>
          </a:r>
          <a:endParaRPr lang="en-US" altLang="zh-TW" sz="2800" b="1" dirty="0">
            <a:latin typeface="Arial Unicode MS" panose="020B0604020202020204" pitchFamily="34" charset="-120"/>
            <a:ea typeface="Arial Unicode MS" panose="020B0604020202020204" pitchFamily="34" charset="-120"/>
            <a:cs typeface="Arial Unicode MS" panose="020B0604020202020204" pitchFamily="34" charset="-120"/>
          </a:endParaRPr>
        </a:p>
        <a:p>
          <a:pPr algn="ctr" rtl="0">
            <a:lnSpc>
              <a:spcPts val="2880"/>
            </a:lnSpc>
            <a:spcAft>
              <a:spcPts val="0"/>
            </a:spcAft>
          </a:pPr>
          <a:r>
            <a:rPr lang="en-US" altLang="zh-TW" sz="2400" b="1" dirty="0">
              <a:latin typeface="Arial Unicode MS" panose="020B0604020202020204" pitchFamily="34" charset="-120"/>
              <a:ea typeface="Arial Unicode MS" panose="020B0604020202020204" pitchFamily="34" charset="-120"/>
              <a:cs typeface="Arial Unicode MS" panose="020B0604020202020204" pitchFamily="34" charset="-120"/>
            </a:rPr>
            <a:t>-</a:t>
          </a:r>
          <a:r>
            <a:rPr lang="zh-TW" altLang="en-US" sz="2200" b="1" dirty="0">
              <a:latin typeface="Arial Unicode MS" panose="020B0604020202020204" pitchFamily="34" charset="-120"/>
              <a:ea typeface="Arial Unicode MS" panose="020B0604020202020204" pitchFamily="34" charset="-120"/>
              <a:cs typeface="Arial Unicode MS" panose="020B0604020202020204" pitchFamily="34" charset="-120"/>
            </a:rPr>
            <a:t>提升本市畜牧產業形象及品質</a:t>
          </a:r>
          <a:endParaRPr lang="en-US" sz="2200" b="1" dirty="0">
            <a:latin typeface="Arial Unicode MS" panose="020B0604020202020204" pitchFamily="34" charset="-120"/>
            <a:ea typeface="Arial Unicode MS" panose="020B0604020202020204" pitchFamily="34" charset="-120"/>
            <a:cs typeface="Arial Unicode MS" panose="020B0604020202020204" pitchFamily="34" charset="-120"/>
          </a:endParaRPr>
        </a:p>
      </dgm:t>
    </dgm:pt>
    <dgm:pt modelId="{DE9BB713-9629-4755-B41E-7DBE15EE4E4D}" type="parTrans" cxnId="{6A8BD969-8555-4963-8C42-65743AECC09D}">
      <dgm:prSet/>
      <dgm:spPr/>
      <dgm:t>
        <a:bodyPr/>
        <a:lstStyle/>
        <a:p>
          <a:endParaRPr lang="zh-TW" altLang="en-US"/>
        </a:p>
      </dgm:t>
    </dgm:pt>
    <dgm:pt modelId="{8B289428-A3A2-434F-919F-C779BCCC495C}" type="sibTrans" cxnId="{6A8BD969-8555-4963-8C42-65743AECC09D}">
      <dgm:prSet/>
      <dgm:spPr/>
      <dgm:t>
        <a:bodyPr/>
        <a:lstStyle/>
        <a:p>
          <a:endParaRPr lang="zh-TW" altLang="en-US"/>
        </a:p>
      </dgm:t>
    </dgm:pt>
    <dgm:pt modelId="{5DBF9DA7-2946-4334-A642-B4F5564C6F58}" type="pres">
      <dgm:prSet presAssocID="{0F3BFD5D-4BA1-4270-8F7D-4BAEBBD980FD}" presName="Name0" presStyleCnt="0">
        <dgm:presLayoutVars>
          <dgm:dir/>
          <dgm:animLvl val="lvl"/>
          <dgm:resizeHandles val="exact"/>
        </dgm:presLayoutVars>
      </dgm:prSet>
      <dgm:spPr/>
      <dgm:t>
        <a:bodyPr/>
        <a:lstStyle/>
        <a:p>
          <a:endParaRPr lang="zh-TW" altLang="en-US"/>
        </a:p>
      </dgm:t>
    </dgm:pt>
    <dgm:pt modelId="{086A8640-9C02-4C1A-9FA4-1A1BA840CEE9}" type="pres">
      <dgm:prSet presAssocID="{E662AE8C-A745-4156-8514-85CF42C93C83}" presName="linNode" presStyleCnt="0"/>
      <dgm:spPr/>
    </dgm:pt>
    <dgm:pt modelId="{A7A4657E-795D-465E-A77E-12A142EEFF14}" type="pres">
      <dgm:prSet presAssocID="{E662AE8C-A745-4156-8514-85CF42C93C83}" presName="parentText" presStyleLbl="node1" presStyleIdx="0" presStyleCnt="1" custScaleX="277778" custLinFactNeighborX="-136" custLinFactNeighborY="8293">
        <dgm:presLayoutVars>
          <dgm:chMax val="1"/>
          <dgm:bulletEnabled val="1"/>
        </dgm:presLayoutVars>
      </dgm:prSet>
      <dgm:spPr/>
      <dgm:t>
        <a:bodyPr/>
        <a:lstStyle/>
        <a:p>
          <a:endParaRPr lang="zh-TW" altLang="en-US"/>
        </a:p>
      </dgm:t>
    </dgm:pt>
  </dgm:ptLst>
  <dgm:cxnLst>
    <dgm:cxn modelId="{C0A52820-3506-43AC-8F70-D49BDE6A763E}" type="presOf" srcId="{E662AE8C-A745-4156-8514-85CF42C93C83}" destId="{A7A4657E-795D-465E-A77E-12A142EEFF14}" srcOrd="0" destOrd="0" presId="urn:microsoft.com/office/officeart/2005/8/layout/vList5"/>
    <dgm:cxn modelId="{D2A8B9B8-524B-4E8E-9290-AFCFC6B2C98E}" type="presOf" srcId="{0F3BFD5D-4BA1-4270-8F7D-4BAEBBD980FD}" destId="{5DBF9DA7-2946-4334-A642-B4F5564C6F58}" srcOrd="0" destOrd="0" presId="urn:microsoft.com/office/officeart/2005/8/layout/vList5"/>
    <dgm:cxn modelId="{6A8BD969-8555-4963-8C42-65743AECC09D}" srcId="{0F3BFD5D-4BA1-4270-8F7D-4BAEBBD980FD}" destId="{E662AE8C-A745-4156-8514-85CF42C93C83}" srcOrd="0" destOrd="0" parTransId="{DE9BB713-9629-4755-B41E-7DBE15EE4E4D}" sibTransId="{8B289428-A3A2-434F-919F-C779BCCC495C}"/>
    <dgm:cxn modelId="{85489F41-4DEA-4573-BE32-366A869A03CD}" type="presParOf" srcId="{5DBF9DA7-2946-4334-A642-B4F5564C6F58}" destId="{086A8640-9C02-4C1A-9FA4-1A1BA840CEE9}" srcOrd="0" destOrd="0" presId="urn:microsoft.com/office/officeart/2005/8/layout/vList5"/>
    <dgm:cxn modelId="{CDD8A9F5-873B-4B09-9DE6-62F1519AB5DD}" type="presParOf" srcId="{086A8640-9C02-4C1A-9FA4-1A1BA840CEE9}" destId="{A7A4657E-795D-465E-A77E-12A142EEFF14}"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4902F6-FECA-4996-BFA4-F296F50FB284}">
      <dsp:nvSpPr>
        <dsp:cNvPr id="0" name=""/>
        <dsp:cNvSpPr/>
      </dsp:nvSpPr>
      <dsp:spPr>
        <a:xfrm>
          <a:off x="0" y="45"/>
          <a:ext cx="8229600" cy="1024618"/>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0">
            <a:lnSpc>
              <a:spcPct val="90000"/>
            </a:lnSpc>
            <a:spcBef>
              <a:spcPct val="0"/>
            </a:spcBef>
            <a:spcAft>
              <a:spcPct val="35000"/>
            </a:spcAft>
          </a:pPr>
          <a:r>
            <a:rPr lang="zh-TW" altLang="en-US" sz="4000" b="1" kern="1200" dirty="0" smtClean="0">
              <a:latin typeface="Arial Unicode MS" panose="020B0604020202020204" pitchFamily="34" charset="-120"/>
              <a:ea typeface="Arial Unicode MS" panose="020B0604020202020204" pitchFamily="34" charset="-120"/>
              <a:cs typeface="Arial Unicode MS" panose="020B0604020202020204" pitchFamily="34" charset="-120"/>
            </a:rPr>
            <a:t>三民新都心  </a:t>
          </a:r>
          <a:r>
            <a:rPr lang="zh-TW" altLang="en-US" sz="4000" b="1" u="sng" kern="1200" dirty="0" smtClean="0">
              <a:latin typeface="Arial Unicode MS" panose="020B0604020202020204" pitchFamily="34" charset="-120"/>
              <a:ea typeface="Arial Unicode MS" panose="020B0604020202020204" pitchFamily="34" charset="-120"/>
              <a:cs typeface="Arial Unicode MS" panose="020B0604020202020204" pitchFamily="34" charset="-120"/>
            </a:rPr>
            <a:t>果菜市場擴建</a:t>
          </a:r>
          <a:endParaRPr lang="zh-TW" altLang="en-US" sz="4000" kern="1200" dirty="0">
            <a:latin typeface="Arial Unicode MS" panose="020B0604020202020204" pitchFamily="34" charset="-120"/>
            <a:ea typeface="Arial Unicode MS" panose="020B0604020202020204" pitchFamily="34" charset="-120"/>
            <a:cs typeface="Arial Unicode MS" panose="020B0604020202020204" pitchFamily="34" charset="-120"/>
          </a:endParaRPr>
        </a:p>
      </dsp:txBody>
      <dsp:txXfrm>
        <a:off x="50018" y="50063"/>
        <a:ext cx="8129564" cy="92458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33B956-33D9-4ECE-923A-AB0892BB153E}">
      <dsp:nvSpPr>
        <dsp:cNvPr id="0" name=""/>
        <dsp:cNvSpPr/>
      </dsp:nvSpPr>
      <dsp:spPr>
        <a:xfrm>
          <a:off x="0" y="0"/>
          <a:ext cx="6925716" cy="620093"/>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zh-TW" sz="2000" b="1" kern="1200" dirty="0" smtClean="0">
              <a:latin typeface="Arial Unicode MS" pitchFamily="34" charset="-120"/>
              <a:ea typeface="Arial Unicode MS" pitchFamily="34" charset="-120"/>
              <a:cs typeface="Arial Unicode MS" pitchFamily="34" charset="-120"/>
            </a:rPr>
            <a:t>推廣高雄在地食材</a:t>
          </a:r>
          <a:endParaRPr lang="en-US" sz="2000" b="1" kern="1200" dirty="0">
            <a:latin typeface="Arial Unicode MS" pitchFamily="34" charset="-120"/>
            <a:ea typeface="Arial Unicode MS" pitchFamily="34" charset="-120"/>
            <a:cs typeface="Arial Unicode MS" pitchFamily="34" charset="-120"/>
          </a:endParaRPr>
        </a:p>
      </dsp:txBody>
      <dsp:txXfrm>
        <a:off x="30270" y="30270"/>
        <a:ext cx="6865176" cy="559553"/>
      </dsp:txXfrm>
    </dsp:sp>
    <dsp:sp modelId="{7B9C74A4-8BFF-47E4-A6C2-D115E900B076}">
      <dsp:nvSpPr>
        <dsp:cNvPr id="0" name=""/>
        <dsp:cNvSpPr/>
      </dsp:nvSpPr>
      <dsp:spPr>
        <a:xfrm>
          <a:off x="0" y="653196"/>
          <a:ext cx="6925716" cy="792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9891" tIns="25400" rIns="142240" bIns="25400" numCol="1" spcCol="1270" anchor="t" anchorCtr="0">
          <a:noAutofit/>
        </a:bodyPr>
        <a:lstStyle/>
        <a:p>
          <a:pPr marL="228600" lvl="1" indent="-228600" algn="l" defTabSz="889000" rtl="0">
            <a:lnSpc>
              <a:spcPct val="90000"/>
            </a:lnSpc>
            <a:spcBef>
              <a:spcPct val="0"/>
            </a:spcBef>
            <a:spcAft>
              <a:spcPct val="20000"/>
            </a:spcAft>
            <a:buChar char="••"/>
          </a:pPr>
          <a:r>
            <a:rPr lang="zh-TW" sz="2000" b="1" kern="1200" dirty="0" smtClean="0">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綠色友善餐廳  </a:t>
          </a:r>
          <a:r>
            <a:rPr lang="en-US" altLang="zh-TW" sz="2000" b="1" kern="1200" dirty="0" smtClean="0">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    </a:t>
          </a:r>
          <a:r>
            <a:rPr lang="en-US" sz="2000" b="1" kern="1200" dirty="0" smtClean="0">
              <a:latin typeface="Arial Unicode MS" pitchFamily="34" charset="-120"/>
              <a:ea typeface="Arial Unicode MS" pitchFamily="34" charset="-120"/>
              <a:cs typeface="Arial Unicode MS" pitchFamily="34" charset="-120"/>
            </a:rPr>
            <a:t>102</a:t>
          </a:r>
          <a:r>
            <a:rPr lang="zh-TW" sz="2000" b="1" kern="1200" dirty="0" smtClean="0">
              <a:latin typeface="Arial Unicode MS" pitchFamily="34" charset="-120"/>
              <a:ea typeface="Arial Unicode MS" pitchFamily="34" charset="-120"/>
              <a:cs typeface="Arial Unicode MS" pitchFamily="34" charset="-120"/>
            </a:rPr>
            <a:t>年   </a:t>
          </a:r>
          <a:r>
            <a:rPr lang="en-US" altLang="zh-TW" sz="2000" b="1" kern="1200" dirty="0" smtClean="0">
              <a:latin typeface="Arial Unicode MS" pitchFamily="34" charset="-120"/>
              <a:ea typeface="Arial Unicode MS" pitchFamily="34" charset="-120"/>
              <a:cs typeface="Arial Unicode MS" pitchFamily="34" charset="-120"/>
            </a:rPr>
            <a:t>  </a:t>
          </a:r>
          <a:r>
            <a:rPr lang="en-US" sz="2000" b="1" kern="1200" dirty="0" smtClean="0">
              <a:latin typeface="Arial Unicode MS" pitchFamily="34" charset="-120"/>
              <a:ea typeface="Arial Unicode MS" pitchFamily="34" charset="-120"/>
              <a:cs typeface="Arial Unicode MS" pitchFamily="34" charset="-120"/>
            </a:rPr>
            <a:t>103</a:t>
          </a:r>
          <a:r>
            <a:rPr lang="zh-TW" sz="2000" b="1" kern="1200" dirty="0" smtClean="0">
              <a:latin typeface="Arial Unicode MS" pitchFamily="34" charset="-120"/>
              <a:ea typeface="Arial Unicode MS" pitchFamily="34" charset="-120"/>
              <a:cs typeface="Arial Unicode MS" pitchFamily="34" charset="-120"/>
            </a:rPr>
            <a:t>年</a:t>
          </a:r>
          <a:r>
            <a:rPr lang="en-US" altLang="zh-TW" sz="2000" b="1" kern="1200" dirty="0" smtClean="0">
              <a:latin typeface="Arial Unicode MS" pitchFamily="34" charset="-120"/>
              <a:ea typeface="Arial Unicode MS" pitchFamily="34" charset="-120"/>
              <a:cs typeface="Arial Unicode MS" pitchFamily="34" charset="-120"/>
            </a:rPr>
            <a:t>     </a:t>
          </a:r>
          <a:r>
            <a:rPr lang="zh-TW" altLang="en-US" sz="2000" b="1" kern="1200" dirty="0" smtClean="0">
              <a:latin typeface="Arial Unicode MS" pitchFamily="34" charset="-120"/>
              <a:ea typeface="Arial Unicode MS" pitchFamily="34" charset="-120"/>
              <a:cs typeface="Arial Unicode MS" pitchFamily="34" charset="-120"/>
            </a:rPr>
            <a:t> </a:t>
          </a:r>
          <a:r>
            <a:rPr lang="en-US" altLang="zh-TW" sz="2000" b="1" kern="1200" dirty="0" smtClean="0">
              <a:solidFill>
                <a:srgbClr val="CC0066"/>
              </a:solidFill>
              <a:latin typeface="Arial Unicode MS" pitchFamily="34" charset="-120"/>
              <a:ea typeface="Arial Unicode MS" pitchFamily="34" charset="-120"/>
              <a:cs typeface="Arial Unicode MS" pitchFamily="34" charset="-120"/>
            </a:rPr>
            <a:t>104</a:t>
          </a:r>
          <a:r>
            <a:rPr lang="zh-TW" altLang="en-US" sz="2000" b="1" kern="1200" dirty="0" smtClean="0">
              <a:solidFill>
                <a:srgbClr val="CC0066"/>
              </a:solidFill>
              <a:latin typeface="Arial Unicode MS" pitchFamily="34" charset="-120"/>
              <a:ea typeface="Arial Unicode MS" pitchFamily="34" charset="-120"/>
              <a:cs typeface="Arial Unicode MS" pitchFamily="34" charset="-120"/>
            </a:rPr>
            <a:t>年   </a:t>
          </a:r>
          <a:r>
            <a:rPr lang="en-US" altLang="zh-TW" sz="2000" b="1" kern="1200" dirty="0" smtClean="0">
              <a:solidFill>
                <a:srgbClr val="CC0066"/>
              </a:solidFill>
              <a:latin typeface="Arial Unicode MS" pitchFamily="34" charset="-120"/>
              <a:ea typeface="Arial Unicode MS" pitchFamily="34" charset="-120"/>
              <a:cs typeface="Arial Unicode MS" pitchFamily="34" charset="-120"/>
            </a:rPr>
            <a:t>105</a:t>
          </a:r>
          <a:r>
            <a:rPr lang="zh-TW" altLang="en-US" sz="2000" b="1" kern="1200" dirty="0" smtClean="0">
              <a:solidFill>
                <a:srgbClr val="CC0066"/>
              </a:solidFill>
              <a:latin typeface="Arial Unicode MS" pitchFamily="34" charset="-120"/>
              <a:ea typeface="Arial Unicode MS" pitchFamily="34" charset="-120"/>
              <a:cs typeface="Arial Unicode MS" pitchFamily="34" charset="-120"/>
            </a:rPr>
            <a:t>年</a:t>
          </a:r>
          <a:r>
            <a:rPr lang="en-US" altLang="zh-TW" sz="2000" b="1" kern="1200" dirty="0" smtClean="0">
              <a:solidFill>
                <a:srgbClr val="CC0066"/>
              </a:solidFill>
              <a:latin typeface="Arial Unicode MS" pitchFamily="34" charset="-120"/>
              <a:ea typeface="Arial Unicode MS" pitchFamily="34" charset="-120"/>
              <a:cs typeface="Arial Unicode MS" pitchFamily="34" charset="-120"/>
            </a:rPr>
            <a:t>(</a:t>
          </a:r>
          <a:r>
            <a:rPr lang="zh-TW" altLang="en-US" sz="2000" b="1" kern="1200" dirty="0" smtClean="0">
              <a:solidFill>
                <a:srgbClr val="CC0066"/>
              </a:solidFill>
              <a:latin typeface="Arial Unicode MS" pitchFamily="34" charset="-120"/>
              <a:ea typeface="Arial Unicode MS" pitchFamily="34" charset="-120"/>
              <a:cs typeface="Arial Unicode MS" pitchFamily="34" charset="-120"/>
            </a:rPr>
            <a:t>目前</a:t>
          </a:r>
          <a:r>
            <a:rPr lang="en-US" altLang="zh-TW" sz="2000" b="1" kern="1200" dirty="0" smtClean="0">
              <a:solidFill>
                <a:srgbClr val="CC0066"/>
              </a:solidFill>
              <a:latin typeface="Arial Unicode MS" pitchFamily="34" charset="-120"/>
              <a:ea typeface="Arial Unicode MS" pitchFamily="34" charset="-120"/>
              <a:cs typeface="Arial Unicode MS" pitchFamily="34" charset="-120"/>
            </a:rPr>
            <a:t>)</a:t>
          </a:r>
          <a:r>
            <a:rPr lang="en-US" sz="2000" b="1" kern="1200" dirty="0" smtClean="0">
              <a:latin typeface="Arial Unicode MS" pitchFamily="34" charset="-120"/>
              <a:ea typeface="Arial Unicode MS" pitchFamily="34" charset="-120"/>
              <a:cs typeface="Arial Unicode MS" pitchFamily="34" charset="-120"/>
            </a:rPr>
            <a:t/>
          </a:r>
          <a:br>
            <a:rPr lang="en-US" sz="2000" b="1" kern="1200" dirty="0" smtClean="0">
              <a:latin typeface="Arial Unicode MS" pitchFamily="34" charset="-120"/>
              <a:ea typeface="Arial Unicode MS" pitchFamily="34" charset="-120"/>
              <a:cs typeface="Arial Unicode MS" pitchFamily="34" charset="-120"/>
            </a:rPr>
          </a:br>
          <a:r>
            <a:rPr lang="zh-TW" altLang="en-US" sz="2000" b="1" kern="1200" dirty="0" smtClean="0">
              <a:latin typeface="Arial Unicode MS" pitchFamily="34" charset="-120"/>
              <a:ea typeface="Arial Unicode MS" pitchFamily="34" charset="-120"/>
              <a:cs typeface="Arial Unicode MS" pitchFamily="34" charset="-120"/>
            </a:rPr>
            <a:t>累計</a:t>
          </a:r>
          <a:r>
            <a:rPr lang="zh-TW" sz="2000" b="1" kern="1200" dirty="0" smtClean="0">
              <a:latin typeface="Arial Unicode MS" pitchFamily="34" charset="-120"/>
              <a:ea typeface="Arial Unicode MS" pitchFamily="34" charset="-120"/>
              <a:cs typeface="Arial Unicode MS" pitchFamily="34" charset="-120"/>
            </a:rPr>
            <a:t>通過評鑑家數</a:t>
          </a:r>
          <a:r>
            <a:rPr lang="en-US" altLang="zh-TW" sz="2000" b="1" kern="1200" dirty="0" smtClean="0">
              <a:latin typeface="Arial Unicode MS" pitchFamily="34" charset="-120"/>
              <a:ea typeface="Arial Unicode MS" pitchFamily="34" charset="-120"/>
              <a:cs typeface="Arial Unicode MS" pitchFamily="34" charset="-120"/>
            </a:rPr>
            <a:t> </a:t>
          </a:r>
          <a:r>
            <a:rPr lang="en-US" sz="2400" b="1" kern="1200" dirty="0" smtClean="0">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6</a:t>
          </a:r>
          <a:r>
            <a:rPr lang="zh-TW" sz="2400" b="1" kern="1200" dirty="0" smtClean="0">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家 </a:t>
          </a:r>
          <a:r>
            <a:rPr lang="en-US" altLang="zh-TW" sz="2400" b="1" kern="1200" dirty="0" smtClean="0">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    </a:t>
          </a:r>
          <a:r>
            <a:rPr lang="en-US" sz="2400" b="1" u="none" kern="1200" dirty="0" smtClean="0">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19</a:t>
          </a:r>
          <a:r>
            <a:rPr lang="zh-TW" sz="2400" b="1" u="none" kern="1200" dirty="0" smtClean="0">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家</a:t>
          </a:r>
          <a:r>
            <a:rPr lang="zh-TW" altLang="en-US" sz="2400" b="1" u="none" kern="1200" dirty="0" smtClean="0">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      </a:t>
          </a:r>
          <a:r>
            <a:rPr lang="en-US" altLang="zh-TW" sz="2400" b="1" u="none" kern="1200" dirty="0" smtClean="0">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43</a:t>
          </a:r>
          <a:r>
            <a:rPr lang="zh-TW" altLang="en-US" sz="2400" b="1" u="none" kern="1200" dirty="0" smtClean="0">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家      </a:t>
          </a:r>
          <a:r>
            <a:rPr lang="en-US" altLang="zh-TW" sz="2400" b="1" u="none" kern="1200" dirty="0" smtClean="0">
              <a:solidFill>
                <a:srgbClr val="CC0066"/>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47</a:t>
          </a:r>
          <a:r>
            <a:rPr lang="zh-TW" altLang="en-US" sz="2400" b="1" u="none" kern="1200" dirty="0" smtClean="0">
              <a:solidFill>
                <a:srgbClr val="CC0066"/>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家</a:t>
          </a:r>
          <a:endParaRPr lang="en-US" sz="2400" b="1" u="none" kern="1200" dirty="0">
            <a:solidFill>
              <a:srgbClr val="CC0066"/>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sp:txBody>
      <dsp:txXfrm>
        <a:off x="0" y="653196"/>
        <a:ext cx="6925716" cy="792018"/>
      </dsp:txXfrm>
    </dsp:sp>
    <dsp:sp modelId="{0BE8D1C6-02FB-40F6-B8EE-3F6FA77E06FE}">
      <dsp:nvSpPr>
        <dsp:cNvPr id="0" name=""/>
        <dsp:cNvSpPr/>
      </dsp:nvSpPr>
      <dsp:spPr>
        <a:xfrm>
          <a:off x="0" y="1529699"/>
          <a:ext cx="6925716" cy="1819368"/>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rtl="0">
            <a:lnSpc>
              <a:spcPts val="2800"/>
            </a:lnSpc>
            <a:spcBef>
              <a:spcPct val="0"/>
            </a:spcBef>
            <a:spcAft>
              <a:spcPts val="0"/>
            </a:spcAft>
          </a:pPr>
          <a:r>
            <a:rPr lang="zh-TW" altLang="en-US" sz="2000" b="1" kern="1200" dirty="0" smtClean="0">
              <a:latin typeface="Arial Unicode MS" pitchFamily="34" charset="-120"/>
              <a:ea typeface="Arial Unicode MS" pitchFamily="34" charset="-120"/>
              <a:cs typeface="Arial Unicode MS" pitchFamily="34" charset="-120"/>
            </a:rPr>
            <a:t>    除持續輔導增加綠色友善餐廳家數外，</a:t>
          </a:r>
          <a:r>
            <a:rPr lang="en-US" altLang="zh-TW" sz="2000" b="1" kern="1200" dirty="0" smtClean="0">
              <a:latin typeface="Arial Unicode MS" pitchFamily="34" charset="-120"/>
              <a:ea typeface="Arial Unicode MS" pitchFamily="34" charset="-120"/>
              <a:cs typeface="Arial Unicode MS" pitchFamily="34" charset="-120"/>
            </a:rPr>
            <a:t>105</a:t>
          </a:r>
          <a:r>
            <a:rPr lang="zh-TW" altLang="en-US" sz="2000" b="1" kern="1200" dirty="0" smtClean="0">
              <a:latin typeface="Arial Unicode MS" pitchFamily="34" charset="-120"/>
              <a:ea typeface="Arial Unicode MS" pitchFamily="34" charset="-120"/>
              <a:cs typeface="Arial Unicode MS" pitchFamily="34" charset="-120"/>
            </a:rPr>
            <a:t>年度持續辦理綠色友善餐廳評鑑，更著重餐廳教育訓練，輔導使用在地食材、餐飲管理及永續經營等項目，帶動本市餐飲業者落實「在地」、「綠色」與「永續」觀念</a:t>
          </a:r>
          <a:endParaRPr lang="zh-TW" sz="2000" b="1" kern="1200" dirty="0">
            <a:latin typeface="Arial Unicode MS" pitchFamily="34" charset="-120"/>
            <a:ea typeface="Arial Unicode MS" pitchFamily="34" charset="-120"/>
            <a:cs typeface="Arial Unicode MS" pitchFamily="34" charset="-120"/>
          </a:endParaRPr>
        </a:p>
      </dsp:txBody>
      <dsp:txXfrm>
        <a:off x="88814" y="1618513"/>
        <a:ext cx="6748088" cy="164174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BB4DDF-895F-4F42-8CCA-670F8B8E5559}">
      <dsp:nvSpPr>
        <dsp:cNvPr id="0" name=""/>
        <dsp:cNvSpPr/>
      </dsp:nvSpPr>
      <dsp:spPr>
        <a:xfrm>
          <a:off x="4018" y="0"/>
          <a:ext cx="8221563" cy="3387987"/>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altLang="zh-TW" sz="2800" b="1" kern="1200" dirty="0" smtClean="0">
              <a:solidFill>
                <a:schemeClr val="accent5">
                  <a:lumMod val="50000"/>
                </a:schemeClr>
              </a:solidFill>
              <a:latin typeface="Arial Unicode MS" pitchFamily="34" charset="-120"/>
              <a:ea typeface="Arial Unicode MS" pitchFamily="34" charset="-120"/>
              <a:cs typeface="Arial Unicode MS" pitchFamily="34" charset="-120"/>
            </a:rPr>
            <a:t>105</a:t>
          </a:r>
          <a:r>
            <a:rPr lang="zh-TW" sz="2800" b="1" kern="1200" dirty="0" smtClean="0">
              <a:solidFill>
                <a:schemeClr val="accent5">
                  <a:lumMod val="50000"/>
                </a:schemeClr>
              </a:solidFill>
              <a:latin typeface="Arial Unicode MS" pitchFamily="34" charset="-120"/>
              <a:ea typeface="Arial Unicode MS" pitchFamily="34" charset="-120"/>
              <a:cs typeface="Arial Unicode MS" pitchFamily="34" charset="-120"/>
            </a:rPr>
            <a:t>年</a:t>
          </a:r>
          <a:r>
            <a:rPr lang="zh-TW" altLang="en-US" sz="2800" b="1" kern="1200" dirty="0" smtClean="0">
              <a:solidFill>
                <a:schemeClr val="accent5">
                  <a:lumMod val="50000"/>
                </a:schemeClr>
              </a:solidFill>
              <a:latin typeface="Arial Unicode MS" pitchFamily="34" charset="-120"/>
              <a:ea typeface="Arial Unicode MS" pitchFamily="34" charset="-120"/>
              <a:cs typeface="Arial Unicode MS" pitchFamily="34" charset="-120"/>
            </a:rPr>
            <a:t>本市有機農產品查驗與宣導</a:t>
          </a:r>
          <a:endParaRPr lang="en-US" sz="2800" b="1" kern="1200" dirty="0">
            <a:solidFill>
              <a:schemeClr val="accent5">
                <a:lumMod val="50000"/>
              </a:schemeClr>
            </a:solidFill>
            <a:latin typeface="Arial Unicode MS" pitchFamily="34" charset="-120"/>
            <a:ea typeface="Arial Unicode MS" pitchFamily="34" charset="-120"/>
            <a:cs typeface="Arial Unicode MS" pitchFamily="34" charset="-120"/>
          </a:endParaRPr>
        </a:p>
      </dsp:txBody>
      <dsp:txXfrm>
        <a:off x="4018" y="0"/>
        <a:ext cx="8221563" cy="1016396"/>
      </dsp:txXfrm>
    </dsp:sp>
    <dsp:sp modelId="{D4A6BB0A-8577-49DD-B427-6C356129793C}">
      <dsp:nvSpPr>
        <dsp:cNvPr id="0" name=""/>
        <dsp:cNvSpPr/>
      </dsp:nvSpPr>
      <dsp:spPr>
        <a:xfrm>
          <a:off x="825780" y="895657"/>
          <a:ext cx="6577250" cy="166537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l" defTabSz="1066800" rtl="0">
            <a:lnSpc>
              <a:spcPts val="3200"/>
            </a:lnSpc>
            <a:spcBef>
              <a:spcPct val="0"/>
            </a:spcBef>
            <a:spcAft>
              <a:spcPts val="0"/>
            </a:spcAft>
          </a:pPr>
          <a:r>
            <a:rPr lang="zh-TW" altLang="en-US" sz="2400" kern="1200" dirty="0" smtClean="0">
              <a:latin typeface="Arial Unicode MS" pitchFamily="34" charset="-120"/>
              <a:ea typeface="Arial Unicode MS" pitchFamily="34" charset="-120"/>
              <a:cs typeface="Arial Unicode MS" pitchFamily="34" charset="-120"/>
            </a:rPr>
            <a:t>預計抽驗</a:t>
          </a:r>
          <a:r>
            <a:rPr lang="en-US" altLang="zh-TW" sz="2400" kern="1200" dirty="0" smtClean="0">
              <a:latin typeface="Arial Unicode MS" pitchFamily="34" charset="-120"/>
              <a:ea typeface="Arial Unicode MS" pitchFamily="34" charset="-120"/>
              <a:cs typeface="Arial Unicode MS" pitchFamily="34" charset="-120"/>
            </a:rPr>
            <a:t>520</a:t>
          </a:r>
          <a:r>
            <a:rPr lang="zh-TW" altLang="en-US" sz="2400" kern="1200" dirty="0" smtClean="0">
              <a:latin typeface="Arial Unicode MS" pitchFamily="34" charset="-120"/>
              <a:ea typeface="Arial Unicode MS" pitchFamily="34" charset="-120"/>
              <a:cs typeface="Arial Unicode MS" pitchFamily="34" charset="-120"/>
            </a:rPr>
            <a:t>件有機農產品，截至</a:t>
          </a:r>
          <a:r>
            <a:rPr lang="en-US" altLang="zh-TW" sz="2400" kern="1200" dirty="0" smtClean="0">
              <a:latin typeface="Arial Unicode MS" pitchFamily="34" charset="-120"/>
              <a:ea typeface="Arial Unicode MS" pitchFamily="34" charset="-120"/>
              <a:cs typeface="Arial Unicode MS" pitchFamily="34" charset="-120"/>
            </a:rPr>
            <a:t>8</a:t>
          </a:r>
          <a:r>
            <a:rPr lang="zh-TW" altLang="en-US" sz="2400" kern="1200" dirty="0" smtClean="0">
              <a:latin typeface="Arial Unicode MS" pitchFamily="34" charset="-120"/>
              <a:ea typeface="Arial Unicode MS" pitchFamily="34" charset="-120"/>
              <a:cs typeface="Arial Unicode MS" pitchFamily="34" charset="-120"/>
            </a:rPr>
            <a:t>月統計：</a:t>
          </a:r>
          <a:endParaRPr lang="en-US" sz="2400" kern="1200" dirty="0">
            <a:latin typeface="Arial Unicode MS" pitchFamily="34" charset="-120"/>
            <a:ea typeface="Arial Unicode MS" pitchFamily="34" charset="-120"/>
            <a:cs typeface="Arial Unicode MS" pitchFamily="34" charset="-120"/>
          </a:endParaRPr>
        </a:p>
        <a:p>
          <a:pPr marL="228600" lvl="1" indent="-228600" algn="l" defTabSz="1066800" rtl="0">
            <a:lnSpc>
              <a:spcPts val="3200"/>
            </a:lnSpc>
            <a:spcBef>
              <a:spcPct val="0"/>
            </a:spcBef>
            <a:spcAft>
              <a:spcPts val="0"/>
            </a:spcAft>
            <a:buChar char="••"/>
          </a:pPr>
          <a:r>
            <a:rPr lang="zh-TW" altLang="en-US" sz="2400" kern="1200" dirty="0" smtClean="0">
              <a:latin typeface="Arial Unicode MS" pitchFamily="34" charset="-120"/>
              <a:ea typeface="Arial Unicode MS" pitchFamily="34" charset="-120"/>
              <a:cs typeface="Arial Unicode MS" pitchFamily="34" charset="-120"/>
            </a:rPr>
            <a:t>農藥檢驗 </a:t>
          </a:r>
          <a:r>
            <a:rPr lang="en-US" altLang="zh-TW" sz="2400" kern="1200" dirty="0" smtClean="0">
              <a:latin typeface="Arial Unicode MS" pitchFamily="34" charset="-120"/>
              <a:ea typeface="Arial Unicode MS" pitchFamily="34" charset="-120"/>
              <a:cs typeface="Arial Unicode MS" pitchFamily="34" charset="-120"/>
            </a:rPr>
            <a:t>— </a:t>
          </a:r>
          <a:r>
            <a:rPr lang="zh-TW" altLang="en-US" sz="2400" kern="1200" dirty="0" smtClean="0">
              <a:latin typeface="Arial Unicode MS" pitchFamily="34" charset="-120"/>
              <a:ea typeface="Arial Unicode MS" pitchFamily="34" charset="-120"/>
              <a:cs typeface="Arial Unicode MS" pitchFamily="34" charset="-120"/>
            </a:rPr>
            <a:t>田間抽檢</a:t>
          </a:r>
          <a:r>
            <a:rPr lang="en-US" altLang="zh-TW" sz="2400" kern="1200" dirty="0" smtClean="0">
              <a:latin typeface="Arial Unicode MS" pitchFamily="34" charset="-120"/>
              <a:ea typeface="Arial Unicode MS" pitchFamily="34" charset="-120"/>
              <a:cs typeface="Arial Unicode MS" pitchFamily="34" charset="-120"/>
            </a:rPr>
            <a:t>27</a:t>
          </a:r>
          <a:r>
            <a:rPr lang="zh-TW" altLang="en-US" sz="2400" kern="1200" dirty="0" smtClean="0">
              <a:latin typeface="Arial Unicode MS" pitchFamily="34" charset="-120"/>
              <a:ea typeface="Arial Unicode MS" pitchFamily="34" charset="-120"/>
              <a:cs typeface="Arial Unicode MS" pitchFamily="34" charset="-120"/>
            </a:rPr>
            <a:t>件、市售品抽檢</a:t>
          </a:r>
          <a:r>
            <a:rPr lang="en-US" altLang="zh-TW" sz="2400" kern="1200" dirty="0" smtClean="0">
              <a:latin typeface="Arial Unicode MS" pitchFamily="34" charset="-120"/>
              <a:ea typeface="Arial Unicode MS" pitchFamily="34" charset="-120"/>
              <a:cs typeface="Arial Unicode MS" pitchFamily="34" charset="-120"/>
            </a:rPr>
            <a:t>77</a:t>
          </a:r>
          <a:r>
            <a:rPr lang="zh-TW" altLang="en-US" sz="2400" kern="1200" dirty="0" smtClean="0">
              <a:latin typeface="Arial Unicode MS" pitchFamily="34" charset="-120"/>
              <a:ea typeface="Arial Unicode MS" pitchFamily="34" charset="-120"/>
              <a:cs typeface="Arial Unicode MS" pitchFamily="34" charset="-120"/>
            </a:rPr>
            <a:t>件</a:t>
          </a:r>
          <a:endParaRPr lang="en-US" sz="2400" kern="1200" dirty="0">
            <a:latin typeface="Arial Unicode MS" pitchFamily="34" charset="-120"/>
            <a:ea typeface="Arial Unicode MS" pitchFamily="34" charset="-120"/>
            <a:cs typeface="Arial Unicode MS" pitchFamily="34" charset="-120"/>
          </a:endParaRPr>
        </a:p>
        <a:p>
          <a:pPr marL="228600" lvl="1" indent="-228600" algn="l" defTabSz="1066800" rtl="0">
            <a:lnSpc>
              <a:spcPts val="3200"/>
            </a:lnSpc>
            <a:spcBef>
              <a:spcPct val="0"/>
            </a:spcBef>
            <a:spcAft>
              <a:spcPts val="0"/>
            </a:spcAft>
            <a:buChar char="••"/>
          </a:pPr>
          <a:r>
            <a:rPr lang="zh-TW" altLang="en-US" sz="2400" kern="1200" dirty="0" smtClean="0">
              <a:latin typeface="Arial Unicode MS" pitchFamily="34" charset="-120"/>
              <a:ea typeface="Arial Unicode MS" pitchFamily="34" charset="-120"/>
              <a:cs typeface="Arial Unicode MS" pitchFamily="34" charset="-120"/>
            </a:rPr>
            <a:t>添加物檢驗 </a:t>
          </a:r>
          <a:r>
            <a:rPr lang="en-US" altLang="zh-TW" sz="2400" kern="1200" dirty="0" smtClean="0">
              <a:latin typeface="Arial Unicode MS" pitchFamily="34" charset="-120"/>
              <a:ea typeface="Arial Unicode MS" pitchFamily="34" charset="-120"/>
              <a:cs typeface="Arial Unicode MS" pitchFamily="34" charset="-120"/>
            </a:rPr>
            <a:t>— </a:t>
          </a:r>
          <a:r>
            <a:rPr lang="zh-TW" altLang="en-US" sz="2400" kern="1200" dirty="0" smtClean="0">
              <a:latin typeface="Arial Unicode MS" pitchFamily="34" charset="-120"/>
              <a:ea typeface="Arial Unicode MS" pitchFamily="34" charset="-120"/>
              <a:cs typeface="Arial Unicode MS" pitchFamily="34" charset="-120"/>
            </a:rPr>
            <a:t>市售品抽檢</a:t>
          </a:r>
          <a:r>
            <a:rPr lang="en-US" altLang="zh-TW" sz="2400" kern="1200" dirty="0" smtClean="0">
              <a:latin typeface="Arial Unicode MS" pitchFamily="34" charset="-120"/>
              <a:ea typeface="Arial Unicode MS" pitchFamily="34" charset="-120"/>
              <a:cs typeface="Arial Unicode MS" pitchFamily="34" charset="-120"/>
            </a:rPr>
            <a:t>11</a:t>
          </a:r>
          <a:r>
            <a:rPr lang="zh-TW" altLang="en-US" sz="2400" kern="1200" dirty="0" smtClean="0">
              <a:latin typeface="Arial Unicode MS" pitchFamily="34" charset="-120"/>
              <a:ea typeface="Arial Unicode MS" pitchFamily="34" charset="-120"/>
              <a:cs typeface="Arial Unicode MS" pitchFamily="34" charset="-120"/>
            </a:rPr>
            <a:t>件</a:t>
          </a:r>
          <a:endParaRPr lang="en-US" sz="2400" kern="1200" dirty="0">
            <a:latin typeface="Arial Unicode MS" pitchFamily="34" charset="-120"/>
            <a:ea typeface="Arial Unicode MS" pitchFamily="34" charset="-120"/>
            <a:cs typeface="Arial Unicode MS" pitchFamily="34" charset="-120"/>
          </a:endParaRPr>
        </a:p>
        <a:p>
          <a:pPr marL="228600" lvl="1" indent="-228600" algn="l" defTabSz="1066800" rtl="0">
            <a:lnSpc>
              <a:spcPts val="3200"/>
            </a:lnSpc>
            <a:spcBef>
              <a:spcPct val="0"/>
            </a:spcBef>
            <a:spcAft>
              <a:spcPts val="0"/>
            </a:spcAft>
            <a:buChar char="••"/>
          </a:pPr>
          <a:r>
            <a:rPr lang="zh-TW" altLang="en-US" sz="2400" kern="1200" dirty="0" smtClean="0">
              <a:latin typeface="Arial Unicode MS" pitchFamily="34" charset="-120"/>
              <a:ea typeface="Arial Unicode MS" pitchFamily="34" charset="-120"/>
              <a:cs typeface="Arial Unicode MS" pitchFamily="34" charset="-120"/>
            </a:rPr>
            <a:t>標示檢查 </a:t>
          </a:r>
          <a:r>
            <a:rPr lang="en-US" altLang="zh-TW" sz="2400" kern="1200" dirty="0" smtClean="0">
              <a:latin typeface="Arial Unicode MS" pitchFamily="34" charset="-120"/>
              <a:ea typeface="Arial Unicode MS" pitchFamily="34" charset="-120"/>
              <a:cs typeface="Arial Unicode MS" pitchFamily="34" charset="-120"/>
            </a:rPr>
            <a:t>— </a:t>
          </a:r>
          <a:r>
            <a:rPr lang="zh-TW" altLang="en-US" sz="2400" kern="1200" dirty="0" smtClean="0">
              <a:latin typeface="Arial Unicode MS" pitchFamily="34" charset="-120"/>
              <a:ea typeface="Arial Unicode MS" pitchFamily="34" charset="-120"/>
              <a:cs typeface="Arial Unicode MS" pitchFamily="34" charset="-120"/>
            </a:rPr>
            <a:t>市售品抽檢</a:t>
          </a:r>
          <a:r>
            <a:rPr lang="en-US" altLang="zh-TW" sz="2400" kern="1200" dirty="0" smtClean="0">
              <a:latin typeface="Arial Unicode MS" pitchFamily="34" charset="-120"/>
              <a:ea typeface="Arial Unicode MS" pitchFamily="34" charset="-120"/>
              <a:cs typeface="Arial Unicode MS" pitchFamily="34" charset="-120"/>
            </a:rPr>
            <a:t>247</a:t>
          </a:r>
          <a:r>
            <a:rPr lang="zh-TW" altLang="en-US" sz="2400" kern="1200" dirty="0" smtClean="0">
              <a:latin typeface="Arial Unicode MS" pitchFamily="34" charset="-120"/>
              <a:ea typeface="Arial Unicode MS" pitchFamily="34" charset="-120"/>
              <a:cs typeface="Arial Unicode MS" pitchFamily="34" charset="-120"/>
            </a:rPr>
            <a:t>件</a:t>
          </a:r>
          <a:endParaRPr lang="en-US" sz="2400" kern="1200" dirty="0">
            <a:latin typeface="Arial Unicode MS" pitchFamily="34" charset="-120"/>
            <a:ea typeface="Arial Unicode MS" pitchFamily="34" charset="-120"/>
            <a:cs typeface="Arial Unicode MS" pitchFamily="34" charset="-120"/>
          </a:endParaRPr>
        </a:p>
      </dsp:txBody>
      <dsp:txXfrm>
        <a:off x="874557" y="944434"/>
        <a:ext cx="6479696" cy="1567820"/>
      </dsp:txXfrm>
    </dsp:sp>
    <dsp:sp modelId="{525316A2-B1C4-4545-A7FD-E4C3E7EC6863}">
      <dsp:nvSpPr>
        <dsp:cNvPr id="0" name=""/>
        <dsp:cNvSpPr/>
      </dsp:nvSpPr>
      <dsp:spPr>
        <a:xfrm>
          <a:off x="826174" y="2724816"/>
          <a:ext cx="6577250" cy="492992"/>
        </a:xfrm>
        <a:prstGeom prst="roundRect">
          <a:avLst>
            <a:gd name="adj" fmla="val 100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l" defTabSz="1066800" rtl="0">
            <a:lnSpc>
              <a:spcPts val="2400"/>
            </a:lnSpc>
            <a:spcBef>
              <a:spcPct val="0"/>
            </a:spcBef>
            <a:spcAft>
              <a:spcPct val="35000"/>
            </a:spcAft>
          </a:pPr>
          <a:r>
            <a:rPr lang="zh-TW" altLang="en-US" sz="2400" b="1" kern="1200" dirty="0" smtClean="0">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合格率 </a:t>
          </a:r>
          <a:r>
            <a:rPr lang="en-US" altLang="zh-TW" sz="2400" b="1" kern="1200" dirty="0" smtClean="0">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 </a:t>
          </a:r>
          <a:r>
            <a:rPr lang="zh-TW" altLang="en-US" sz="2400" b="1" kern="1200" dirty="0" smtClean="0">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農藥</a:t>
          </a:r>
          <a:r>
            <a:rPr lang="en-US" altLang="zh-TW" sz="2400" b="1" kern="1200" dirty="0" smtClean="0">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93%</a:t>
          </a:r>
          <a:r>
            <a:rPr lang="zh-TW" altLang="en-US" sz="2400" b="1" kern="1200" dirty="0" smtClean="0">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，添加物</a:t>
          </a:r>
          <a:r>
            <a:rPr lang="en-US" altLang="zh-TW" sz="2400" b="1" kern="1200" dirty="0" smtClean="0">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100%</a:t>
          </a:r>
          <a:r>
            <a:rPr lang="zh-TW" altLang="en-US" sz="2400" b="1" kern="1200" dirty="0" smtClean="0">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，標示</a:t>
          </a:r>
          <a:r>
            <a:rPr lang="en-US" altLang="zh-TW" sz="2400" b="1" kern="1200" dirty="0" smtClean="0">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95%</a:t>
          </a:r>
          <a:endParaRPr lang="zh-TW" altLang="en-US" sz="2400" b="1" kern="1200" dirty="0">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sp:txBody>
      <dsp:txXfrm>
        <a:off x="840613" y="2739255"/>
        <a:ext cx="6548372" cy="46411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14ED3-F8EB-4F7E-9B23-D78A25EA3AEC}">
      <dsp:nvSpPr>
        <dsp:cNvPr id="0" name=""/>
        <dsp:cNvSpPr/>
      </dsp:nvSpPr>
      <dsp:spPr>
        <a:xfrm>
          <a:off x="-16792" y="0"/>
          <a:ext cx="2591058" cy="2591058"/>
        </a:xfrm>
        <a:prstGeom prst="pie">
          <a:avLst>
            <a:gd name="adj1" fmla="val 5400000"/>
            <a:gd name="adj2" fmla="val 1620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5521DE-EED5-42F2-94A7-A1319FCAABE1}">
      <dsp:nvSpPr>
        <dsp:cNvPr id="0" name=""/>
        <dsp:cNvSpPr/>
      </dsp:nvSpPr>
      <dsp:spPr>
        <a:xfrm>
          <a:off x="1245151" y="0"/>
          <a:ext cx="7674135" cy="2591058"/>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rtl="0">
            <a:lnSpc>
              <a:spcPts val="3600"/>
            </a:lnSpc>
            <a:spcBef>
              <a:spcPct val="0"/>
            </a:spcBef>
            <a:spcAft>
              <a:spcPts val="0"/>
            </a:spcAft>
          </a:pPr>
          <a:r>
            <a:rPr kumimoji="1" lang="en-US" altLang="zh-TW" sz="2400" b="1" kern="1200" dirty="0" smtClean="0">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104</a:t>
          </a:r>
          <a:r>
            <a:rPr kumimoji="1" lang="zh-TW" altLang="en-US" sz="2400" b="1" kern="1200" dirty="0" smtClean="0">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年獎勵地方政府強化食品安全管理方案試辦計畫</a:t>
          </a:r>
          <a:endParaRPr kumimoji="1" lang="en-US" altLang="zh-TW" sz="2400" b="1" kern="1200" dirty="0" smtClean="0">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a:p>
          <a:pPr lvl="0" algn="ctr" defTabSz="1066800" rtl="0">
            <a:lnSpc>
              <a:spcPts val="3600"/>
            </a:lnSpc>
            <a:spcBef>
              <a:spcPct val="0"/>
            </a:spcBef>
            <a:spcAft>
              <a:spcPts val="0"/>
            </a:spcAft>
          </a:pPr>
          <a:r>
            <a:rPr lang="zh-TW" sz="2200" kern="1200" dirty="0" smtClean="0">
              <a:latin typeface="Arial Unicode MS" panose="020B0604020202020204" pitchFamily="34" charset="-120"/>
              <a:ea typeface="Arial Unicode MS" panose="020B0604020202020204" pitchFamily="34" charset="-120"/>
              <a:cs typeface="Arial Unicode MS" panose="020B0604020202020204" pitchFamily="34" charset="-120"/>
            </a:rPr>
            <a:t>源頭及產製流通業務</a:t>
          </a:r>
          <a:r>
            <a:rPr lang="zh-TW" altLang="en-US" sz="2200" kern="1200" dirty="0" smtClean="0">
              <a:latin typeface="Arial Unicode MS" panose="020B0604020202020204" pitchFamily="34" charset="-120"/>
              <a:ea typeface="Arial Unicode MS" panose="020B0604020202020204" pitchFamily="34" charset="-120"/>
              <a:cs typeface="Arial Unicode MS" panose="020B0604020202020204" pitchFamily="34" charset="-120"/>
            </a:rPr>
            <a:t>組</a:t>
          </a:r>
          <a:r>
            <a:rPr lang="en-US" altLang="zh-TW" sz="2200" kern="1200" dirty="0" smtClean="0">
              <a:latin typeface="Arial Unicode MS" panose="020B0604020202020204" pitchFamily="34" charset="-120"/>
              <a:ea typeface="Arial Unicode MS" panose="020B0604020202020204" pitchFamily="34" charset="-120"/>
              <a:cs typeface="Arial Unicode MS" panose="020B0604020202020204" pitchFamily="34" charset="-120"/>
            </a:rPr>
            <a:t>-</a:t>
          </a:r>
        </a:p>
        <a:p>
          <a:pPr lvl="0" algn="ctr" defTabSz="1066800" rtl="0">
            <a:lnSpc>
              <a:spcPct val="90000"/>
            </a:lnSpc>
            <a:spcBef>
              <a:spcPct val="0"/>
            </a:spcBef>
            <a:spcAft>
              <a:spcPct val="35000"/>
            </a:spcAft>
          </a:pPr>
          <a:r>
            <a:rPr lang="zh-TW" altLang="en-US" sz="4400" b="1" kern="1200"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特優獎</a:t>
          </a:r>
          <a:endParaRPr lang="zh-TW" altLang="en-US" sz="4400" b="1" kern="1200" dirty="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dsp:txBody>
      <dsp:txXfrm>
        <a:off x="1245151" y="0"/>
        <a:ext cx="3837067" cy="2591058"/>
      </dsp:txXfrm>
    </dsp:sp>
    <dsp:sp modelId="{8D0E9849-A359-4FEE-89F2-CC0D602F25BD}">
      <dsp:nvSpPr>
        <dsp:cNvPr id="0" name=""/>
        <dsp:cNvSpPr/>
      </dsp:nvSpPr>
      <dsp:spPr>
        <a:xfrm>
          <a:off x="5082219" y="0"/>
          <a:ext cx="3803483" cy="259105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977900" rtl="0">
            <a:lnSpc>
              <a:spcPct val="90000"/>
            </a:lnSpc>
            <a:spcBef>
              <a:spcPct val="0"/>
            </a:spcBef>
            <a:spcAft>
              <a:spcPct val="15000"/>
            </a:spcAft>
            <a:buChar char="••"/>
          </a:pPr>
          <a:r>
            <a:rPr lang="zh-TW" altLang="en-US" sz="2200" b="1" kern="1200" dirty="0" smtClean="0">
              <a:latin typeface="Arial Unicode MS" panose="020B0604020202020204" pitchFamily="34" charset="-120"/>
              <a:ea typeface="Arial Unicode MS" panose="020B0604020202020204" pitchFamily="34" charset="-120"/>
              <a:cs typeface="Arial Unicode MS" panose="020B0604020202020204" pitchFamily="34" charset="-120"/>
            </a:rPr>
            <a:t>從產地到餐桌的安全美味</a:t>
          </a:r>
          <a:endParaRPr lang="zh-TW" sz="2200" b="1" kern="1200" dirty="0">
            <a:latin typeface="Arial Unicode MS" panose="020B0604020202020204" pitchFamily="34" charset="-120"/>
            <a:ea typeface="Arial Unicode MS" panose="020B0604020202020204" pitchFamily="34" charset="-120"/>
            <a:cs typeface="Arial Unicode MS" panose="020B0604020202020204" pitchFamily="34" charset="-120"/>
          </a:endParaRPr>
        </a:p>
        <a:p>
          <a:pPr marL="228600" lvl="1" indent="-228600" algn="l" defTabSz="977900" rtl="0">
            <a:lnSpc>
              <a:spcPct val="90000"/>
            </a:lnSpc>
            <a:spcBef>
              <a:spcPct val="0"/>
            </a:spcBef>
            <a:spcAft>
              <a:spcPct val="15000"/>
            </a:spcAft>
            <a:buChar char="••"/>
          </a:pPr>
          <a:r>
            <a:rPr lang="zh-TW" sz="2200" kern="1200" dirty="0" smtClean="0">
              <a:latin typeface="Arial Unicode MS" panose="020B0604020202020204" pitchFamily="34" charset="-120"/>
              <a:ea typeface="Arial Unicode MS" panose="020B0604020202020204" pitchFamily="34" charset="-120"/>
              <a:cs typeface="Arial Unicode MS" panose="020B0604020202020204" pitchFamily="34" charset="-120"/>
            </a:rPr>
            <a:t>提</a:t>
          </a:r>
          <a:r>
            <a:rPr lang="zh-TW" altLang="en-US" sz="2200" kern="1200" dirty="0" smtClean="0">
              <a:latin typeface="Arial Unicode MS" panose="020B0604020202020204" pitchFamily="34" charset="-120"/>
              <a:ea typeface="Arial Unicode MS" panose="020B0604020202020204" pitchFamily="34" charset="-120"/>
              <a:cs typeface="Arial Unicode MS" panose="020B0604020202020204" pitchFamily="34" charset="-120"/>
            </a:rPr>
            <a:t>升</a:t>
          </a:r>
          <a:r>
            <a:rPr lang="zh-TW" sz="2200" kern="1200" dirty="0" smtClean="0">
              <a:latin typeface="Arial Unicode MS" panose="020B0604020202020204" pitchFamily="34" charset="-120"/>
              <a:ea typeface="Arial Unicode MS" panose="020B0604020202020204" pitchFamily="34" charset="-120"/>
              <a:cs typeface="Arial Unicode MS" panose="020B0604020202020204" pitchFamily="34" charset="-120"/>
            </a:rPr>
            <a:t>在地農畜禽水產品安全品質、建立高雄市標章品牌與產地識別、拓展優質產品之通路銷售</a:t>
          </a:r>
          <a:endParaRPr lang="zh-TW" altLang="en-US" sz="2200" kern="1200" dirty="0">
            <a:latin typeface="Arial Unicode MS" panose="020B0604020202020204" pitchFamily="34" charset="-120"/>
            <a:ea typeface="Arial Unicode MS" panose="020B0604020202020204" pitchFamily="34" charset="-120"/>
            <a:cs typeface="Arial Unicode MS" panose="020B0604020202020204" pitchFamily="34" charset="-120"/>
          </a:endParaRPr>
        </a:p>
      </dsp:txBody>
      <dsp:txXfrm>
        <a:off x="5082219" y="0"/>
        <a:ext cx="3803483" cy="259105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173BFF-E0A1-4F13-9E48-B6E107C3FD7D}">
      <dsp:nvSpPr>
        <dsp:cNvPr id="0" name=""/>
        <dsp:cNvSpPr/>
      </dsp:nvSpPr>
      <dsp:spPr>
        <a:xfrm>
          <a:off x="555611" y="0"/>
          <a:ext cx="2559007" cy="2442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rtl="0">
            <a:lnSpc>
              <a:spcPct val="90000"/>
            </a:lnSpc>
            <a:spcBef>
              <a:spcPct val="0"/>
            </a:spcBef>
            <a:spcAft>
              <a:spcPct val="35000"/>
            </a:spcAft>
          </a:pPr>
          <a:r>
            <a:rPr kumimoji="1" lang="en-US" sz="2400" kern="1200" dirty="0" smtClean="0">
              <a:latin typeface="Arial Unicode MS" panose="020B0604020202020204" pitchFamily="34" charset="-120"/>
              <a:ea typeface="Arial Unicode MS" panose="020B0604020202020204" pitchFamily="34" charset="-120"/>
              <a:cs typeface="Arial Unicode MS" panose="020B0604020202020204" pitchFamily="34" charset="-120"/>
            </a:rPr>
            <a:t>104</a:t>
          </a:r>
          <a:r>
            <a:rPr kumimoji="1" lang="zh-TW" sz="2400" kern="1200" dirty="0" smtClean="0">
              <a:latin typeface="Arial Unicode MS" panose="020B0604020202020204" pitchFamily="34" charset="-120"/>
              <a:ea typeface="Arial Unicode MS" panose="020B0604020202020204" pitchFamily="34" charset="-120"/>
              <a:cs typeface="Arial Unicode MS" panose="020B0604020202020204" pitchFamily="34" charset="-120"/>
            </a:rPr>
            <a:t>年</a:t>
          </a:r>
          <a:r>
            <a:rPr kumimoji="1" lang="en-US" altLang="zh-TW" sz="2400" kern="1200" dirty="0" smtClean="0">
              <a:latin typeface="Arial Unicode MS" panose="020B0604020202020204" pitchFamily="34" charset="-120"/>
              <a:ea typeface="Arial Unicode MS" panose="020B0604020202020204" pitchFamily="34" charset="-120"/>
              <a:cs typeface="Arial Unicode MS" panose="020B0604020202020204" pitchFamily="34" charset="-120"/>
            </a:rPr>
            <a:t>8</a:t>
          </a:r>
          <a:r>
            <a:rPr kumimoji="1" lang="zh-TW" altLang="en-US" sz="2400" kern="1200" dirty="0" smtClean="0">
              <a:latin typeface="Arial Unicode MS" panose="020B0604020202020204" pitchFamily="34" charset="-120"/>
              <a:ea typeface="Arial Unicode MS" panose="020B0604020202020204" pitchFamily="34" charset="-120"/>
              <a:cs typeface="Arial Unicode MS" panose="020B0604020202020204" pitchFamily="34" charset="-120"/>
            </a:rPr>
            <a:t>月</a:t>
          </a:r>
          <a:r>
            <a:rPr kumimoji="1" lang="en-US" altLang="zh-TW" sz="2400" kern="1200" dirty="0" smtClean="0">
              <a:latin typeface="Arial Unicode MS" panose="020B0604020202020204" pitchFamily="34" charset="-120"/>
              <a:ea typeface="Arial Unicode MS" panose="020B0604020202020204" pitchFamily="34" charset="-120"/>
              <a:cs typeface="Arial Unicode MS" panose="020B0604020202020204" pitchFamily="34" charset="-120"/>
            </a:rPr>
            <a:t/>
          </a:r>
          <a:br>
            <a:rPr kumimoji="1" lang="en-US" altLang="zh-TW" sz="2400" kern="1200" dirty="0" smtClean="0">
              <a:latin typeface="Arial Unicode MS" panose="020B0604020202020204" pitchFamily="34" charset="-120"/>
              <a:ea typeface="Arial Unicode MS" panose="020B0604020202020204" pitchFamily="34" charset="-120"/>
              <a:cs typeface="Arial Unicode MS" panose="020B0604020202020204" pitchFamily="34" charset="-120"/>
            </a:rPr>
          </a:br>
          <a:r>
            <a:rPr kumimoji="1" lang="zh-TW" altLang="en-US" sz="2400" kern="1200" dirty="0" smtClean="0">
              <a:latin typeface="Arial Unicode MS" panose="020B0604020202020204" pitchFamily="34" charset="-120"/>
              <a:ea typeface="Arial Unicode MS" panose="020B0604020202020204" pitchFamily="34" charset="-120"/>
              <a:cs typeface="Arial Unicode MS" panose="020B0604020202020204" pitchFamily="34" charset="-120"/>
            </a:rPr>
            <a:t>高通通樂園開幕</a:t>
          </a:r>
          <a:endParaRPr lang="zh-TW" sz="2400" kern="1200" dirty="0">
            <a:latin typeface="Arial Unicode MS" panose="020B0604020202020204" pitchFamily="34" charset="-120"/>
            <a:ea typeface="Arial Unicode MS" panose="020B0604020202020204" pitchFamily="34" charset="-120"/>
            <a:cs typeface="Arial Unicode MS" panose="020B0604020202020204" pitchFamily="34" charset="-120"/>
          </a:endParaRPr>
        </a:p>
      </dsp:txBody>
      <dsp:txXfrm>
        <a:off x="555611" y="0"/>
        <a:ext cx="2559007" cy="2442774"/>
      </dsp:txXfrm>
    </dsp:sp>
    <dsp:sp modelId="{FADED024-35BD-428C-84C4-C97B153FDFC6}">
      <dsp:nvSpPr>
        <dsp:cNvPr id="0" name=""/>
        <dsp:cNvSpPr/>
      </dsp:nvSpPr>
      <dsp:spPr>
        <a:xfrm>
          <a:off x="1017467" y="789915"/>
          <a:ext cx="130057" cy="130057"/>
        </a:xfrm>
        <a:prstGeom prst="ellipse">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BC54974D-5A1E-443E-B053-7DE4F1A28A26}">
      <dsp:nvSpPr>
        <dsp:cNvPr id="0" name=""/>
        <dsp:cNvSpPr/>
      </dsp:nvSpPr>
      <dsp:spPr>
        <a:xfrm>
          <a:off x="1108507" y="607834"/>
          <a:ext cx="130057" cy="130057"/>
        </a:xfrm>
        <a:prstGeom prst="ellipse">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235C0DD6-5FB7-4DB0-9DE0-9539FFD9808C}">
      <dsp:nvSpPr>
        <dsp:cNvPr id="0" name=""/>
        <dsp:cNvSpPr/>
      </dsp:nvSpPr>
      <dsp:spPr>
        <a:xfrm>
          <a:off x="1327004" y="644250"/>
          <a:ext cx="204376" cy="204376"/>
        </a:xfrm>
        <a:prstGeom prst="ellipse">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57029636-B119-4AC9-AA75-C374D5E915E8}">
      <dsp:nvSpPr>
        <dsp:cNvPr id="0" name=""/>
        <dsp:cNvSpPr/>
      </dsp:nvSpPr>
      <dsp:spPr>
        <a:xfrm>
          <a:off x="1509085" y="443961"/>
          <a:ext cx="130057" cy="130057"/>
        </a:xfrm>
        <a:prstGeom prst="ellipse">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28390DC-0AA8-4597-AA57-7996C271BA20}">
      <dsp:nvSpPr>
        <dsp:cNvPr id="0" name=""/>
        <dsp:cNvSpPr/>
      </dsp:nvSpPr>
      <dsp:spPr>
        <a:xfrm>
          <a:off x="1745790" y="371129"/>
          <a:ext cx="130057" cy="130057"/>
        </a:xfrm>
        <a:prstGeom prst="ellipse">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A0C56E1C-25FD-4FF3-AF59-B16F704D2A93}">
      <dsp:nvSpPr>
        <dsp:cNvPr id="0" name=""/>
        <dsp:cNvSpPr/>
      </dsp:nvSpPr>
      <dsp:spPr>
        <a:xfrm>
          <a:off x="2037120" y="498585"/>
          <a:ext cx="130057" cy="130057"/>
        </a:xfrm>
        <a:prstGeom prst="ellipse">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47DA9DD9-C072-4853-9F5D-5F4A89AE294A}">
      <dsp:nvSpPr>
        <dsp:cNvPr id="0" name=""/>
        <dsp:cNvSpPr/>
      </dsp:nvSpPr>
      <dsp:spPr>
        <a:xfrm>
          <a:off x="2219201" y="589626"/>
          <a:ext cx="204376" cy="204376"/>
        </a:xfrm>
        <a:prstGeom prst="ellipse">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63C258B1-CE86-498A-BE6B-F74754E579A8}">
      <dsp:nvSpPr>
        <dsp:cNvPr id="0" name=""/>
        <dsp:cNvSpPr/>
      </dsp:nvSpPr>
      <dsp:spPr>
        <a:xfrm>
          <a:off x="2531080" y="789915"/>
          <a:ext cx="130057" cy="130057"/>
        </a:xfrm>
        <a:prstGeom prst="ellipse">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992832B1-51C5-4D4A-9E8D-8B011E6D41C1}">
      <dsp:nvSpPr>
        <dsp:cNvPr id="0" name=""/>
        <dsp:cNvSpPr/>
      </dsp:nvSpPr>
      <dsp:spPr>
        <a:xfrm>
          <a:off x="2706788" y="990204"/>
          <a:ext cx="130057" cy="130057"/>
        </a:xfrm>
        <a:prstGeom prst="ellipse">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48835238-40AD-480D-8563-D962F0D9F444}">
      <dsp:nvSpPr>
        <dsp:cNvPr id="0" name=""/>
        <dsp:cNvSpPr/>
      </dsp:nvSpPr>
      <dsp:spPr>
        <a:xfrm>
          <a:off x="1636542" y="607834"/>
          <a:ext cx="334434" cy="334434"/>
        </a:xfrm>
        <a:prstGeom prst="ellipse">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6D2EB4D2-7DF9-4D80-998D-DCB8B0236942}">
      <dsp:nvSpPr>
        <dsp:cNvPr id="0" name=""/>
        <dsp:cNvSpPr/>
      </dsp:nvSpPr>
      <dsp:spPr>
        <a:xfrm>
          <a:off x="907438" y="1299741"/>
          <a:ext cx="130057" cy="130057"/>
        </a:xfrm>
        <a:prstGeom prst="ellipse">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B52573E9-A1F6-48A5-97C7-721B4CF0187A}">
      <dsp:nvSpPr>
        <dsp:cNvPr id="0" name=""/>
        <dsp:cNvSpPr/>
      </dsp:nvSpPr>
      <dsp:spPr>
        <a:xfrm>
          <a:off x="1035675" y="1463614"/>
          <a:ext cx="204376" cy="204376"/>
        </a:xfrm>
        <a:prstGeom prst="ellipse">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0CAF918D-4733-4765-8203-E6A547992982}">
      <dsp:nvSpPr>
        <dsp:cNvPr id="0" name=""/>
        <dsp:cNvSpPr/>
      </dsp:nvSpPr>
      <dsp:spPr>
        <a:xfrm>
          <a:off x="1308796" y="1609279"/>
          <a:ext cx="297275" cy="297275"/>
        </a:xfrm>
        <a:prstGeom prst="ellipse">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33A1AACA-8BE1-4D00-8E22-EFD5DE3398F0}">
      <dsp:nvSpPr>
        <dsp:cNvPr id="0" name=""/>
        <dsp:cNvSpPr/>
      </dsp:nvSpPr>
      <dsp:spPr>
        <a:xfrm>
          <a:off x="1691166" y="1845984"/>
          <a:ext cx="130057" cy="130057"/>
        </a:xfrm>
        <a:prstGeom prst="ellipse">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3B5B0B79-E66F-4FC8-A2AF-50D04F38649B}">
      <dsp:nvSpPr>
        <dsp:cNvPr id="0" name=""/>
        <dsp:cNvSpPr/>
      </dsp:nvSpPr>
      <dsp:spPr>
        <a:xfrm>
          <a:off x="1763999" y="1609279"/>
          <a:ext cx="204376" cy="204376"/>
        </a:xfrm>
        <a:prstGeom prst="ellipse">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A4FA03F9-9861-47F2-8EEF-3392FBD3FC39}">
      <dsp:nvSpPr>
        <dsp:cNvPr id="0" name=""/>
        <dsp:cNvSpPr/>
      </dsp:nvSpPr>
      <dsp:spPr>
        <a:xfrm>
          <a:off x="1946080" y="1864192"/>
          <a:ext cx="130057" cy="130057"/>
        </a:xfrm>
        <a:prstGeom prst="ellipse">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DACA8203-05DA-4D79-9233-8266C30ADE7B}">
      <dsp:nvSpPr>
        <dsp:cNvPr id="0" name=""/>
        <dsp:cNvSpPr/>
      </dsp:nvSpPr>
      <dsp:spPr>
        <a:xfrm>
          <a:off x="2109952" y="1572863"/>
          <a:ext cx="297275" cy="297275"/>
        </a:xfrm>
        <a:prstGeom prst="ellipse">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CC777A99-F567-4BBE-A278-A96A8DBD2BBF}">
      <dsp:nvSpPr>
        <dsp:cNvPr id="0" name=""/>
        <dsp:cNvSpPr/>
      </dsp:nvSpPr>
      <dsp:spPr>
        <a:xfrm>
          <a:off x="2510530" y="1500030"/>
          <a:ext cx="204376" cy="204376"/>
        </a:xfrm>
        <a:prstGeom prst="ellipse">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80101691-D745-413F-A24F-3EDAFA079097}">
      <dsp:nvSpPr>
        <dsp:cNvPr id="0" name=""/>
        <dsp:cNvSpPr/>
      </dsp:nvSpPr>
      <dsp:spPr>
        <a:xfrm>
          <a:off x="3116335" y="274624"/>
          <a:ext cx="600224" cy="1145894"/>
        </a:xfrm>
        <a:prstGeom prst="chevron">
          <a:avLst>
            <a:gd name="adj" fmla="val 62310"/>
          </a:avLst>
        </a:prstGeom>
        <a:solidFill>
          <a:schemeClr val="accent2">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83A24A13-2D7E-474B-83C0-ED358499E83F}">
      <dsp:nvSpPr>
        <dsp:cNvPr id="0" name=""/>
        <dsp:cNvSpPr/>
      </dsp:nvSpPr>
      <dsp:spPr>
        <a:xfrm>
          <a:off x="3716559" y="539422"/>
          <a:ext cx="2010927" cy="1145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rtl="0">
            <a:lnSpc>
              <a:spcPct val="90000"/>
            </a:lnSpc>
            <a:spcBef>
              <a:spcPct val="0"/>
            </a:spcBef>
            <a:spcAft>
              <a:spcPct val="35000"/>
            </a:spcAft>
          </a:pPr>
          <a:r>
            <a:rPr lang="zh-TW" altLang="en-US" sz="2400" kern="1200" dirty="0" smtClean="0">
              <a:latin typeface="Arial Unicode MS" panose="020B0604020202020204" pitchFamily="34" charset="-120"/>
              <a:ea typeface="Arial Unicode MS" panose="020B0604020202020204" pitchFamily="34" charset="-120"/>
              <a:cs typeface="Arial Unicode MS" panose="020B0604020202020204" pitchFamily="34" charset="-120"/>
            </a:rPr>
            <a:t>每周到訪人次超過萬人</a:t>
          </a:r>
          <a:endParaRPr lang="zh-TW" sz="2400" kern="1200" dirty="0">
            <a:latin typeface="Arial Unicode MS" panose="020B0604020202020204" pitchFamily="34" charset="-120"/>
            <a:ea typeface="Arial Unicode MS" panose="020B0604020202020204" pitchFamily="34" charset="-120"/>
            <a:cs typeface="Arial Unicode MS" panose="020B0604020202020204" pitchFamily="34" charset="-120"/>
          </a:endParaRPr>
        </a:p>
      </dsp:txBody>
      <dsp:txXfrm>
        <a:off x="3716559" y="539422"/>
        <a:ext cx="2010927" cy="1145883"/>
      </dsp:txXfrm>
    </dsp:sp>
    <dsp:sp modelId="{C140C1DD-815C-41A6-B102-85ECACF22A56}">
      <dsp:nvSpPr>
        <dsp:cNvPr id="0" name=""/>
        <dsp:cNvSpPr/>
      </dsp:nvSpPr>
      <dsp:spPr>
        <a:xfrm>
          <a:off x="5727487" y="274624"/>
          <a:ext cx="600224" cy="1145894"/>
        </a:xfrm>
        <a:prstGeom prst="chevron">
          <a:avLst>
            <a:gd name="adj" fmla="val 62310"/>
          </a:avLst>
        </a:prstGeom>
        <a:solidFill>
          <a:schemeClr val="accent3">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5EBFB2A0-517B-4634-8132-1EAAC8E781C8}">
      <dsp:nvSpPr>
        <dsp:cNvPr id="0" name=""/>
        <dsp:cNvSpPr/>
      </dsp:nvSpPr>
      <dsp:spPr>
        <a:xfrm>
          <a:off x="6561514" y="26503"/>
          <a:ext cx="2258959" cy="1822189"/>
        </a:xfrm>
        <a:prstGeom prst="ellipse">
          <a:avLst/>
        </a:prstGeom>
        <a:solidFill>
          <a:schemeClr val="accent5">
            <a:lumMod val="7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rtl="0">
            <a:lnSpc>
              <a:spcPct val="90000"/>
            </a:lnSpc>
            <a:spcBef>
              <a:spcPct val="0"/>
            </a:spcBef>
            <a:spcAft>
              <a:spcPct val="35000"/>
            </a:spcAft>
          </a:pPr>
          <a:r>
            <a:rPr kumimoji="1" lang="zh-TW" altLang="en-US" sz="2200" b="1" kern="1200" dirty="0" smtClean="0">
              <a:solidFill>
                <a:schemeClr val="bg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參訪人數</a:t>
          </a:r>
          <a:r>
            <a:rPr kumimoji="1" lang="en-US" altLang="zh-TW" sz="2200" b="1" kern="1200" dirty="0" smtClean="0">
              <a:solidFill>
                <a:schemeClr val="bg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
          </a:r>
          <a:br>
            <a:rPr kumimoji="1" lang="en-US" altLang="zh-TW" sz="2200" b="1" kern="1200" dirty="0" smtClean="0">
              <a:solidFill>
                <a:schemeClr val="bg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br>
          <a:r>
            <a:rPr kumimoji="1" lang="zh-TW" altLang="en-US" sz="2200" b="1" kern="1200" dirty="0" smtClean="0">
              <a:solidFill>
                <a:schemeClr val="bg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較</a:t>
          </a:r>
          <a:r>
            <a:rPr kumimoji="1" lang="en-US" altLang="zh-TW" sz="2200" b="1" kern="1200" dirty="0" smtClean="0">
              <a:solidFill>
                <a:schemeClr val="bg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104</a:t>
          </a:r>
          <a:r>
            <a:rPr kumimoji="1" lang="zh-TW" sz="2200" b="1" kern="1200" dirty="0" smtClean="0">
              <a:solidFill>
                <a:schemeClr val="bg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年同期</a:t>
          </a:r>
          <a:r>
            <a:rPr kumimoji="1" lang="en-US" altLang="zh-TW" sz="2200" b="1" kern="1200" dirty="0" smtClean="0">
              <a:solidFill>
                <a:schemeClr val="bg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
          </a:r>
          <a:br>
            <a:rPr kumimoji="1" lang="en-US" altLang="zh-TW" sz="2200" b="1" kern="1200" dirty="0" smtClean="0">
              <a:solidFill>
                <a:schemeClr val="bg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br>
          <a:r>
            <a:rPr kumimoji="1" lang="zh-TW" sz="2200" b="1" kern="1200" dirty="0" smtClean="0">
              <a:solidFill>
                <a:schemeClr val="bg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成長</a:t>
          </a:r>
          <a:r>
            <a:rPr kumimoji="1" lang="en-US" altLang="zh-TW" sz="2200" b="1" kern="1200" dirty="0" smtClean="0">
              <a:solidFill>
                <a:schemeClr val="bg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2</a:t>
          </a:r>
          <a:r>
            <a:rPr kumimoji="1" lang="zh-TW" altLang="en-US" sz="2200" b="1" kern="1200" dirty="0" smtClean="0">
              <a:solidFill>
                <a:schemeClr val="bg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倍</a:t>
          </a:r>
          <a:endParaRPr kumimoji="1" lang="zh-TW" sz="2200" b="1" kern="1200" dirty="0">
            <a:solidFill>
              <a:schemeClr val="bg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dsp:txBody>
      <dsp:txXfrm>
        <a:off x="6892331" y="293356"/>
        <a:ext cx="1597325" cy="128848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F360A8-82BE-4B10-B155-4A5CC8A9BECE}">
      <dsp:nvSpPr>
        <dsp:cNvPr id="0" name=""/>
        <dsp:cNvSpPr/>
      </dsp:nvSpPr>
      <dsp:spPr>
        <a:xfrm>
          <a:off x="0" y="91170"/>
          <a:ext cx="4105275" cy="104988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zh-TW" altLang="en-US" sz="2400" b="1" kern="1200" dirty="0" smtClean="0">
              <a:latin typeface="Arial Unicode MS" pitchFamily="34" charset="-120"/>
              <a:ea typeface="Arial Unicode MS" pitchFamily="34" charset="-120"/>
              <a:cs typeface="Arial Unicode MS" pitchFamily="34" charset="-120"/>
            </a:rPr>
            <a:t>全市景觀作物、城市花田</a:t>
          </a:r>
          <a:r>
            <a:rPr lang="en-US" altLang="zh-TW" sz="2400" b="1" kern="1200" dirty="0" smtClean="0">
              <a:latin typeface="Arial Unicode MS" pitchFamily="34" charset="-120"/>
              <a:ea typeface="Arial Unicode MS" pitchFamily="34" charset="-120"/>
              <a:cs typeface="Arial Unicode MS" pitchFamily="34" charset="-120"/>
            </a:rPr>
            <a:t/>
          </a:r>
          <a:br>
            <a:rPr lang="en-US" altLang="zh-TW" sz="2400" b="1" kern="1200" dirty="0" smtClean="0">
              <a:latin typeface="Arial Unicode MS" pitchFamily="34" charset="-120"/>
              <a:ea typeface="Arial Unicode MS" pitchFamily="34" charset="-120"/>
              <a:cs typeface="Arial Unicode MS" pitchFamily="34" charset="-120"/>
            </a:rPr>
          </a:br>
          <a:r>
            <a:rPr lang="zh-TW" altLang="en-US" sz="2400" b="1" kern="1200" dirty="0" smtClean="0">
              <a:latin typeface="Arial Unicode MS" pitchFamily="34" charset="-120"/>
              <a:ea typeface="Arial Unicode MS" pitchFamily="34" charset="-120"/>
              <a:cs typeface="Arial Unicode MS" pitchFamily="34" charset="-120"/>
            </a:rPr>
            <a:t>景觀作物專區</a:t>
          </a:r>
          <a:endParaRPr lang="zh-TW" altLang="en-US" sz="2400" kern="1200" dirty="0">
            <a:latin typeface="Arial Unicode MS" pitchFamily="34" charset="-120"/>
            <a:ea typeface="Arial Unicode MS" pitchFamily="34" charset="-120"/>
            <a:cs typeface="Arial Unicode MS" pitchFamily="34" charset="-120"/>
          </a:endParaRPr>
        </a:p>
      </dsp:txBody>
      <dsp:txXfrm>
        <a:off x="51251" y="142421"/>
        <a:ext cx="4002773" cy="947384"/>
      </dsp:txXfrm>
    </dsp:sp>
    <dsp:sp modelId="{93BFDA6E-108E-4377-83EF-88A8591D008F}">
      <dsp:nvSpPr>
        <dsp:cNvPr id="0" name=""/>
        <dsp:cNvSpPr/>
      </dsp:nvSpPr>
      <dsp:spPr>
        <a:xfrm>
          <a:off x="0" y="1141057"/>
          <a:ext cx="4105275" cy="1258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342" tIns="25400" rIns="142240" bIns="25400" numCol="1" spcCol="1270" anchor="t" anchorCtr="0">
          <a:noAutofit/>
        </a:bodyPr>
        <a:lstStyle/>
        <a:p>
          <a:pPr marL="228600" lvl="1" indent="-228600" algn="just" defTabSz="889000" rtl="0">
            <a:lnSpc>
              <a:spcPct val="90000"/>
            </a:lnSpc>
            <a:spcBef>
              <a:spcPct val="0"/>
            </a:spcBef>
            <a:spcAft>
              <a:spcPct val="20000"/>
            </a:spcAft>
            <a:buChar char="••"/>
          </a:pPr>
          <a:r>
            <a:rPr lang="en-US" sz="2000" b="1" kern="1200" dirty="0" smtClean="0">
              <a:latin typeface="Arial Unicode MS" pitchFamily="34" charset="-120"/>
              <a:ea typeface="Arial Unicode MS" pitchFamily="34" charset="-120"/>
              <a:cs typeface="Arial Unicode MS" pitchFamily="34" charset="-120"/>
            </a:rPr>
            <a:t>104</a:t>
          </a:r>
          <a:r>
            <a:rPr lang="zh-TW" altLang="en-US" sz="2000" b="1" kern="1200" dirty="0" smtClean="0">
              <a:latin typeface="Arial Unicode MS" pitchFamily="34" charset="-120"/>
              <a:ea typeface="Arial Unicode MS" pitchFamily="34" charset="-120"/>
              <a:cs typeface="Arial Unicode MS" pitchFamily="34" charset="-120"/>
            </a:rPr>
            <a:t>年度景觀作物專區</a:t>
          </a:r>
          <a:r>
            <a:rPr lang="en-US" altLang="zh-TW" sz="2000" b="1" kern="1200" dirty="0" smtClean="0">
              <a:latin typeface="Arial Unicode MS" pitchFamily="34" charset="-120"/>
              <a:ea typeface="Arial Unicode MS" pitchFamily="34" charset="-120"/>
              <a:cs typeface="Arial Unicode MS" pitchFamily="34" charset="-120"/>
            </a:rPr>
            <a:t>(</a:t>
          </a:r>
          <a:r>
            <a:rPr lang="zh-TW" altLang="en-US" sz="2000" b="1" kern="1200" dirty="0" smtClean="0">
              <a:latin typeface="Arial Unicode MS" pitchFamily="34" charset="-120"/>
              <a:ea typeface="Arial Unicode MS" pitchFamily="34" charset="-120"/>
              <a:cs typeface="Arial Unicode MS" pitchFamily="34" charset="-120"/>
            </a:rPr>
            <a:t>美濃、</a:t>
          </a:r>
          <a:r>
            <a:rPr lang="zh-TW" altLang="en-US" sz="2000" b="1" kern="1200" dirty="0" smtClean="0">
              <a:solidFill>
                <a:schemeClr val="tx1"/>
              </a:solidFill>
              <a:latin typeface="Arial Unicode MS" pitchFamily="34" charset="-120"/>
              <a:ea typeface="Arial Unicode MS" pitchFamily="34" charset="-120"/>
              <a:cs typeface="Arial Unicode MS" pitchFamily="34" charset="-120"/>
            </a:rPr>
            <a:t>杉林、六龜</a:t>
          </a:r>
          <a:r>
            <a:rPr lang="en-US" altLang="zh-TW" sz="2000" b="1" kern="1200" dirty="0" smtClean="0">
              <a:solidFill>
                <a:schemeClr val="tx1"/>
              </a:solidFill>
              <a:latin typeface="Arial Unicode MS" pitchFamily="34" charset="-120"/>
              <a:ea typeface="Arial Unicode MS" pitchFamily="34" charset="-120"/>
              <a:cs typeface="Arial Unicode MS" pitchFamily="34" charset="-120"/>
            </a:rPr>
            <a:t>)</a:t>
          </a:r>
          <a:r>
            <a:rPr lang="zh-TW" altLang="en-US" sz="2000" b="1" kern="1200" dirty="0" smtClean="0">
              <a:solidFill>
                <a:schemeClr val="tx1"/>
              </a:solidFill>
              <a:latin typeface="Arial Unicode MS" pitchFamily="34" charset="-120"/>
              <a:ea typeface="Arial Unicode MS" pitchFamily="34" charset="-120"/>
              <a:cs typeface="Arial Unicode MS" pitchFamily="34" charset="-120"/>
            </a:rPr>
            <a:t>冬季裡作花海面積達</a:t>
          </a:r>
          <a:r>
            <a:rPr lang="en-US" altLang="zh-TW" sz="2000" b="1" kern="1200" dirty="0" smtClean="0">
              <a:solidFill>
                <a:schemeClr val="tx1"/>
              </a:solidFill>
              <a:latin typeface="Arial Unicode MS" pitchFamily="34" charset="-120"/>
              <a:ea typeface="Arial Unicode MS" pitchFamily="34" charset="-120"/>
              <a:cs typeface="Arial Unicode MS" pitchFamily="34" charset="-120"/>
            </a:rPr>
            <a:t>65</a:t>
          </a:r>
          <a:r>
            <a:rPr lang="zh-TW" sz="2000" b="1" kern="1200" dirty="0" smtClean="0">
              <a:solidFill>
                <a:schemeClr val="tx1"/>
              </a:solidFill>
              <a:latin typeface="Arial Unicode MS" pitchFamily="34" charset="-120"/>
              <a:ea typeface="Arial Unicode MS" pitchFamily="34" charset="-120"/>
              <a:cs typeface="Arial Unicode MS" pitchFamily="34" charset="-120"/>
            </a:rPr>
            <a:t>公頃</a:t>
          </a:r>
        </a:p>
      </dsp:txBody>
      <dsp:txXfrm>
        <a:off x="0" y="1141057"/>
        <a:ext cx="4105275" cy="125856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A9D571-3C09-471E-A0CD-2C756F342E43}">
      <dsp:nvSpPr>
        <dsp:cNvPr id="0" name=""/>
        <dsp:cNvSpPr/>
      </dsp:nvSpPr>
      <dsp:spPr>
        <a:xfrm>
          <a:off x="0" y="139110"/>
          <a:ext cx="4078288" cy="92164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zh-TW" altLang="en-US" sz="2400" b="1" kern="1200" dirty="0" smtClean="0">
              <a:latin typeface="Arial Unicode MS" pitchFamily="34" charset="-120"/>
              <a:ea typeface="Arial Unicode MS" pitchFamily="34" charset="-120"/>
              <a:cs typeface="Arial Unicode MS" pitchFamily="34" charset="-120"/>
            </a:rPr>
            <a:t>調整耕作制度活化農地</a:t>
          </a:r>
          <a:endParaRPr lang="zh-TW" altLang="en-US" sz="2400" kern="1200" dirty="0">
            <a:latin typeface="Arial Unicode MS" pitchFamily="34" charset="-120"/>
            <a:ea typeface="Arial Unicode MS" pitchFamily="34" charset="-120"/>
            <a:cs typeface="Arial Unicode MS" pitchFamily="34" charset="-120"/>
          </a:endParaRPr>
        </a:p>
      </dsp:txBody>
      <dsp:txXfrm>
        <a:off x="44991" y="184101"/>
        <a:ext cx="3988306" cy="831658"/>
      </dsp:txXfrm>
    </dsp:sp>
    <dsp:sp modelId="{6449D72A-2E8E-4931-95D8-61E1F4352C2E}">
      <dsp:nvSpPr>
        <dsp:cNvPr id="0" name=""/>
        <dsp:cNvSpPr/>
      </dsp:nvSpPr>
      <dsp:spPr>
        <a:xfrm>
          <a:off x="0" y="1060751"/>
          <a:ext cx="4078288" cy="1278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486" tIns="25400" rIns="142240" bIns="25400" numCol="1" spcCol="1270" anchor="t" anchorCtr="0">
          <a:noAutofit/>
        </a:bodyPr>
        <a:lstStyle/>
        <a:p>
          <a:pPr marL="228600" lvl="1" indent="-228600" algn="just" defTabSz="889000" rtl="0">
            <a:lnSpc>
              <a:spcPct val="90000"/>
            </a:lnSpc>
            <a:spcBef>
              <a:spcPct val="0"/>
            </a:spcBef>
            <a:spcAft>
              <a:spcPct val="20000"/>
            </a:spcAft>
            <a:buChar char="••"/>
          </a:pPr>
          <a:r>
            <a:rPr lang="en-US" sz="2000" b="1" kern="1200" dirty="0" smtClean="0">
              <a:solidFill>
                <a:srgbClr val="CC0066"/>
              </a:solidFill>
              <a:latin typeface="Arial Unicode MS" pitchFamily="34" charset="-120"/>
              <a:ea typeface="Arial Unicode MS" pitchFamily="34" charset="-120"/>
              <a:cs typeface="Arial Unicode MS" pitchFamily="34" charset="-120"/>
            </a:rPr>
            <a:t>10</a:t>
          </a:r>
          <a:r>
            <a:rPr lang="en-US" altLang="zh-TW" sz="2000" b="1" kern="1200" dirty="0" smtClean="0">
              <a:solidFill>
                <a:srgbClr val="CC0066"/>
              </a:solidFill>
              <a:latin typeface="Arial Unicode MS" pitchFamily="34" charset="-120"/>
              <a:ea typeface="Arial Unicode MS" pitchFamily="34" charset="-120"/>
              <a:cs typeface="Arial Unicode MS" pitchFamily="34" charset="-120"/>
            </a:rPr>
            <a:t>5</a:t>
          </a:r>
          <a:r>
            <a:rPr lang="zh-TW" sz="2000" b="1" kern="1200" dirty="0" smtClean="0">
              <a:solidFill>
                <a:srgbClr val="CC0066"/>
              </a:solidFill>
              <a:latin typeface="Arial Unicode MS" pitchFamily="34" charset="-120"/>
              <a:ea typeface="Arial Unicode MS" pitchFamily="34" charset="-120"/>
              <a:cs typeface="Arial Unicode MS" pitchFamily="34" charset="-120"/>
            </a:rPr>
            <a:t>年</a:t>
          </a:r>
          <a:r>
            <a:rPr lang="en-US" altLang="zh-TW" sz="2000" b="1" kern="1200" dirty="0" smtClean="0">
              <a:solidFill>
                <a:srgbClr val="CC0066"/>
              </a:solidFill>
              <a:latin typeface="Arial Unicode MS" pitchFamily="34" charset="-120"/>
              <a:ea typeface="Arial Unicode MS" pitchFamily="34" charset="-120"/>
              <a:cs typeface="Arial Unicode MS" pitchFamily="34" charset="-120"/>
            </a:rPr>
            <a:t>1</a:t>
          </a:r>
          <a:r>
            <a:rPr lang="zh-TW" altLang="en-US" sz="2000" b="1" kern="1200" dirty="0" smtClean="0">
              <a:solidFill>
                <a:srgbClr val="CC0066"/>
              </a:solidFill>
              <a:latin typeface="Arial Unicode MS" pitchFamily="34" charset="-120"/>
              <a:ea typeface="Arial Unicode MS" pitchFamily="34" charset="-120"/>
              <a:cs typeface="Arial Unicode MS" pitchFamily="34" charset="-120"/>
            </a:rPr>
            <a:t>期</a:t>
          </a:r>
          <a:r>
            <a:rPr lang="zh-TW" altLang="en-US" sz="2000" b="1" kern="1200" dirty="0" smtClean="0">
              <a:solidFill>
                <a:schemeClr val="tx1"/>
              </a:solidFill>
              <a:latin typeface="Arial Unicode MS" pitchFamily="34" charset="-120"/>
              <a:ea typeface="Arial Unicode MS" pitchFamily="34" charset="-120"/>
              <a:cs typeface="Arial Unicode MS" pitchFamily="34" charset="-120"/>
            </a:rPr>
            <a:t>作休耕</a:t>
          </a:r>
          <a:r>
            <a:rPr lang="zh-TW" altLang="en-US" sz="2000" b="1" kern="1200" dirty="0" smtClean="0">
              <a:solidFill>
                <a:schemeClr val="tx1"/>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活化</a:t>
          </a:r>
          <a:r>
            <a:rPr lang="en-US" altLang="zh-TW" sz="2000" b="1" kern="1200" dirty="0" smtClean="0">
              <a:solidFill>
                <a:schemeClr val="tx1"/>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a:t>
          </a:r>
          <a:r>
            <a:rPr lang="zh-TW" altLang="en-US" sz="2000" b="1" kern="1200" dirty="0" smtClean="0">
              <a:solidFill>
                <a:schemeClr val="tx1"/>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轉契作</a:t>
          </a:r>
          <a:r>
            <a:rPr lang="en-US" altLang="zh-TW" sz="2000" b="1" kern="1200" dirty="0" smtClean="0">
              <a:solidFill>
                <a:schemeClr val="tx1"/>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a:t>
          </a:r>
          <a:r>
            <a:rPr lang="zh-TW" altLang="en-US" sz="2000" b="1" kern="1200" dirty="0" smtClean="0">
              <a:solidFill>
                <a:schemeClr val="tx1"/>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面積</a:t>
          </a:r>
          <a:r>
            <a:rPr lang="en-US" altLang="zh-TW" sz="2000" b="1" kern="1200" dirty="0" smtClean="0">
              <a:solidFill>
                <a:srgbClr val="CC0066"/>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1,782</a:t>
          </a:r>
          <a:r>
            <a:rPr lang="zh-TW" altLang="en-US" sz="2000" b="1" kern="1200" dirty="0" smtClean="0">
              <a:solidFill>
                <a:srgbClr val="CC0066"/>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公頃</a:t>
          </a:r>
          <a:r>
            <a:rPr lang="zh-TW" altLang="en-US" sz="2000" b="1" kern="1200" dirty="0" smtClean="0">
              <a:solidFill>
                <a:schemeClr val="tx1"/>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a:t>
          </a:r>
          <a:r>
            <a:rPr lang="zh-TW" altLang="en-US" sz="2000" b="1" kern="1200" dirty="0" smtClean="0">
              <a:solidFill>
                <a:srgbClr val="CC0066"/>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較去年增加</a:t>
          </a:r>
          <a:r>
            <a:rPr lang="en-US" altLang="zh-TW" sz="2000" b="1" kern="1200" dirty="0" smtClean="0">
              <a:solidFill>
                <a:srgbClr val="CC0066"/>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645</a:t>
          </a:r>
          <a:r>
            <a:rPr lang="zh-TW" altLang="en-US" sz="2000" b="1" kern="1200" dirty="0" smtClean="0">
              <a:solidFill>
                <a:srgbClr val="CC0066"/>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公頃</a:t>
          </a:r>
          <a:endParaRPr lang="zh-TW" sz="2000" b="1" kern="1200" dirty="0">
            <a:solidFill>
              <a:srgbClr val="CC0066"/>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sp:txBody>
      <dsp:txXfrm>
        <a:off x="0" y="1060751"/>
        <a:ext cx="4078288" cy="127822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3BAE76-900A-4FA1-A26E-7B0C74D308FA}">
      <dsp:nvSpPr>
        <dsp:cNvPr id="0" name=""/>
        <dsp:cNvSpPr/>
      </dsp:nvSpPr>
      <dsp:spPr>
        <a:xfrm>
          <a:off x="0" y="13350"/>
          <a:ext cx="4825231" cy="42636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zh-TW" altLang="en-US" sz="2000" b="1" kern="1200" dirty="0" smtClean="0">
              <a:latin typeface="Arial Unicode MS" pitchFamily="34" charset="-120"/>
              <a:ea typeface="Arial Unicode MS" pitchFamily="34" charset="-120"/>
              <a:cs typeface="Arial Unicode MS" pitchFamily="34" charset="-120"/>
            </a:rPr>
            <a:t>核定農村再生計畫   累計核定社區數</a:t>
          </a:r>
          <a:endParaRPr lang="zh-TW" altLang="en-US" sz="2000" b="1" kern="1200" dirty="0">
            <a:latin typeface="Arial Unicode MS" pitchFamily="34" charset="-120"/>
            <a:ea typeface="Arial Unicode MS" pitchFamily="34" charset="-120"/>
            <a:cs typeface="Arial Unicode MS" pitchFamily="34" charset="-120"/>
          </a:endParaRPr>
        </a:p>
      </dsp:txBody>
      <dsp:txXfrm>
        <a:off x="20814" y="34164"/>
        <a:ext cx="4783603" cy="384739"/>
      </dsp:txXfrm>
    </dsp:sp>
    <dsp:sp modelId="{65C94B24-B2DE-4CD0-BB59-E1A40F9EF313}">
      <dsp:nvSpPr>
        <dsp:cNvPr id="0" name=""/>
        <dsp:cNvSpPr/>
      </dsp:nvSpPr>
      <dsp:spPr>
        <a:xfrm>
          <a:off x="0" y="439718"/>
          <a:ext cx="4825231" cy="1157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201" tIns="22860" rIns="128016" bIns="22860" numCol="1" spcCol="1270" anchor="ctr" anchorCtr="0">
          <a:noAutofit/>
        </a:bodyPr>
        <a:lstStyle/>
        <a:p>
          <a:pPr marL="171450" lvl="1" indent="-171450" algn="l" defTabSz="800100" rtl="0">
            <a:lnSpc>
              <a:spcPts val="2000"/>
            </a:lnSpc>
            <a:spcBef>
              <a:spcPct val="0"/>
            </a:spcBef>
            <a:spcAft>
              <a:spcPts val="0"/>
            </a:spcAft>
            <a:buChar char="••"/>
          </a:pPr>
          <a:r>
            <a:rPr lang="en-US" sz="1800" b="1" kern="1200" dirty="0" smtClean="0">
              <a:latin typeface="Arial Unicode MS" pitchFamily="34" charset="-120"/>
              <a:ea typeface="Arial Unicode MS" pitchFamily="34" charset="-120"/>
              <a:cs typeface="Arial Unicode MS" pitchFamily="34" charset="-120"/>
            </a:rPr>
            <a:t>100</a:t>
          </a:r>
          <a:r>
            <a:rPr lang="zh-TW" sz="1800" b="1" kern="1200" dirty="0" smtClean="0">
              <a:latin typeface="Arial Unicode MS" pitchFamily="34" charset="-120"/>
              <a:ea typeface="Arial Unicode MS" pitchFamily="34" charset="-120"/>
              <a:cs typeface="Arial Unicode MS" pitchFamily="34" charset="-120"/>
            </a:rPr>
            <a:t>年度   </a:t>
          </a:r>
          <a:r>
            <a:rPr lang="en-US" sz="1800" b="1" kern="1200" dirty="0" smtClean="0">
              <a:latin typeface="Arial Unicode MS" pitchFamily="34" charset="-120"/>
              <a:ea typeface="Arial Unicode MS" pitchFamily="34" charset="-120"/>
              <a:cs typeface="Arial Unicode MS" pitchFamily="34" charset="-120"/>
            </a:rPr>
            <a:t>      </a:t>
          </a:r>
          <a:r>
            <a:rPr lang="en-US" sz="1800" b="1" kern="1200" dirty="0" smtClean="0">
              <a:solidFill>
                <a:schemeClr val="tx1"/>
              </a:solidFill>
              <a:latin typeface="Arial Unicode MS" pitchFamily="34" charset="-120"/>
              <a:ea typeface="Arial Unicode MS" pitchFamily="34" charset="-120"/>
              <a:cs typeface="Arial Unicode MS" pitchFamily="34" charset="-120"/>
            </a:rPr>
            <a:t>3</a:t>
          </a:r>
          <a:r>
            <a:rPr lang="en-US" sz="1800" b="1" kern="1200" dirty="0" smtClean="0">
              <a:solidFill>
                <a:srgbClr val="CC0066"/>
              </a:solidFill>
              <a:latin typeface="Arial Unicode MS" pitchFamily="34" charset="-120"/>
              <a:ea typeface="Arial Unicode MS" pitchFamily="34" charset="-120"/>
              <a:cs typeface="Arial Unicode MS" pitchFamily="34" charset="-120"/>
            </a:rPr>
            <a:t>             </a:t>
          </a:r>
          <a:r>
            <a:rPr lang="en-US" sz="1800" b="1" kern="1200" dirty="0" smtClean="0">
              <a:solidFill>
                <a:schemeClr val="tx1"/>
              </a:solidFill>
              <a:effectLst/>
              <a:latin typeface="Arial Unicode MS" pitchFamily="34" charset="-120"/>
              <a:ea typeface="Arial Unicode MS" pitchFamily="34" charset="-120"/>
              <a:cs typeface="Arial Unicode MS" pitchFamily="34" charset="-120"/>
            </a:rPr>
            <a:t>104</a:t>
          </a:r>
          <a:r>
            <a:rPr lang="zh-TW" sz="1800" b="1" kern="1200" dirty="0" smtClean="0">
              <a:solidFill>
                <a:schemeClr val="tx1"/>
              </a:solidFill>
              <a:effectLst/>
              <a:latin typeface="Arial Unicode MS" pitchFamily="34" charset="-120"/>
              <a:ea typeface="Arial Unicode MS" pitchFamily="34" charset="-120"/>
              <a:cs typeface="Arial Unicode MS" pitchFamily="34" charset="-120"/>
            </a:rPr>
            <a:t>年度  </a:t>
          </a:r>
          <a:r>
            <a:rPr lang="en-US" sz="1800" b="1" kern="1200" dirty="0" smtClean="0">
              <a:solidFill>
                <a:schemeClr val="tx1"/>
              </a:solidFill>
              <a:effectLst/>
              <a:latin typeface="Arial Unicode MS" pitchFamily="34" charset="-120"/>
              <a:ea typeface="Arial Unicode MS" pitchFamily="34" charset="-120"/>
              <a:cs typeface="Arial Unicode MS" pitchFamily="34" charset="-120"/>
            </a:rPr>
            <a:t>     38 </a:t>
          </a:r>
          <a:endParaRPr lang="zh-TW" sz="1800" b="1" kern="1200" dirty="0">
            <a:solidFill>
              <a:schemeClr val="tx1"/>
            </a:solidFill>
            <a:effectLst/>
            <a:latin typeface="Arial Unicode MS" pitchFamily="34" charset="-120"/>
            <a:ea typeface="Arial Unicode MS" pitchFamily="34" charset="-120"/>
            <a:cs typeface="Arial Unicode MS" pitchFamily="34" charset="-120"/>
          </a:endParaRPr>
        </a:p>
        <a:p>
          <a:pPr marL="171450" lvl="1" indent="-171450" algn="l" defTabSz="800100" rtl="0">
            <a:lnSpc>
              <a:spcPts val="2000"/>
            </a:lnSpc>
            <a:spcBef>
              <a:spcPct val="0"/>
            </a:spcBef>
            <a:spcAft>
              <a:spcPts val="0"/>
            </a:spcAft>
            <a:buChar char="••"/>
          </a:pPr>
          <a:r>
            <a:rPr lang="en-US" sz="1800" b="1" kern="1200" dirty="0" smtClean="0">
              <a:latin typeface="Arial Unicode MS" pitchFamily="34" charset="-120"/>
              <a:ea typeface="Arial Unicode MS" pitchFamily="34" charset="-120"/>
              <a:cs typeface="Arial Unicode MS" pitchFamily="34" charset="-120"/>
            </a:rPr>
            <a:t>101</a:t>
          </a:r>
          <a:r>
            <a:rPr lang="zh-TW" sz="1800" b="1" kern="1200" dirty="0" smtClean="0">
              <a:latin typeface="Arial Unicode MS" pitchFamily="34" charset="-120"/>
              <a:ea typeface="Arial Unicode MS" pitchFamily="34" charset="-120"/>
              <a:cs typeface="Arial Unicode MS" pitchFamily="34" charset="-120"/>
            </a:rPr>
            <a:t>年度         </a:t>
          </a:r>
          <a:r>
            <a:rPr lang="en-US" sz="1800" b="1" kern="1200" dirty="0" smtClean="0">
              <a:latin typeface="Arial Unicode MS" pitchFamily="34" charset="-120"/>
              <a:ea typeface="Arial Unicode MS" pitchFamily="34" charset="-120"/>
              <a:cs typeface="Arial Unicode MS" pitchFamily="34" charset="-120"/>
            </a:rPr>
            <a:t>9             </a:t>
          </a:r>
          <a:r>
            <a:rPr lang="en-US" sz="2200" b="1" kern="1200" dirty="0" smtClean="0">
              <a:solidFill>
                <a:srgbClr val="CC0066"/>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105</a:t>
          </a:r>
          <a:r>
            <a:rPr lang="zh-TW" altLang="en-US" sz="2200" b="1" kern="1200" dirty="0" smtClean="0">
              <a:solidFill>
                <a:srgbClr val="CC0066"/>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年度   </a:t>
          </a:r>
          <a:r>
            <a:rPr lang="en-US" altLang="zh-TW" sz="2200" b="1" kern="1200" dirty="0" smtClean="0">
              <a:solidFill>
                <a:srgbClr val="CC0066"/>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39</a:t>
          </a:r>
          <a:endParaRPr lang="en-US" sz="2200" b="1" kern="1200" dirty="0">
            <a:solidFill>
              <a:srgbClr val="CC0066"/>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a:p>
          <a:pPr marL="171450" lvl="1" indent="-171450" algn="l" defTabSz="800100" rtl="0">
            <a:lnSpc>
              <a:spcPts val="2000"/>
            </a:lnSpc>
            <a:spcBef>
              <a:spcPct val="0"/>
            </a:spcBef>
            <a:spcAft>
              <a:spcPts val="0"/>
            </a:spcAft>
            <a:buChar char="••"/>
          </a:pPr>
          <a:r>
            <a:rPr lang="en-US" sz="1800" b="1" kern="1200" dirty="0" smtClean="0">
              <a:latin typeface="Arial Unicode MS" pitchFamily="34" charset="-120"/>
              <a:ea typeface="Arial Unicode MS" pitchFamily="34" charset="-120"/>
              <a:cs typeface="Arial Unicode MS" pitchFamily="34" charset="-120"/>
            </a:rPr>
            <a:t>102</a:t>
          </a:r>
          <a:r>
            <a:rPr lang="zh-TW" sz="1800" b="1" kern="1200" dirty="0" smtClean="0">
              <a:latin typeface="Arial Unicode MS" pitchFamily="34" charset="-120"/>
              <a:ea typeface="Arial Unicode MS" pitchFamily="34" charset="-120"/>
              <a:cs typeface="Arial Unicode MS" pitchFamily="34" charset="-120"/>
            </a:rPr>
            <a:t>年度        </a:t>
          </a:r>
          <a:r>
            <a:rPr lang="en-US" sz="1800" b="1" kern="1200" dirty="0" smtClean="0">
              <a:latin typeface="Arial Unicode MS" pitchFamily="34" charset="-120"/>
              <a:ea typeface="Arial Unicode MS" pitchFamily="34" charset="-120"/>
              <a:cs typeface="Arial Unicode MS" pitchFamily="34" charset="-120"/>
            </a:rPr>
            <a:t>22</a:t>
          </a:r>
          <a:endParaRPr lang="zh-TW" sz="1800" kern="1200" dirty="0">
            <a:latin typeface="Arial Unicode MS" pitchFamily="34" charset="-120"/>
            <a:ea typeface="Arial Unicode MS" pitchFamily="34" charset="-120"/>
            <a:cs typeface="Arial Unicode MS" pitchFamily="34" charset="-120"/>
          </a:endParaRPr>
        </a:p>
        <a:p>
          <a:pPr marL="171450" lvl="1" indent="-171450" algn="l" defTabSz="800100" rtl="0">
            <a:lnSpc>
              <a:spcPts val="2000"/>
            </a:lnSpc>
            <a:spcBef>
              <a:spcPct val="0"/>
            </a:spcBef>
            <a:spcAft>
              <a:spcPts val="0"/>
            </a:spcAft>
            <a:buChar char="••"/>
          </a:pPr>
          <a:r>
            <a:rPr lang="en-US" sz="1800" b="1" kern="1200" dirty="0" smtClean="0">
              <a:latin typeface="Arial Unicode MS" pitchFamily="34" charset="-120"/>
              <a:ea typeface="Arial Unicode MS" pitchFamily="34" charset="-120"/>
              <a:cs typeface="Arial Unicode MS" pitchFamily="34" charset="-120"/>
            </a:rPr>
            <a:t>103</a:t>
          </a:r>
          <a:r>
            <a:rPr lang="zh-TW" sz="1800" b="1" kern="1200" dirty="0" smtClean="0">
              <a:latin typeface="Arial Unicode MS" pitchFamily="34" charset="-120"/>
              <a:ea typeface="Arial Unicode MS" pitchFamily="34" charset="-120"/>
              <a:cs typeface="Arial Unicode MS" pitchFamily="34" charset="-120"/>
            </a:rPr>
            <a:t>年度        </a:t>
          </a:r>
          <a:r>
            <a:rPr lang="en-US" altLang="zh-TW" sz="1800" b="1" kern="1200" dirty="0" smtClean="0">
              <a:latin typeface="Arial Unicode MS" pitchFamily="34" charset="-120"/>
              <a:ea typeface="Arial Unicode MS" pitchFamily="34" charset="-120"/>
              <a:cs typeface="Arial Unicode MS" pitchFamily="34" charset="-120"/>
            </a:rPr>
            <a:t>33</a:t>
          </a:r>
          <a:endParaRPr lang="zh-TW" sz="1400" kern="1200" dirty="0">
            <a:latin typeface="Arial Unicode MS" pitchFamily="34" charset="-120"/>
            <a:ea typeface="Arial Unicode MS" pitchFamily="34" charset="-120"/>
            <a:cs typeface="Arial Unicode MS" pitchFamily="34" charset="-120"/>
          </a:endParaRPr>
        </a:p>
      </dsp:txBody>
      <dsp:txXfrm>
        <a:off x="0" y="439718"/>
        <a:ext cx="4825231" cy="1157874"/>
      </dsp:txXfrm>
    </dsp:sp>
    <dsp:sp modelId="{DDAC1C0A-C450-4796-B7C2-C01193C06629}">
      <dsp:nvSpPr>
        <dsp:cNvPr id="0" name=""/>
        <dsp:cNvSpPr/>
      </dsp:nvSpPr>
      <dsp:spPr>
        <a:xfrm>
          <a:off x="0" y="1597592"/>
          <a:ext cx="4825231" cy="417162"/>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zh-TW" altLang="en-US" sz="2000" b="1" kern="1200" dirty="0" smtClean="0">
              <a:latin typeface="Arial Unicode MS" pitchFamily="34" charset="-120"/>
              <a:ea typeface="Arial Unicode MS" pitchFamily="34" charset="-120"/>
              <a:cs typeface="Arial Unicode MS" pitchFamily="34" charset="-120"/>
            </a:rPr>
            <a:t>輔導劃定休閒農業區</a:t>
          </a:r>
          <a:endParaRPr lang="zh-TW" altLang="en-US" sz="2000" kern="1200" dirty="0">
            <a:latin typeface="Arial Unicode MS" pitchFamily="34" charset="-120"/>
            <a:ea typeface="Arial Unicode MS" pitchFamily="34" charset="-120"/>
            <a:cs typeface="Arial Unicode MS" pitchFamily="34" charset="-120"/>
          </a:endParaRPr>
        </a:p>
      </dsp:txBody>
      <dsp:txXfrm>
        <a:off x="20364" y="1617956"/>
        <a:ext cx="4784503" cy="376434"/>
      </dsp:txXfrm>
    </dsp:sp>
    <dsp:sp modelId="{3FAE8300-E492-4CD6-951B-DE85DE285F68}">
      <dsp:nvSpPr>
        <dsp:cNvPr id="0" name=""/>
        <dsp:cNvSpPr/>
      </dsp:nvSpPr>
      <dsp:spPr>
        <a:xfrm>
          <a:off x="0" y="2014755"/>
          <a:ext cx="4825231" cy="62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201" tIns="22860" rIns="128016" bIns="22860" numCol="1" spcCol="1270" anchor="t" anchorCtr="0">
          <a:noAutofit/>
        </a:bodyPr>
        <a:lstStyle/>
        <a:p>
          <a:pPr marL="171450" lvl="1" indent="-171450" algn="l" defTabSz="800100" rtl="0">
            <a:lnSpc>
              <a:spcPts val="2000"/>
            </a:lnSpc>
            <a:spcBef>
              <a:spcPct val="0"/>
            </a:spcBef>
            <a:spcAft>
              <a:spcPts val="0"/>
            </a:spcAft>
            <a:buChar char="••"/>
          </a:pPr>
          <a:r>
            <a:rPr lang="zh-TW" sz="1800" b="1" kern="1200" dirty="0" smtClean="0">
              <a:latin typeface="Arial Unicode MS" pitchFamily="34" charset="-120"/>
              <a:ea typeface="Arial Unicode MS" pitchFamily="34" charset="-120"/>
              <a:cs typeface="Arial Unicode MS" pitchFamily="34" charset="-120"/>
            </a:rPr>
            <a:t>縣市合併前  </a:t>
          </a:r>
          <a:r>
            <a:rPr lang="en-US" sz="1800" b="1" kern="1200" dirty="0" smtClean="0">
              <a:latin typeface="Arial Unicode MS" pitchFamily="34" charset="-120"/>
              <a:ea typeface="Arial Unicode MS" pitchFamily="34" charset="-120"/>
              <a:cs typeface="Arial Unicode MS" pitchFamily="34" charset="-120"/>
            </a:rPr>
            <a:t>3</a:t>
          </a:r>
          <a:r>
            <a:rPr lang="zh-TW" sz="1800" b="1" kern="1200" dirty="0" smtClean="0">
              <a:latin typeface="Arial Unicode MS" pitchFamily="34" charset="-120"/>
              <a:ea typeface="Arial Unicode MS" pitchFamily="34" charset="-120"/>
              <a:cs typeface="Arial Unicode MS" pitchFamily="34" charset="-120"/>
            </a:rPr>
            <a:t>處</a:t>
          </a:r>
          <a:endParaRPr lang="zh-TW" sz="1800" kern="1200" dirty="0">
            <a:latin typeface="Arial Unicode MS" pitchFamily="34" charset="-120"/>
            <a:ea typeface="Arial Unicode MS" pitchFamily="34" charset="-120"/>
            <a:cs typeface="Arial Unicode MS" pitchFamily="34" charset="-120"/>
          </a:endParaRPr>
        </a:p>
        <a:p>
          <a:pPr marL="171450" lvl="1" indent="-171450" algn="l" defTabSz="800100" rtl="0">
            <a:lnSpc>
              <a:spcPts val="2000"/>
            </a:lnSpc>
            <a:spcBef>
              <a:spcPct val="0"/>
            </a:spcBef>
            <a:spcAft>
              <a:spcPts val="0"/>
            </a:spcAft>
            <a:buChar char="••"/>
          </a:pPr>
          <a:r>
            <a:rPr lang="zh-TW" sz="1800" b="1" kern="1200" dirty="0" smtClean="0">
              <a:solidFill>
                <a:srgbClr val="CC0066"/>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縣市合併後  </a:t>
          </a:r>
          <a:r>
            <a:rPr lang="en-US" sz="1800" b="1" kern="1200" dirty="0" smtClean="0">
              <a:solidFill>
                <a:srgbClr val="CC0066"/>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5</a:t>
          </a:r>
          <a:r>
            <a:rPr lang="zh-TW" sz="1800" b="1" kern="1200" dirty="0" smtClean="0">
              <a:solidFill>
                <a:srgbClr val="CC0066"/>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處</a:t>
          </a:r>
          <a:endParaRPr lang="zh-TW" sz="1800" b="1" kern="1200" dirty="0">
            <a:solidFill>
              <a:srgbClr val="CC0066"/>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sp:txBody>
      <dsp:txXfrm>
        <a:off x="0" y="2014755"/>
        <a:ext cx="4825231" cy="62928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CC881-9113-4C34-BA97-31EBE00D0274}">
      <dsp:nvSpPr>
        <dsp:cNvPr id="0" name=""/>
        <dsp:cNvSpPr/>
      </dsp:nvSpPr>
      <dsp:spPr>
        <a:xfrm>
          <a:off x="0" y="679"/>
          <a:ext cx="4350332" cy="111181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ts val="3500"/>
            </a:lnSpc>
            <a:spcBef>
              <a:spcPct val="0"/>
            </a:spcBef>
            <a:spcAft>
              <a:spcPts val="0"/>
            </a:spcAft>
          </a:pPr>
          <a:r>
            <a:rPr kumimoji="1" lang="zh-TW" sz="2800" b="1" kern="1200" dirty="0">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農委會口蹄疫防疫評比</a:t>
          </a:r>
          <a:r>
            <a:rPr kumimoji="1" lang="en-US" altLang="zh-TW" sz="2800" b="1" kern="1200" dirty="0">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
          </a:r>
          <a:br>
            <a:rPr kumimoji="1" lang="en-US" altLang="zh-TW" sz="2800" b="1" kern="1200" dirty="0">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br>
          <a:r>
            <a:rPr kumimoji="1" lang="zh-TW" sz="2800" b="1" kern="1200" dirty="0">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六都之冠</a:t>
          </a:r>
          <a:endParaRPr lang="zh-TW" sz="2800" b="1" kern="1200" dirty="0">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dsp:txBody>
      <dsp:txXfrm>
        <a:off x="54275" y="54954"/>
        <a:ext cx="4241782" cy="100326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11141-D1C1-4DB7-A53F-972CE2758A66}">
      <dsp:nvSpPr>
        <dsp:cNvPr id="0" name=""/>
        <dsp:cNvSpPr/>
      </dsp:nvSpPr>
      <dsp:spPr>
        <a:xfrm rot="10800000">
          <a:off x="1317047" y="817"/>
          <a:ext cx="4594054" cy="853937"/>
        </a:xfrm>
        <a:prstGeom prst="homePlat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2044" tIns="60960" rIns="113792" bIns="60960" numCol="1" spcCol="1270" anchor="ctr" anchorCtr="0">
          <a:noAutofit/>
        </a:bodyPr>
        <a:lstStyle/>
        <a:p>
          <a:pPr lvl="0" algn="l" defTabSz="711200" rtl="0">
            <a:lnSpc>
              <a:spcPct val="90000"/>
            </a:lnSpc>
            <a:spcBef>
              <a:spcPct val="0"/>
            </a:spcBef>
            <a:spcAft>
              <a:spcPct val="35000"/>
            </a:spcAft>
          </a:pPr>
          <a:r>
            <a:rPr kumimoji="1" lang="zh-TW" altLang="en-US" sz="1600" b="1" kern="1200"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兼顧動物福利、人性使用與城市美學</a:t>
          </a:r>
          <a:r>
            <a:rPr kumimoji="1" lang="zh-TW" altLang="en-US" sz="1600" b="1" kern="1200" dirty="0" smtClean="0">
              <a:solidFill>
                <a:srgbClr val="CC0066"/>
              </a:solidFill>
              <a:effectLst/>
              <a:latin typeface="Arial Unicode MS" panose="020B0604020202020204" pitchFamily="34" charset="-120"/>
              <a:ea typeface="Arial Unicode MS" panose="020B0604020202020204" pitchFamily="34" charset="-120"/>
              <a:cs typeface="Arial Unicode MS" panose="020B0604020202020204" pitchFamily="34" charset="-120"/>
            </a:rPr>
            <a:t>「高雄市燕巢動物保護關愛園區」</a:t>
          </a:r>
          <a:r>
            <a:rPr kumimoji="1" lang="en-US" altLang="zh-TW" sz="1600" b="1" kern="1200" dirty="0" smtClean="0">
              <a:solidFill>
                <a:srgbClr val="CC0066"/>
              </a:solidFill>
              <a:effectLst/>
              <a:latin typeface="Arial Unicode MS" panose="020B0604020202020204" pitchFamily="34" charset="-120"/>
              <a:ea typeface="Arial Unicode MS" panose="020B0604020202020204" pitchFamily="34" charset="-120"/>
              <a:cs typeface="Arial Unicode MS" panose="020B0604020202020204" pitchFamily="34" charset="-120"/>
            </a:rPr>
            <a:t>105</a:t>
          </a:r>
          <a:r>
            <a:rPr kumimoji="1" lang="zh-TW" altLang="en-US" sz="1600" b="1" kern="1200" dirty="0" smtClean="0">
              <a:solidFill>
                <a:srgbClr val="CC0066"/>
              </a:solidFill>
              <a:effectLst/>
              <a:latin typeface="Arial Unicode MS" panose="020B0604020202020204" pitchFamily="34" charset="-120"/>
              <a:ea typeface="Arial Unicode MS" panose="020B0604020202020204" pitchFamily="34" charset="-120"/>
              <a:cs typeface="Arial Unicode MS" panose="020B0604020202020204" pitchFamily="34" charset="-120"/>
            </a:rPr>
            <a:t>年</a:t>
          </a:r>
          <a:r>
            <a:rPr kumimoji="1" lang="en-US" altLang="zh-TW" sz="1600" b="1" kern="1200" dirty="0" smtClean="0">
              <a:solidFill>
                <a:srgbClr val="CC0066"/>
              </a:solidFill>
              <a:effectLst/>
              <a:latin typeface="Arial Unicode MS" panose="020B0604020202020204" pitchFamily="34" charset="-120"/>
              <a:ea typeface="Arial Unicode MS" panose="020B0604020202020204" pitchFamily="34" charset="-120"/>
              <a:cs typeface="Arial Unicode MS" panose="020B0604020202020204" pitchFamily="34" charset="-120"/>
            </a:rPr>
            <a:t>7</a:t>
          </a:r>
          <a:r>
            <a:rPr kumimoji="1" lang="zh-TW" altLang="en-US" sz="1600" b="1" kern="1200" dirty="0" smtClean="0">
              <a:solidFill>
                <a:srgbClr val="CC0066"/>
              </a:solidFill>
              <a:effectLst/>
              <a:latin typeface="Arial Unicode MS" panose="020B0604020202020204" pitchFamily="34" charset="-120"/>
              <a:ea typeface="Arial Unicode MS" panose="020B0604020202020204" pitchFamily="34" charset="-120"/>
              <a:cs typeface="Arial Unicode MS" panose="020B0604020202020204" pitchFamily="34" charset="-120"/>
            </a:rPr>
            <a:t>月啟用</a:t>
          </a:r>
          <a:r>
            <a:rPr kumimoji="1" lang="en-US" altLang="zh-TW" sz="1600" b="1" kern="1200"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
          </a:r>
          <a:br>
            <a:rPr kumimoji="1" lang="en-US" altLang="zh-TW" sz="1600" b="1" kern="1200"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br>
          <a:r>
            <a:rPr kumimoji="1" lang="en-US" altLang="zh-TW" sz="1000" b="1" kern="1200" dirty="0" smtClean="0">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rPr>
            <a:t>104</a:t>
          </a:r>
          <a:r>
            <a:rPr kumimoji="1" lang="zh-TW" altLang="zh-TW" sz="1000" b="1" kern="1200" dirty="0" smtClean="0">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rPr>
            <a:t>年國家卓越建設金質獎、</a:t>
          </a:r>
          <a:r>
            <a:rPr kumimoji="1" lang="en-US" altLang="zh-TW" sz="1000" b="1" kern="1200" dirty="0" smtClean="0">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rPr>
            <a:t>105</a:t>
          </a:r>
          <a:r>
            <a:rPr kumimoji="1" lang="zh-TW" altLang="en-US" sz="1000" b="1" kern="1200" dirty="0" smtClean="0">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rPr>
            <a:t>年優質獎、</a:t>
          </a:r>
          <a:r>
            <a:rPr kumimoji="1" lang="en-US" altLang="zh-TW" sz="1000" b="1" kern="1200" dirty="0" smtClean="0">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rPr>
            <a:t>104</a:t>
          </a:r>
          <a:r>
            <a:rPr kumimoji="1" lang="zh-TW" altLang="en-US" sz="1000" b="1" kern="1200" dirty="0" smtClean="0">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rPr>
            <a:t>年</a:t>
          </a:r>
          <a:r>
            <a:rPr kumimoji="1" lang="zh-TW" altLang="zh-TW" sz="1000" b="1" kern="1200" dirty="0" smtClean="0">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rPr>
            <a:t>中華建築金石獎</a:t>
          </a:r>
          <a:endParaRPr lang="zh-TW" altLang="en-US" sz="1000" b="1" kern="1200" dirty="0">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endParaRPr>
        </a:p>
      </dsp:txBody>
      <dsp:txXfrm rot="10800000">
        <a:off x="1530531" y="817"/>
        <a:ext cx="4380570" cy="853937"/>
      </dsp:txXfrm>
    </dsp:sp>
    <dsp:sp modelId="{0850676C-B842-4777-A9AA-E8862E8812DE}">
      <dsp:nvSpPr>
        <dsp:cNvPr id="0" name=""/>
        <dsp:cNvSpPr/>
      </dsp:nvSpPr>
      <dsp:spPr>
        <a:xfrm>
          <a:off x="997249" y="107988"/>
          <a:ext cx="639596" cy="639596"/>
        </a:xfrm>
        <a:prstGeom prst="ellipse">
          <a:avLst/>
        </a:prstGeom>
        <a:solidFill>
          <a:schemeClr val="accent3">
            <a:tint val="40000"/>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A49F48-0EA6-4930-9BCE-368F44E173A6}">
      <dsp:nvSpPr>
        <dsp:cNvPr id="0" name=""/>
        <dsp:cNvSpPr/>
      </dsp:nvSpPr>
      <dsp:spPr>
        <a:xfrm rot="10800000">
          <a:off x="1317047" y="1045679"/>
          <a:ext cx="4594054" cy="639596"/>
        </a:xfrm>
        <a:prstGeom prst="homePlat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2044" tIns="60960" rIns="113792" bIns="60960" numCol="1" spcCol="1270" anchor="ctr" anchorCtr="0">
          <a:noAutofit/>
        </a:bodyPr>
        <a:lstStyle/>
        <a:p>
          <a:pPr lvl="0" algn="l" defTabSz="711200" rtl="0">
            <a:lnSpc>
              <a:spcPct val="90000"/>
            </a:lnSpc>
            <a:spcBef>
              <a:spcPct val="0"/>
            </a:spcBef>
            <a:spcAft>
              <a:spcPct val="35000"/>
            </a:spcAft>
          </a:pPr>
          <a:r>
            <a:rPr kumimoji="1" lang="en-US" altLang="en-US" sz="1600" b="1" kern="1200"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105</a:t>
          </a:r>
          <a:r>
            <a:rPr kumimoji="1" lang="zh-TW" altLang="en-US" sz="1600" b="1" kern="1200"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年</a:t>
          </a:r>
          <a:r>
            <a:rPr kumimoji="1" lang="en-US" altLang="en-US" sz="1600" b="1" kern="1200"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3</a:t>
          </a:r>
          <a:r>
            <a:rPr kumimoji="1" lang="zh-TW" altLang="en-US" sz="1600" b="1" kern="1200"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月公告施行</a:t>
          </a:r>
          <a:r>
            <a:rPr kumimoji="1" lang="en-US" altLang="zh-TW" sz="1600" b="1" kern="1200"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
          </a:r>
          <a:br>
            <a:rPr kumimoji="1" lang="en-US" altLang="zh-TW" sz="1600" b="1" kern="1200"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br>
          <a:r>
            <a:rPr kumimoji="1" lang="zh-TW" altLang="en-US" sz="1600" b="1" kern="1200"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高雄市</a:t>
          </a:r>
          <a:r>
            <a:rPr kumimoji="1" lang="zh-TW" altLang="en-US" sz="1600" b="1" kern="1200" dirty="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動物保護自治</a:t>
          </a:r>
          <a:r>
            <a:rPr kumimoji="1" lang="zh-TW" altLang="en-US" sz="1600" b="1" kern="1200"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條例</a:t>
          </a:r>
          <a:r>
            <a:rPr kumimoji="1" lang="en-US" altLang="zh-TW" sz="1600" b="1" kern="1200"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 </a:t>
          </a:r>
          <a:endParaRPr lang="zh-TW" sz="1600" b="1" kern="1200" dirty="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endParaRPr>
        </a:p>
      </dsp:txBody>
      <dsp:txXfrm rot="10800000">
        <a:off x="1476946" y="1045679"/>
        <a:ext cx="4434155" cy="639596"/>
      </dsp:txXfrm>
    </dsp:sp>
    <dsp:sp modelId="{E1059BE0-1A90-49FE-A513-6BF64A72C764}">
      <dsp:nvSpPr>
        <dsp:cNvPr id="0" name=""/>
        <dsp:cNvSpPr/>
      </dsp:nvSpPr>
      <dsp:spPr>
        <a:xfrm>
          <a:off x="997249" y="1045679"/>
          <a:ext cx="639596" cy="639596"/>
        </a:xfrm>
        <a:prstGeom prst="ellipse">
          <a:avLst/>
        </a:prstGeom>
        <a:solidFill>
          <a:schemeClr val="accent3">
            <a:tint val="40000"/>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37BD27-FA79-48B8-A5F8-DC4EAF580AE2}">
      <dsp:nvSpPr>
        <dsp:cNvPr id="0" name=""/>
        <dsp:cNvSpPr/>
      </dsp:nvSpPr>
      <dsp:spPr>
        <a:xfrm rot="10800000">
          <a:off x="1317047" y="1876199"/>
          <a:ext cx="4594054" cy="639596"/>
        </a:xfrm>
        <a:prstGeom prst="homePlat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2044" tIns="60960" rIns="113792" bIns="60960" numCol="1" spcCol="1270" anchor="ctr" anchorCtr="0">
          <a:noAutofit/>
        </a:bodyPr>
        <a:lstStyle/>
        <a:p>
          <a:pPr lvl="0" algn="l" defTabSz="711200" rtl="0">
            <a:lnSpc>
              <a:spcPts val="2400"/>
            </a:lnSpc>
            <a:spcBef>
              <a:spcPct val="0"/>
            </a:spcBef>
            <a:spcAft>
              <a:spcPts val="0"/>
            </a:spcAft>
          </a:pPr>
          <a:r>
            <a:rPr kumimoji="1" lang="zh-TW" altLang="en-US" sz="1600" b="1" kern="1200"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全國首推「校園友善犬」</a:t>
          </a:r>
          <a:endParaRPr kumimoji="1" lang="en-US" altLang="zh-TW" sz="1600" b="1" kern="1200"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endParaRPr>
        </a:p>
        <a:p>
          <a:pPr lvl="0" algn="l" defTabSz="711200" rtl="0">
            <a:lnSpc>
              <a:spcPts val="2400"/>
            </a:lnSpc>
            <a:spcBef>
              <a:spcPct val="0"/>
            </a:spcBef>
            <a:spcAft>
              <a:spcPts val="0"/>
            </a:spcAft>
          </a:pPr>
          <a:r>
            <a:rPr kumimoji="1" lang="zh-TW" altLang="en-US" sz="1600" b="1" kern="1200"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逐年增加，</a:t>
          </a:r>
          <a:r>
            <a:rPr kumimoji="1" lang="en-US" sz="1600" b="1" kern="1200"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105</a:t>
          </a:r>
          <a:r>
            <a:rPr kumimoji="1" lang="zh-TW" altLang="en-US" sz="1600" b="1" kern="1200"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年</a:t>
          </a:r>
          <a:r>
            <a:rPr kumimoji="1" lang="en-US" altLang="zh-TW" sz="1600" b="1" kern="1200" dirty="0" smtClean="0">
              <a:solidFill>
                <a:srgbClr val="CC0066"/>
              </a:solidFill>
              <a:effectLst/>
              <a:latin typeface="Arial Unicode MS" panose="020B0604020202020204" pitchFamily="34" charset="-120"/>
              <a:ea typeface="Arial Unicode MS" panose="020B0604020202020204" pitchFamily="34" charset="-120"/>
              <a:cs typeface="Arial Unicode MS" panose="020B0604020202020204" pitchFamily="34" charset="-120"/>
            </a:rPr>
            <a:t>13</a:t>
          </a:r>
          <a:r>
            <a:rPr kumimoji="1" lang="zh-TW" altLang="en-US" sz="1600" b="1" kern="1200" dirty="0" smtClean="0">
              <a:solidFill>
                <a:srgbClr val="CC0066"/>
              </a:solidFill>
              <a:effectLst/>
              <a:latin typeface="Arial Unicode MS" panose="020B0604020202020204" pitchFamily="34" charset="-120"/>
              <a:ea typeface="Arial Unicode MS" panose="020B0604020202020204" pitchFamily="34" charset="-120"/>
              <a:cs typeface="Arial Unicode MS" panose="020B0604020202020204" pitchFamily="34" charset="-120"/>
            </a:rPr>
            <a:t>校</a:t>
          </a:r>
          <a:r>
            <a:rPr kumimoji="1" lang="en-US" altLang="zh-TW" sz="1600" b="1" kern="1200" dirty="0" smtClean="0">
              <a:solidFill>
                <a:srgbClr val="CC0066"/>
              </a:solidFill>
              <a:effectLst/>
              <a:latin typeface="Arial Unicode MS" panose="020B0604020202020204" pitchFamily="34" charset="-120"/>
              <a:ea typeface="Arial Unicode MS" panose="020B0604020202020204" pitchFamily="34" charset="-120"/>
              <a:cs typeface="Arial Unicode MS" panose="020B0604020202020204" pitchFamily="34" charset="-120"/>
            </a:rPr>
            <a:t>64</a:t>
          </a:r>
          <a:r>
            <a:rPr kumimoji="1" lang="zh-TW" altLang="en-US" sz="1600" b="1" kern="1200" dirty="0" smtClean="0">
              <a:solidFill>
                <a:srgbClr val="CC0066"/>
              </a:solidFill>
              <a:effectLst/>
              <a:latin typeface="Arial Unicode MS" panose="020B0604020202020204" pitchFamily="34" charset="-120"/>
              <a:ea typeface="Arial Unicode MS" panose="020B0604020202020204" pitchFamily="34" charset="-120"/>
              <a:cs typeface="Arial Unicode MS" panose="020B0604020202020204" pitchFamily="34" charset="-120"/>
            </a:rPr>
            <a:t>隻</a:t>
          </a:r>
          <a:endParaRPr lang="zh-TW" sz="1600" b="1" kern="1200" dirty="0">
            <a:solidFill>
              <a:srgbClr val="CC0066"/>
            </a:solidFill>
            <a:effectLst/>
            <a:latin typeface="Arial Unicode MS" panose="020B0604020202020204" pitchFamily="34" charset="-120"/>
            <a:ea typeface="Arial Unicode MS" panose="020B0604020202020204" pitchFamily="34" charset="-120"/>
            <a:cs typeface="Arial Unicode MS" panose="020B0604020202020204" pitchFamily="34" charset="-120"/>
          </a:endParaRPr>
        </a:p>
      </dsp:txBody>
      <dsp:txXfrm rot="10800000">
        <a:off x="1476946" y="1876199"/>
        <a:ext cx="4434155" cy="639596"/>
      </dsp:txXfrm>
    </dsp:sp>
    <dsp:sp modelId="{16AD5449-D4F4-4C0E-AD71-44FA95A7805B}">
      <dsp:nvSpPr>
        <dsp:cNvPr id="0" name=""/>
        <dsp:cNvSpPr/>
      </dsp:nvSpPr>
      <dsp:spPr>
        <a:xfrm>
          <a:off x="997249" y="1876199"/>
          <a:ext cx="639596" cy="639596"/>
        </a:xfrm>
        <a:prstGeom prst="ellipse">
          <a:avLst/>
        </a:prstGeom>
        <a:solidFill>
          <a:schemeClr val="accent3">
            <a:tint val="40000"/>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763469-529D-4A50-BD15-C595D2D7574F}">
      <dsp:nvSpPr>
        <dsp:cNvPr id="0" name=""/>
        <dsp:cNvSpPr/>
      </dsp:nvSpPr>
      <dsp:spPr>
        <a:xfrm rot="10800000">
          <a:off x="1317047" y="2706719"/>
          <a:ext cx="4594054" cy="639596"/>
        </a:xfrm>
        <a:prstGeom prst="homePlat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2044" tIns="60960" rIns="113792" bIns="60960" numCol="1" spcCol="1270" anchor="ctr" anchorCtr="0">
          <a:noAutofit/>
        </a:bodyPr>
        <a:lstStyle/>
        <a:p>
          <a:pPr lvl="0" algn="l" defTabSz="711200" rtl="0">
            <a:lnSpc>
              <a:spcPct val="90000"/>
            </a:lnSpc>
            <a:spcBef>
              <a:spcPct val="0"/>
            </a:spcBef>
            <a:spcAft>
              <a:spcPct val="35000"/>
            </a:spcAft>
          </a:pPr>
          <a:r>
            <a:rPr kumimoji="1" lang="en-US" altLang="zh-TW" sz="1600" b="1" kern="1200" dirty="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104</a:t>
          </a:r>
          <a:r>
            <a:rPr kumimoji="1" lang="zh-TW" altLang="en-US" sz="1600" b="1" kern="1200" dirty="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年</a:t>
          </a:r>
          <a:r>
            <a:rPr kumimoji="1" lang="en-US" altLang="zh-TW" sz="1600" b="1" kern="1200" dirty="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9</a:t>
          </a:r>
          <a:r>
            <a:rPr kumimoji="1" lang="zh-TW" altLang="en-US" sz="1600" b="1" kern="1200" dirty="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月起與寵物業合作開辦「公益認養櫥窗</a:t>
          </a:r>
          <a:r>
            <a:rPr kumimoji="1" lang="zh-TW" altLang="en-US" sz="1600" b="1" kern="1200"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a:t>
          </a:r>
          <a:r>
            <a:rPr kumimoji="1" lang="en-US" altLang="zh-TW" sz="1600" b="1" kern="1200"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105</a:t>
          </a:r>
          <a:r>
            <a:rPr kumimoji="1" lang="zh-TW" altLang="en-US" sz="1600" b="1" kern="1200"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年</a:t>
          </a:r>
          <a:r>
            <a:rPr kumimoji="1" lang="zh-TW" altLang="en-US" sz="1600" b="1" kern="1200" dirty="0" smtClean="0">
              <a:solidFill>
                <a:srgbClr val="CC0066"/>
              </a:solidFill>
              <a:effectLst/>
              <a:latin typeface="Arial Unicode MS" panose="020B0604020202020204" pitchFamily="34" charset="-120"/>
              <a:ea typeface="Arial Unicode MS" panose="020B0604020202020204" pitchFamily="34" charset="-120"/>
              <a:cs typeface="Arial Unicode MS" panose="020B0604020202020204" pitchFamily="34" charset="-120"/>
            </a:rPr>
            <a:t>認養</a:t>
          </a:r>
          <a:r>
            <a:rPr kumimoji="1" lang="zh-TW" altLang="en-US" sz="1600" b="1" kern="1200" dirty="0">
              <a:solidFill>
                <a:srgbClr val="CC0066"/>
              </a:solidFill>
              <a:effectLst/>
              <a:latin typeface="Arial Unicode MS" panose="020B0604020202020204" pitchFamily="34" charset="-120"/>
              <a:ea typeface="Arial Unicode MS" panose="020B0604020202020204" pitchFamily="34" charset="-120"/>
              <a:cs typeface="Arial Unicode MS" panose="020B0604020202020204" pitchFamily="34" charset="-120"/>
            </a:rPr>
            <a:t>率達</a:t>
          </a:r>
          <a:r>
            <a:rPr kumimoji="1" lang="en-US" altLang="zh-TW" sz="1600" b="1" kern="1200" dirty="0" smtClean="0">
              <a:solidFill>
                <a:srgbClr val="CC0066"/>
              </a:solidFill>
              <a:effectLst/>
              <a:latin typeface="Arial Unicode MS" panose="020B0604020202020204" pitchFamily="34" charset="-120"/>
              <a:ea typeface="Arial Unicode MS" panose="020B0604020202020204" pitchFamily="34" charset="-120"/>
              <a:cs typeface="Arial Unicode MS" panose="020B0604020202020204" pitchFamily="34" charset="-120"/>
            </a:rPr>
            <a:t>87%</a:t>
          </a:r>
          <a:r>
            <a:rPr kumimoji="1" lang="zh-TW" altLang="en-US" sz="1600" b="1" kern="1200"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，持續廣</a:t>
          </a:r>
          <a:r>
            <a:rPr kumimoji="1" lang="zh-TW" altLang="en-US" sz="1600" b="1" kern="1200" dirty="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獲好評</a:t>
          </a:r>
          <a:endParaRPr lang="zh-TW" sz="1600" b="1" kern="1200" dirty="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endParaRPr>
        </a:p>
      </dsp:txBody>
      <dsp:txXfrm rot="10800000">
        <a:off x="1476946" y="2706719"/>
        <a:ext cx="4434155" cy="639596"/>
      </dsp:txXfrm>
    </dsp:sp>
    <dsp:sp modelId="{355E0D42-12D8-47DD-A701-0622BAE0B46B}">
      <dsp:nvSpPr>
        <dsp:cNvPr id="0" name=""/>
        <dsp:cNvSpPr/>
      </dsp:nvSpPr>
      <dsp:spPr>
        <a:xfrm>
          <a:off x="997249" y="2706719"/>
          <a:ext cx="639596" cy="639596"/>
        </a:xfrm>
        <a:prstGeom prst="ellipse">
          <a:avLst/>
        </a:prstGeom>
        <a:solidFill>
          <a:schemeClr val="accent3">
            <a:tint val="40000"/>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6588BD-A385-4B1D-B499-D764B45AB087}">
      <dsp:nvSpPr>
        <dsp:cNvPr id="0" name=""/>
        <dsp:cNvSpPr/>
      </dsp:nvSpPr>
      <dsp:spPr>
        <a:xfrm rot="10800000">
          <a:off x="1317047" y="3537239"/>
          <a:ext cx="4594054" cy="639596"/>
        </a:xfrm>
        <a:prstGeom prst="homePlat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2044" tIns="60960" rIns="113792" bIns="60960" numCol="1" spcCol="1270" anchor="ctr" anchorCtr="0">
          <a:noAutofit/>
        </a:bodyPr>
        <a:lstStyle/>
        <a:p>
          <a:pPr lvl="0" algn="l" defTabSz="711200" rtl="0">
            <a:lnSpc>
              <a:spcPct val="90000"/>
            </a:lnSpc>
            <a:spcBef>
              <a:spcPct val="0"/>
            </a:spcBef>
            <a:spcAft>
              <a:spcPct val="35000"/>
            </a:spcAft>
          </a:pPr>
          <a:r>
            <a:rPr kumimoji="1" lang="zh-TW" altLang="en-US" sz="1600" b="1" kern="1200"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持續辦理特定寵物業查核與評鑑</a:t>
          </a:r>
          <a:r>
            <a:rPr kumimoji="1" lang="en-US" altLang="zh-TW" sz="1600" b="1" kern="1200"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
          </a:r>
          <a:br>
            <a:rPr kumimoji="1" lang="en-US" altLang="zh-TW" sz="1600" b="1" kern="1200"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br>
          <a:r>
            <a:rPr kumimoji="1" lang="en-US" altLang="zh-TW" sz="1600" b="1" kern="1200"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105</a:t>
          </a:r>
          <a:r>
            <a:rPr kumimoji="1" lang="zh-TW" altLang="en-US" sz="1600" b="1" kern="1200"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年度計</a:t>
          </a:r>
          <a:r>
            <a:rPr kumimoji="1" lang="en-US" altLang="zh-TW" sz="1600" b="1" kern="1200" dirty="0" smtClean="0">
              <a:solidFill>
                <a:srgbClr val="CC0066"/>
              </a:solidFill>
              <a:effectLst/>
              <a:latin typeface="Arial Unicode MS" panose="020B0604020202020204" pitchFamily="34" charset="-120"/>
              <a:ea typeface="Arial Unicode MS" panose="020B0604020202020204" pitchFamily="34" charset="-120"/>
              <a:cs typeface="Arial Unicode MS" panose="020B0604020202020204" pitchFamily="34" charset="-120"/>
            </a:rPr>
            <a:t>224</a:t>
          </a:r>
          <a:r>
            <a:rPr kumimoji="1" lang="zh-TW" altLang="en-US" sz="1600" b="1" kern="1200" dirty="0" smtClean="0">
              <a:solidFill>
                <a:srgbClr val="CC0066"/>
              </a:solidFill>
              <a:effectLst/>
              <a:latin typeface="Arial Unicode MS" panose="020B0604020202020204" pitchFamily="34" charset="-120"/>
              <a:ea typeface="Arial Unicode MS" panose="020B0604020202020204" pitchFamily="34" charset="-120"/>
              <a:cs typeface="Arial Unicode MS" panose="020B0604020202020204" pitchFamily="34" charset="-120"/>
            </a:rPr>
            <a:t>家</a:t>
          </a:r>
          <a:r>
            <a:rPr kumimoji="1" lang="zh-TW" altLang="en-US" sz="1600" b="1" kern="1200" dirty="0" smtClean="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受評</a:t>
          </a:r>
          <a:endParaRPr lang="zh-TW" sz="1600" b="1" kern="1200" dirty="0">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endParaRPr>
        </a:p>
      </dsp:txBody>
      <dsp:txXfrm rot="10800000">
        <a:off x="1476946" y="3537239"/>
        <a:ext cx="4434155" cy="639596"/>
      </dsp:txXfrm>
    </dsp:sp>
    <dsp:sp modelId="{5A775707-35D0-4E08-8D7E-786C882B979F}">
      <dsp:nvSpPr>
        <dsp:cNvPr id="0" name=""/>
        <dsp:cNvSpPr/>
      </dsp:nvSpPr>
      <dsp:spPr>
        <a:xfrm>
          <a:off x="997249" y="3537239"/>
          <a:ext cx="639596" cy="639596"/>
        </a:xfrm>
        <a:prstGeom prst="ellipse">
          <a:avLst/>
        </a:prstGeom>
        <a:solidFill>
          <a:schemeClr val="accent3">
            <a:tint val="40000"/>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C21B0A-9939-4D1C-98BC-A3977577AEB2}">
      <dsp:nvSpPr>
        <dsp:cNvPr id="0" name=""/>
        <dsp:cNvSpPr/>
      </dsp:nvSpPr>
      <dsp:spPr>
        <a:xfrm>
          <a:off x="0" y="0"/>
          <a:ext cx="8065716" cy="603022"/>
        </a:xfrm>
        <a:prstGeom prst="roundRect">
          <a:avLst/>
        </a:prstGeom>
        <a:solidFill>
          <a:schemeClr val="accent5">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zh-TW" altLang="en-US" sz="2400" b="1" kern="1200" dirty="0">
              <a:solidFill>
                <a:schemeClr val="accent1">
                  <a:lumMod val="50000"/>
                </a:schemeClr>
              </a:solidFill>
              <a:latin typeface="Arial Unicode MS" pitchFamily="34" charset="-120"/>
              <a:ea typeface="Arial Unicode MS" pitchFamily="34" charset="-120"/>
              <a:cs typeface="Arial Unicode MS" pitchFamily="34" charset="-120"/>
            </a:rPr>
            <a:t>高雄特色品牌畜禽產品</a:t>
          </a:r>
          <a:endParaRPr lang="zh-TW" altLang="en-US" sz="2400" kern="1200" dirty="0">
            <a:solidFill>
              <a:schemeClr val="accent1">
                <a:lumMod val="50000"/>
              </a:schemeClr>
            </a:solidFill>
            <a:latin typeface="Arial Unicode MS" pitchFamily="34" charset="-120"/>
            <a:ea typeface="Arial Unicode MS" pitchFamily="34" charset="-120"/>
            <a:cs typeface="Arial Unicode MS" pitchFamily="34" charset="-120"/>
          </a:endParaRPr>
        </a:p>
      </dsp:txBody>
      <dsp:txXfrm>
        <a:off x="29437" y="29437"/>
        <a:ext cx="8006842" cy="5441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C3F962-AFBF-483B-B5C9-36DDF0FFE5BA}">
      <dsp:nvSpPr>
        <dsp:cNvPr id="0" name=""/>
        <dsp:cNvSpPr/>
      </dsp:nvSpPr>
      <dsp:spPr>
        <a:xfrm>
          <a:off x="661535" y="0"/>
          <a:ext cx="7497402" cy="1700808"/>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A3915A-0020-4EAB-9B7F-29F258EB6CAB}">
      <dsp:nvSpPr>
        <dsp:cNvPr id="0" name=""/>
        <dsp:cNvSpPr/>
      </dsp:nvSpPr>
      <dsp:spPr>
        <a:xfrm>
          <a:off x="964739" y="437257"/>
          <a:ext cx="3224985" cy="826293"/>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rtl="0">
            <a:lnSpc>
              <a:spcPct val="90000"/>
            </a:lnSpc>
            <a:spcBef>
              <a:spcPct val="0"/>
            </a:spcBef>
            <a:spcAft>
              <a:spcPct val="35000"/>
            </a:spcAft>
          </a:pPr>
          <a:r>
            <a:rPr lang="zh-TW" altLang="en-US" sz="3600" b="1" kern="1200" dirty="0" smtClean="0">
              <a:latin typeface="Arial Unicode MS" panose="020B0604020202020204" pitchFamily="34" charset="-120"/>
              <a:ea typeface="Arial Unicode MS" panose="020B0604020202020204" pitchFamily="34" charset="-120"/>
              <a:cs typeface="Arial Unicode MS" panose="020B0604020202020204" pitchFamily="34" charset="-120"/>
            </a:rPr>
            <a:t>果菜市場擴建</a:t>
          </a:r>
          <a:endParaRPr lang="zh-TW" altLang="en-US" sz="3600" kern="1200" dirty="0">
            <a:latin typeface="Arial Unicode MS" panose="020B0604020202020204" pitchFamily="34" charset="-120"/>
            <a:ea typeface="Arial Unicode MS" panose="020B0604020202020204" pitchFamily="34" charset="-120"/>
            <a:cs typeface="Arial Unicode MS" panose="020B0604020202020204" pitchFamily="34" charset="-120"/>
          </a:endParaRPr>
        </a:p>
      </dsp:txBody>
      <dsp:txXfrm>
        <a:off x="1005075" y="477593"/>
        <a:ext cx="3144313" cy="745621"/>
      </dsp:txXfrm>
    </dsp:sp>
    <dsp:sp modelId="{800A0A10-68F2-4B6E-8A84-C0A9D3549439}">
      <dsp:nvSpPr>
        <dsp:cNvPr id="0" name=""/>
        <dsp:cNvSpPr/>
      </dsp:nvSpPr>
      <dsp:spPr>
        <a:xfrm>
          <a:off x="4292765" y="432379"/>
          <a:ext cx="3224985" cy="826293"/>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ts val="2600"/>
            </a:lnSpc>
            <a:spcBef>
              <a:spcPct val="0"/>
            </a:spcBef>
            <a:spcAft>
              <a:spcPts val="0"/>
            </a:spcAft>
          </a:pPr>
          <a:r>
            <a:rPr lang="zh-TW" altLang="en-US" sz="2400" b="1" kern="1200" dirty="0" smtClean="0">
              <a:latin typeface="Arial Unicode MS" panose="020B0604020202020204" pitchFamily="34" charset="-120"/>
              <a:ea typeface="Arial Unicode MS" panose="020B0604020202020204" pitchFamily="34" charset="-120"/>
              <a:cs typeface="Arial Unicode MS" panose="020B0604020202020204" pitchFamily="34" charset="-120"/>
            </a:rPr>
            <a:t>建立地標建築 </a:t>
          </a:r>
          <a:r>
            <a:rPr lang="en-US" altLang="zh-TW" sz="2400" b="1" kern="1200" dirty="0" smtClean="0">
              <a:latin typeface="Arial Unicode MS" panose="020B0604020202020204" pitchFamily="34" charset="-120"/>
              <a:ea typeface="Arial Unicode MS" panose="020B0604020202020204" pitchFamily="34" charset="-120"/>
              <a:cs typeface="Arial Unicode MS" panose="020B0604020202020204" pitchFamily="34" charset="-120"/>
            </a:rPr>
            <a:t/>
          </a:r>
          <a:br>
            <a:rPr lang="en-US" altLang="zh-TW" sz="2400" b="1" kern="1200" dirty="0" smtClean="0">
              <a:latin typeface="Arial Unicode MS" panose="020B0604020202020204" pitchFamily="34" charset="-120"/>
              <a:ea typeface="Arial Unicode MS" panose="020B0604020202020204" pitchFamily="34" charset="-120"/>
              <a:cs typeface="Arial Unicode MS" panose="020B0604020202020204" pitchFamily="34" charset="-120"/>
            </a:rPr>
          </a:br>
          <a:r>
            <a:rPr lang="zh-TW" altLang="en-US" sz="2400" b="1" kern="1200" dirty="0" smtClean="0">
              <a:latin typeface="Arial Unicode MS" panose="020B0604020202020204" pitchFamily="34" charset="-120"/>
              <a:ea typeface="Arial Unicode MS" panose="020B0604020202020204" pitchFamily="34" charset="-120"/>
              <a:cs typeface="Arial Unicode MS" panose="020B0604020202020204" pitchFamily="34" charset="-120"/>
            </a:rPr>
            <a:t>市場空間增加</a:t>
          </a:r>
          <a:r>
            <a:rPr lang="en-US" altLang="zh-TW" sz="2400" b="1" kern="1200" dirty="0" smtClean="0">
              <a:latin typeface="Arial Unicode MS" panose="020B0604020202020204" pitchFamily="34" charset="-120"/>
              <a:ea typeface="Arial Unicode MS" panose="020B0604020202020204" pitchFamily="34" charset="-120"/>
              <a:cs typeface="Arial Unicode MS" panose="020B0604020202020204" pitchFamily="34" charset="-120"/>
            </a:rPr>
            <a:t>8900</a:t>
          </a:r>
          <a:r>
            <a:rPr lang="zh-TW" altLang="en-US" sz="2400" b="1" kern="1200" dirty="0" smtClean="0">
              <a:latin typeface="Arial Unicode MS" panose="020B0604020202020204" pitchFamily="34" charset="-120"/>
              <a:ea typeface="Arial Unicode MS" panose="020B0604020202020204" pitchFamily="34" charset="-120"/>
              <a:cs typeface="Arial Unicode MS" panose="020B0604020202020204" pitchFamily="34" charset="-120"/>
            </a:rPr>
            <a:t>坪</a:t>
          </a:r>
          <a:endParaRPr lang="zh-TW" altLang="en-US" sz="2400" kern="1200" dirty="0">
            <a:latin typeface="Arial Unicode MS" panose="020B0604020202020204" pitchFamily="34" charset="-120"/>
            <a:ea typeface="Arial Unicode MS" panose="020B0604020202020204" pitchFamily="34" charset="-120"/>
            <a:cs typeface="Arial Unicode MS" panose="020B0604020202020204" pitchFamily="34" charset="-120"/>
          </a:endParaRPr>
        </a:p>
      </dsp:txBody>
      <dsp:txXfrm>
        <a:off x="4333101" y="472715"/>
        <a:ext cx="3144313" cy="745621"/>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20EA94-1C5C-4535-B47B-24EF6DDF9872}">
      <dsp:nvSpPr>
        <dsp:cNvPr id="0" name=""/>
        <dsp:cNvSpPr/>
      </dsp:nvSpPr>
      <dsp:spPr>
        <a:xfrm>
          <a:off x="0" y="0"/>
          <a:ext cx="5472856" cy="2965162"/>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rtl="0">
            <a:lnSpc>
              <a:spcPct val="90000"/>
            </a:lnSpc>
            <a:spcBef>
              <a:spcPct val="0"/>
            </a:spcBef>
            <a:spcAft>
              <a:spcPct val="35000"/>
            </a:spcAft>
          </a:pPr>
          <a:r>
            <a:rPr lang="zh-TW" sz="2200" b="1" kern="1200" dirty="0" smtClean="0">
              <a:latin typeface="Arial Unicode MS" panose="020B0604020202020204" pitchFamily="34" charset="-120"/>
              <a:ea typeface="Arial Unicode MS" panose="020B0604020202020204" pitchFamily="34" charset="-120"/>
              <a:cs typeface="Arial Unicode MS" panose="020B0604020202020204" pitchFamily="34" charset="-120"/>
            </a:rPr>
            <a:t>高通通結合農業六級產業</a:t>
          </a:r>
          <a:r>
            <a:rPr lang="zh-TW" altLang="en-US" sz="2200" b="1" kern="1200" dirty="0" smtClean="0">
              <a:latin typeface="Arial Unicode MS" panose="020B0604020202020204" pitchFamily="34" charset="-120"/>
              <a:ea typeface="Arial Unicode MS" panose="020B0604020202020204" pitchFamily="34" charset="-120"/>
              <a:cs typeface="Arial Unicode MS" panose="020B0604020202020204" pitchFamily="34" charset="-120"/>
            </a:rPr>
            <a:t>創</a:t>
          </a:r>
          <a:r>
            <a:rPr lang="en-US" sz="2200" b="1" kern="1200" dirty="0" smtClean="0">
              <a:latin typeface="Arial Unicode MS" panose="020B0604020202020204" pitchFamily="34" charset="-120"/>
              <a:ea typeface="Arial Unicode MS" panose="020B0604020202020204" pitchFamily="34" charset="-120"/>
              <a:cs typeface="Arial Unicode MS" panose="020B0604020202020204" pitchFamily="34" charset="-120"/>
            </a:rPr>
            <a:t>『</a:t>
          </a:r>
          <a:r>
            <a:rPr lang="zh-TW" sz="2200" b="1" kern="1200" dirty="0" smtClean="0">
              <a:latin typeface="Arial Unicode MS" panose="020B0604020202020204" pitchFamily="34" charset="-120"/>
              <a:ea typeface="Arial Unicode MS" panose="020B0604020202020204" pitchFamily="34" charset="-120"/>
              <a:cs typeface="Arial Unicode MS" panose="020B0604020202020204" pitchFamily="34" charset="-120"/>
            </a:rPr>
            <a:t>療癒經濟</a:t>
          </a:r>
          <a:r>
            <a:rPr lang="en-US" sz="2200" b="1" kern="1200" dirty="0" smtClean="0">
              <a:latin typeface="Arial Unicode MS" panose="020B0604020202020204" pitchFamily="34" charset="-120"/>
              <a:ea typeface="Arial Unicode MS" panose="020B0604020202020204" pitchFamily="34" charset="-120"/>
              <a:cs typeface="Arial Unicode MS" panose="020B0604020202020204" pitchFamily="34" charset="-120"/>
            </a:rPr>
            <a:t>』</a:t>
          </a:r>
        </a:p>
        <a:p>
          <a:pPr lvl="0" algn="ctr" defTabSz="977900" rtl="0">
            <a:lnSpc>
              <a:spcPct val="90000"/>
            </a:lnSpc>
            <a:spcBef>
              <a:spcPct val="0"/>
            </a:spcBef>
            <a:spcAft>
              <a:spcPct val="35000"/>
            </a:spcAft>
          </a:pPr>
          <a:r>
            <a:rPr lang="zh-TW" sz="2200" b="1" kern="1200" dirty="0" smtClean="0">
              <a:latin typeface="Arial Unicode MS" panose="020B0604020202020204" pitchFamily="34" charset="-120"/>
              <a:ea typeface="Arial Unicode MS" panose="020B0604020202020204" pitchFamily="34" charset="-120"/>
              <a:cs typeface="Arial Unicode MS" panose="020B0604020202020204" pitchFamily="34" charset="-120"/>
            </a:rPr>
            <a:t>知名百貨申請授權締造</a:t>
          </a:r>
          <a:r>
            <a:rPr lang="en-US" sz="2200" b="1" kern="1200" dirty="0" smtClean="0">
              <a:latin typeface="Arial Unicode MS" panose="020B0604020202020204" pitchFamily="34" charset="-120"/>
              <a:ea typeface="Arial Unicode MS" panose="020B0604020202020204" pitchFamily="34" charset="-120"/>
              <a:cs typeface="Arial Unicode MS" panose="020B0604020202020204" pitchFamily="34" charset="-120"/>
            </a:rPr>
            <a:t>『</a:t>
          </a:r>
          <a:r>
            <a:rPr lang="zh-TW" sz="2200" b="1" kern="1200" dirty="0" smtClean="0">
              <a:latin typeface="Arial Unicode MS" panose="020B0604020202020204" pitchFamily="34" charset="-120"/>
              <a:ea typeface="Arial Unicode MS" panose="020B0604020202020204" pitchFamily="34" charset="-120"/>
              <a:cs typeface="Arial Unicode MS" panose="020B0604020202020204" pitchFamily="34" charset="-120"/>
            </a:rPr>
            <a:t>吉祥物萌</a:t>
          </a:r>
          <a:r>
            <a:rPr lang="zh-TW" altLang="en-US" sz="2200" b="1" kern="1200" dirty="0" smtClean="0">
              <a:latin typeface="Arial Unicode MS" panose="020B0604020202020204" pitchFamily="34" charset="-120"/>
              <a:ea typeface="Arial Unicode MS" panose="020B0604020202020204" pitchFamily="34" charset="-120"/>
              <a:cs typeface="Arial Unicode MS" panose="020B0604020202020204" pitchFamily="34" charset="-120"/>
            </a:rPr>
            <a:t>商機</a:t>
          </a:r>
          <a:r>
            <a:rPr lang="en-US" sz="2200" b="1" kern="1200" dirty="0" smtClean="0">
              <a:latin typeface="Arial Unicode MS" panose="020B0604020202020204" pitchFamily="34" charset="-120"/>
              <a:ea typeface="Arial Unicode MS" panose="020B0604020202020204" pitchFamily="34" charset="-120"/>
              <a:cs typeface="Arial Unicode MS" panose="020B0604020202020204" pitchFamily="34" charset="-120"/>
            </a:rPr>
            <a:t>』</a:t>
          </a:r>
          <a:endParaRPr lang="en-US" sz="2200" b="1" kern="1200" dirty="0">
            <a:latin typeface="Arial Unicode MS" panose="020B0604020202020204" pitchFamily="34" charset="-120"/>
            <a:ea typeface="Arial Unicode MS" panose="020B0604020202020204" pitchFamily="34" charset="-120"/>
            <a:cs typeface="Arial Unicode MS" panose="020B0604020202020204" pitchFamily="34" charset="-120"/>
          </a:endParaRPr>
        </a:p>
      </dsp:txBody>
      <dsp:txXfrm>
        <a:off x="0" y="0"/>
        <a:ext cx="5472856" cy="1601187"/>
      </dsp:txXfrm>
    </dsp:sp>
    <dsp:sp modelId="{7327AFCF-E34D-42ED-8226-27ABFAFAC862}">
      <dsp:nvSpPr>
        <dsp:cNvPr id="0" name=""/>
        <dsp:cNvSpPr/>
      </dsp:nvSpPr>
      <dsp:spPr>
        <a:xfrm>
          <a:off x="668" y="1541884"/>
          <a:ext cx="1094303" cy="1363974"/>
        </a:xfrm>
        <a:prstGeom prst="rect">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rtl="0">
            <a:lnSpc>
              <a:spcPct val="90000"/>
            </a:lnSpc>
            <a:spcBef>
              <a:spcPct val="0"/>
            </a:spcBef>
            <a:spcAft>
              <a:spcPct val="35000"/>
            </a:spcAft>
          </a:pPr>
          <a:r>
            <a:rPr lang="zh-TW" altLang="en-US" sz="1600" b="1" kern="1200"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超過</a:t>
          </a:r>
          <a:r>
            <a:rPr lang="en-US" altLang="zh-TW" sz="1600" b="1" kern="1200"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52</a:t>
          </a:r>
          <a:r>
            <a:rPr lang="zh-TW" altLang="en-US" sz="1600" b="1" kern="1200"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個單位借展合作</a:t>
          </a:r>
          <a:endParaRPr lang="en-US" altLang="zh-TW" sz="1600" b="1" kern="1200"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dsp:txBody>
      <dsp:txXfrm>
        <a:off x="668" y="1541884"/>
        <a:ext cx="1094303" cy="1363974"/>
      </dsp:txXfrm>
    </dsp:sp>
    <dsp:sp modelId="{24BEAD6B-C106-4826-A7F0-ACA1992D1CDA}">
      <dsp:nvSpPr>
        <dsp:cNvPr id="0" name=""/>
        <dsp:cNvSpPr/>
      </dsp:nvSpPr>
      <dsp:spPr>
        <a:xfrm>
          <a:off x="1094972" y="1541884"/>
          <a:ext cx="1094303" cy="1363974"/>
        </a:xfrm>
        <a:prstGeom prst="rect">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rtl="0">
            <a:lnSpc>
              <a:spcPct val="90000"/>
            </a:lnSpc>
            <a:spcBef>
              <a:spcPct val="0"/>
            </a:spcBef>
            <a:spcAft>
              <a:spcPct val="35000"/>
            </a:spcAft>
          </a:pPr>
          <a:r>
            <a:rPr lang="zh-TW" sz="1600" b="1" kern="1200"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展</a:t>
          </a:r>
          <a:r>
            <a:rPr lang="zh-TW" altLang="en-US" sz="1600" b="1" kern="1200"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覽</a:t>
          </a:r>
          <a:r>
            <a:rPr lang="zh-TW" sz="1600" b="1" kern="1200"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搭配</a:t>
          </a:r>
          <a:r>
            <a:rPr lang="zh-TW" altLang="en-US" sz="1600" b="1" kern="1200"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周末</a:t>
          </a:r>
          <a:r>
            <a:rPr lang="zh-TW" sz="1600" b="1" kern="1200"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假日農夫市集</a:t>
          </a:r>
          <a:endParaRPr lang="en-US" sz="1600" b="1" kern="1200" dirty="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dsp:txBody>
      <dsp:txXfrm>
        <a:off x="1094972" y="1541884"/>
        <a:ext cx="1094303" cy="1363974"/>
      </dsp:txXfrm>
    </dsp:sp>
    <dsp:sp modelId="{31DCF044-9E96-4B9D-B517-355ACFE0A13C}">
      <dsp:nvSpPr>
        <dsp:cNvPr id="0" name=""/>
        <dsp:cNvSpPr/>
      </dsp:nvSpPr>
      <dsp:spPr>
        <a:xfrm>
          <a:off x="2189276" y="1541884"/>
          <a:ext cx="1094303" cy="1363974"/>
        </a:xfrm>
        <a:prstGeom prst="rect">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rtl="0">
            <a:lnSpc>
              <a:spcPct val="90000"/>
            </a:lnSpc>
            <a:spcBef>
              <a:spcPct val="0"/>
            </a:spcBef>
            <a:spcAft>
              <a:spcPct val="35000"/>
            </a:spcAft>
          </a:pPr>
          <a:r>
            <a:rPr lang="zh-TW" sz="1600" b="1" kern="1200"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農民市集擺攤業績強強滾</a:t>
          </a:r>
          <a:endParaRPr lang="en-US" altLang="zh-TW" sz="1050" b="1" kern="1200"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dsp:txBody>
      <dsp:txXfrm>
        <a:off x="2189276" y="1541884"/>
        <a:ext cx="1094303" cy="1363974"/>
      </dsp:txXfrm>
    </dsp:sp>
    <dsp:sp modelId="{7EE64B97-FF33-4DB0-A915-7981660ABBB1}">
      <dsp:nvSpPr>
        <dsp:cNvPr id="0" name=""/>
        <dsp:cNvSpPr/>
      </dsp:nvSpPr>
      <dsp:spPr>
        <a:xfrm>
          <a:off x="3283579" y="1541884"/>
          <a:ext cx="1094303" cy="1363974"/>
        </a:xfrm>
        <a:prstGeom prst="rect">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rtl="0">
            <a:lnSpc>
              <a:spcPct val="90000"/>
            </a:lnSpc>
            <a:spcBef>
              <a:spcPct val="0"/>
            </a:spcBef>
            <a:spcAft>
              <a:spcPct val="35000"/>
            </a:spcAft>
          </a:pPr>
          <a:r>
            <a:rPr lang="zh-TW" sz="1600" b="1" kern="1200"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參觀人數超過百萬</a:t>
          </a:r>
          <a:r>
            <a:rPr lang="zh-TW" altLang="en-US" sz="1600" b="1" kern="1200"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遠征美國</a:t>
          </a:r>
          <a:endParaRPr lang="en-US" sz="1600" b="1" kern="1200" dirty="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dsp:txBody>
      <dsp:txXfrm>
        <a:off x="3283579" y="1541884"/>
        <a:ext cx="1094303" cy="1363974"/>
      </dsp:txXfrm>
    </dsp:sp>
    <dsp:sp modelId="{85954D79-B193-4325-8279-7BC32B33A4CE}">
      <dsp:nvSpPr>
        <dsp:cNvPr id="0" name=""/>
        <dsp:cNvSpPr/>
      </dsp:nvSpPr>
      <dsp:spPr>
        <a:xfrm>
          <a:off x="4377883" y="1541884"/>
          <a:ext cx="1094303" cy="1363974"/>
        </a:xfrm>
        <a:prstGeom prst="rect">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rtl="0">
            <a:lnSpc>
              <a:spcPct val="90000"/>
            </a:lnSpc>
            <a:spcBef>
              <a:spcPct val="0"/>
            </a:spcBef>
            <a:spcAft>
              <a:spcPct val="35000"/>
            </a:spcAft>
          </a:pPr>
          <a:r>
            <a:rPr lang="zh-TW" sz="1400" b="1" kern="1200"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創造</a:t>
          </a:r>
          <a:r>
            <a:rPr lang="zh-TW" altLang="en-US" sz="1400" b="1" kern="1200"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無料授權商業</a:t>
          </a:r>
          <a:r>
            <a:rPr lang="zh-TW" sz="1400" b="1" kern="1200"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模式</a:t>
          </a:r>
          <a:r>
            <a:rPr lang="zh-TW" altLang="en-US" sz="1400" b="1" kern="1200"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已有</a:t>
          </a:r>
          <a:r>
            <a:rPr lang="en-US" altLang="zh-TW" sz="1400" b="1" kern="1200"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42</a:t>
          </a:r>
          <a:r>
            <a:rPr lang="zh-TW" altLang="en-US" sz="1400" b="1" kern="1200"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單位申請授權</a:t>
          </a:r>
          <a:endParaRPr lang="zh-TW" sz="1400" b="1" kern="1200" dirty="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dsp:txBody>
      <dsp:txXfrm>
        <a:off x="4377883" y="1541884"/>
        <a:ext cx="1094303" cy="13639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C3F962-AFBF-483B-B5C9-36DDF0FFE5BA}">
      <dsp:nvSpPr>
        <dsp:cNvPr id="0" name=""/>
        <dsp:cNvSpPr/>
      </dsp:nvSpPr>
      <dsp:spPr>
        <a:xfrm>
          <a:off x="661535" y="0"/>
          <a:ext cx="7497402" cy="1700808"/>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A3915A-0020-4EAB-9B7F-29F258EB6CAB}">
      <dsp:nvSpPr>
        <dsp:cNvPr id="0" name=""/>
        <dsp:cNvSpPr/>
      </dsp:nvSpPr>
      <dsp:spPr>
        <a:xfrm>
          <a:off x="964739" y="437257"/>
          <a:ext cx="3224985" cy="826293"/>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rtl="0">
            <a:lnSpc>
              <a:spcPct val="90000"/>
            </a:lnSpc>
            <a:spcBef>
              <a:spcPct val="0"/>
            </a:spcBef>
            <a:spcAft>
              <a:spcPct val="35000"/>
            </a:spcAft>
          </a:pPr>
          <a:r>
            <a:rPr lang="zh-TW" altLang="en-US" sz="3600" b="1" kern="1200" dirty="0" smtClean="0">
              <a:latin typeface="Arial Unicode MS" panose="020B0604020202020204" pitchFamily="34" charset="-120"/>
              <a:ea typeface="Arial Unicode MS" panose="020B0604020202020204" pitchFamily="34" charset="-120"/>
              <a:cs typeface="Arial Unicode MS" panose="020B0604020202020204" pitchFamily="34" charset="-120"/>
            </a:rPr>
            <a:t>果菜市場擴建</a:t>
          </a:r>
          <a:endParaRPr lang="zh-TW" altLang="en-US" sz="3600" kern="1200" dirty="0">
            <a:latin typeface="Arial Unicode MS" panose="020B0604020202020204" pitchFamily="34" charset="-120"/>
            <a:ea typeface="Arial Unicode MS" panose="020B0604020202020204" pitchFamily="34" charset="-120"/>
            <a:cs typeface="Arial Unicode MS" panose="020B0604020202020204" pitchFamily="34" charset="-120"/>
          </a:endParaRPr>
        </a:p>
      </dsp:txBody>
      <dsp:txXfrm>
        <a:off x="1005075" y="477593"/>
        <a:ext cx="3144313" cy="745621"/>
      </dsp:txXfrm>
    </dsp:sp>
    <dsp:sp modelId="{800A0A10-68F2-4B6E-8A84-C0A9D3549439}">
      <dsp:nvSpPr>
        <dsp:cNvPr id="0" name=""/>
        <dsp:cNvSpPr/>
      </dsp:nvSpPr>
      <dsp:spPr>
        <a:xfrm>
          <a:off x="4292765" y="432379"/>
          <a:ext cx="3224985" cy="826293"/>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rtl="0">
            <a:lnSpc>
              <a:spcPct val="90000"/>
            </a:lnSpc>
            <a:spcBef>
              <a:spcPct val="0"/>
            </a:spcBef>
            <a:spcAft>
              <a:spcPct val="35000"/>
            </a:spcAft>
          </a:pPr>
          <a:r>
            <a:rPr lang="zh-TW" altLang="en-US" sz="3600" b="1" kern="1200" dirty="0" smtClean="0">
              <a:latin typeface="Arial Unicode MS" panose="020B0604020202020204" pitchFamily="34" charset="-120"/>
              <a:ea typeface="Arial Unicode MS" panose="020B0604020202020204" pitchFamily="34" charset="-120"/>
              <a:cs typeface="Arial Unicode MS" panose="020B0604020202020204" pitchFamily="34" charset="-120"/>
            </a:rPr>
            <a:t>北側用地取回</a:t>
          </a:r>
        </a:p>
      </dsp:txBody>
      <dsp:txXfrm>
        <a:off x="4333101" y="472715"/>
        <a:ext cx="3144313" cy="7456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C3F962-AFBF-483B-B5C9-36DDF0FFE5BA}">
      <dsp:nvSpPr>
        <dsp:cNvPr id="0" name=""/>
        <dsp:cNvSpPr/>
      </dsp:nvSpPr>
      <dsp:spPr>
        <a:xfrm>
          <a:off x="661535" y="0"/>
          <a:ext cx="7497402" cy="1700808"/>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A3915A-0020-4EAB-9B7F-29F258EB6CAB}">
      <dsp:nvSpPr>
        <dsp:cNvPr id="0" name=""/>
        <dsp:cNvSpPr/>
      </dsp:nvSpPr>
      <dsp:spPr>
        <a:xfrm>
          <a:off x="0" y="437257"/>
          <a:ext cx="4189724" cy="826293"/>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rtl="0">
            <a:lnSpc>
              <a:spcPct val="90000"/>
            </a:lnSpc>
            <a:spcBef>
              <a:spcPct val="0"/>
            </a:spcBef>
            <a:spcAft>
              <a:spcPct val="35000"/>
            </a:spcAft>
          </a:pPr>
          <a:r>
            <a:rPr lang="zh-TW" altLang="en-US" sz="3600" b="1" kern="1200" dirty="0" smtClean="0">
              <a:latin typeface="Arial Unicode MS" panose="020B0604020202020204" pitchFamily="34" charset="-120"/>
              <a:ea typeface="Arial Unicode MS" panose="020B0604020202020204" pitchFamily="34" charset="-120"/>
              <a:cs typeface="Arial Unicode MS" panose="020B0604020202020204" pitchFamily="34" charset="-120"/>
            </a:rPr>
            <a:t>防洪治水</a:t>
          </a:r>
          <a:endParaRPr lang="zh-TW" altLang="en-US" sz="3600" kern="1200" dirty="0">
            <a:latin typeface="Arial Unicode MS" panose="020B0604020202020204" pitchFamily="34" charset="-120"/>
            <a:ea typeface="Arial Unicode MS" panose="020B0604020202020204" pitchFamily="34" charset="-120"/>
            <a:cs typeface="Arial Unicode MS" panose="020B0604020202020204" pitchFamily="34" charset="-120"/>
          </a:endParaRPr>
        </a:p>
      </dsp:txBody>
      <dsp:txXfrm>
        <a:off x="40336" y="477593"/>
        <a:ext cx="4109052" cy="745621"/>
      </dsp:txXfrm>
    </dsp:sp>
    <dsp:sp modelId="{800A0A10-68F2-4B6E-8A84-C0A9D3549439}">
      <dsp:nvSpPr>
        <dsp:cNvPr id="0" name=""/>
        <dsp:cNvSpPr/>
      </dsp:nvSpPr>
      <dsp:spPr>
        <a:xfrm>
          <a:off x="4292765" y="432379"/>
          <a:ext cx="4189724" cy="826293"/>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ts val="2800"/>
            </a:lnSpc>
            <a:spcBef>
              <a:spcPct val="0"/>
            </a:spcBef>
            <a:spcAft>
              <a:spcPts val="0"/>
            </a:spcAft>
          </a:pPr>
          <a:r>
            <a:rPr lang="zh-TW" altLang="en-US" sz="2400" b="1" kern="1200" dirty="0" smtClean="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rPr>
            <a:t>地下滯洪量</a:t>
          </a:r>
          <a:r>
            <a:rPr lang="en-US" altLang="zh-TW" sz="2400" b="1" kern="1200" dirty="0" smtClean="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rPr>
            <a:t>6.7</a:t>
          </a:r>
          <a:r>
            <a:rPr lang="zh-TW" altLang="en-US" sz="2400" b="1" kern="1200" dirty="0" smtClean="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rPr>
            <a:t>萬噸</a:t>
          </a:r>
          <a:r>
            <a:rPr lang="en-US" altLang="zh-TW" sz="2400" b="1" kern="1200" dirty="0" smtClean="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rPr>
            <a:t/>
          </a:r>
          <a:br>
            <a:rPr lang="en-US" altLang="zh-TW" sz="2400" b="1" kern="1200" dirty="0" smtClean="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rPr>
          </a:br>
          <a:r>
            <a:rPr lang="zh-TW" altLang="en-US" sz="2000" b="1" kern="1200" dirty="0" smtClean="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rPr>
            <a:t>解決周邊淹水 寶珠溝堤岸景觀改善</a:t>
          </a:r>
        </a:p>
      </dsp:txBody>
      <dsp:txXfrm>
        <a:off x="4333101" y="472715"/>
        <a:ext cx="4109052" cy="7456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C3F962-AFBF-483B-B5C9-36DDF0FFE5BA}">
      <dsp:nvSpPr>
        <dsp:cNvPr id="0" name=""/>
        <dsp:cNvSpPr/>
      </dsp:nvSpPr>
      <dsp:spPr>
        <a:xfrm>
          <a:off x="661535" y="0"/>
          <a:ext cx="7497402" cy="1700808"/>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A3915A-0020-4EAB-9B7F-29F258EB6CAB}">
      <dsp:nvSpPr>
        <dsp:cNvPr id="0" name=""/>
        <dsp:cNvSpPr/>
      </dsp:nvSpPr>
      <dsp:spPr>
        <a:xfrm>
          <a:off x="0" y="437257"/>
          <a:ext cx="4189724" cy="826293"/>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rtl="0">
            <a:lnSpc>
              <a:spcPct val="90000"/>
            </a:lnSpc>
            <a:spcBef>
              <a:spcPct val="0"/>
            </a:spcBef>
            <a:spcAft>
              <a:spcPct val="35000"/>
            </a:spcAft>
          </a:pPr>
          <a:r>
            <a:rPr lang="zh-TW" altLang="en-US" sz="3600" b="1" kern="1200" dirty="0" smtClean="0">
              <a:latin typeface="Arial Unicode MS" panose="020B0604020202020204" pitchFamily="34" charset="-120"/>
              <a:ea typeface="Arial Unicode MS" panose="020B0604020202020204" pitchFamily="34" charset="-120"/>
              <a:cs typeface="Arial Unicode MS" panose="020B0604020202020204" pitchFamily="34" charset="-120"/>
            </a:rPr>
            <a:t>十全路貫通覺民路</a:t>
          </a:r>
          <a:endParaRPr lang="zh-TW" altLang="en-US" sz="3600" kern="1200" dirty="0">
            <a:latin typeface="Arial Unicode MS" panose="020B0604020202020204" pitchFamily="34" charset="-120"/>
            <a:ea typeface="Arial Unicode MS" panose="020B0604020202020204" pitchFamily="34" charset="-120"/>
            <a:cs typeface="Arial Unicode MS" panose="020B0604020202020204" pitchFamily="34" charset="-120"/>
          </a:endParaRPr>
        </a:p>
      </dsp:txBody>
      <dsp:txXfrm>
        <a:off x="40336" y="477593"/>
        <a:ext cx="4109052" cy="745621"/>
      </dsp:txXfrm>
    </dsp:sp>
    <dsp:sp modelId="{800A0A10-68F2-4B6E-8A84-C0A9D3549439}">
      <dsp:nvSpPr>
        <dsp:cNvPr id="0" name=""/>
        <dsp:cNvSpPr/>
      </dsp:nvSpPr>
      <dsp:spPr>
        <a:xfrm>
          <a:off x="4292765" y="432379"/>
          <a:ext cx="4189724" cy="826293"/>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ts val="2800"/>
            </a:lnSpc>
            <a:spcBef>
              <a:spcPct val="0"/>
            </a:spcBef>
            <a:spcAft>
              <a:spcPts val="0"/>
            </a:spcAft>
          </a:pPr>
          <a:r>
            <a:rPr lang="zh-TW" altLang="en-US" sz="2400" b="1" kern="1200" dirty="0" smtClean="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rPr>
            <a:t>紓解交通</a:t>
          </a:r>
          <a:r>
            <a:rPr lang="en-US" altLang="zh-TW" sz="2400" b="1" kern="1200" dirty="0" smtClean="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rPr>
            <a:t/>
          </a:r>
          <a:br>
            <a:rPr lang="en-US" altLang="zh-TW" sz="2400" b="1" kern="1200" dirty="0" smtClean="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rPr>
          </a:br>
          <a:r>
            <a:rPr lang="zh-TW" altLang="en-US" sz="2400" b="1" kern="1200" dirty="0" smtClean="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rPr>
            <a:t>降低車禍 塞車</a:t>
          </a:r>
          <a:endParaRPr lang="zh-TW" altLang="en-US" sz="2000" b="1" kern="1200" dirty="0" smtClean="0">
            <a:solidFill>
              <a:schemeClr val="bg1"/>
            </a:solidFill>
            <a:latin typeface="Arial Unicode MS" panose="020B0604020202020204" pitchFamily="34" charset="-120"/>
            <a:ea typeface="Arial Unicode MS" panose="020B0604020202020204" pitchFamily="34" charset="-120"/>
            <a:cs typeface="Arial Unicode MS" panose="020B0604020202020204" pitchFamily="34" charset="-120"/>
          </a:endParaRPr>
        </a:p>
      </dsp:txBody>
      <dsp:txXfrm>
        <a:off x="4333101" y="472715"/>
        <a:ext cx="4109052" cy="7456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BCDB9B-6B74-4F7E-85BD-EA108504EFDC}">
      <dsp:nvSpPr>
        <dsp:cNvPr id="0" name=""/>
        <dsp:cNvSpPr/>
      </dsp:nvSpPr>
      <dsp:spPr>
        <a:xfrm>
          <a:off x="1271345" y="1201045"/>
          <a:ext cx="2784124" cy="2784124"/>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r>
            <a:rPr lang="zh-TW" altLang="en-US" sz="3100" b="1" kern="1200" dirty="0" smtClean="0">
              <a:effectLst>
                <a:outerShdw blurRad="38100" dist="38100" dir="2700000" algn="tl">
                  <a:srgbClr val="C0C0C0"/>
                </a:outerShdw>
              </a:effectLst>
              <a:latin typeface="Arial Unicode MS" panose="020B0604020202020204" pitchFamily="34" charset="-120"/>
              <a:ea typeface="Arial Unicode MS" panose="020B0604020202020204" pitchFamily="34" charset="-120"/>
              <a:cs typeface="Arial Unicode MS" panose="020B0604020202020204" pitchFamily="34" charset="-120"/>
            </a:rPr>
            <a:t>健康農業品質認證機制</a:t>
          </a:r>
          <a:endParaRPr lang="zh-TW" altLang="en-US" sz="3100" kern="1200" dirty="0">
            <a:latin typeface="Arial Unicode MS" panose="020B0604020202020204" pitchFamily="34" charset="-120"/>
            <a:ea typeface="Arial Unicode MS" panose="020B0604020202020204" pitchFamily="34" charset="-120"/>
            <a:cs typeface="Arial Unicode MS" panose="020B0604020202020204" pitchFamily="34" charset="-120"/>
          </a:endParaRPr>
        </a:p>
      </dsp:txBody>
      <dsp:txXfrm>
        <a:off x="1679071" y="1608771"/>
        <a:ext cx="1968672" cy="1968672"/>
      </dsp:txXfrm>
    </dsp:sp>
    <dsp:sp modelId="{E4860A04-C898-4E48-8BF7-0494838E5FC2}">
      <dsp:nvSpPr>
        <dsp:cNvPr id="0" name=""/>
        <dsp:cNvSpPr/>
      </dsp:nvSpPr>
      <dsp:spPr>
        <a:xfrm>
          <a:off x="1967376" y="85896"/>
          <a:ext cx="1392062" cy="1392062"/>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kumimoji="0" lang="zh-TW" altLang="en-US" sz="1800" b="1" kern="1200" dirty="0" smtClean="0">
              <a:effectLst>
                <a:outerShdw blurRad="38100" dist="38100" dir="2700000" algn="tl">
                  <a:srgbClr val="C0C0C0"/>
                </a:outerShdw>
              </a:effectLst>
              <a:latin typeface="Arial Unicode MS" panose="020B0604020202020204" pitchFamily="34" charset="-120"/>
              <a:ea typeface="Arial Unicode MS" panose="020B0604020202020204" pitchFamily="34" charset="-120"/>
              <a:cs typeface="Arial Unicode MS" panose="020B0604020202020204" pitchFamily="34" charset="-120"/>
            </a:rPr>
            <a:t>有機農業</a:t>
          </a:r>
          <a:r>
            <a:rPr lang="zh-TW" altLang="en-US" sz="1800" b="1" kern="1200" dirty="0" smtClean="0">
              <a:effectLst>
                <a:outerShdw blurRad="38100" dist="38100" dir="2700000" algn="tl">
                  <a:srgbClr val="C0C0C0"/>
                </a:outerShdw>
              </a:effectLst>
              <a:latin typeface="Arial Unicode MS" panose="020B0604020202020204" pitchFamily="34" charset="-120"/>
              <a:ea typeface="Arial Unicode MS" panose="020B0604020202020204" pitchFamily="34" charset="-120"/>
              <a:cs typeface="Arial Unicode MS" panose="020B0604020202020204" pitchFamily="34" charset="-120"/>
            </a:rPr>
            <a:t>標章驗證</a:t>
          </a:r>
          <a:endParaRPr lang="zh-TW" altLang="en-US" sz="1800" kern="1200" dirty="0">
            <a:latin typeface="Arial Unicode MS" panose="020B0604020202020204" pitchFamily="34" charset="-120"/>
            <a:ea typeface="Arial Unicode MS" panose="020B0604020202020204" pitchFamily="34" charset="-120"/>
            <a:cs typeface="Arial Unicode MS" panose="020B0604020202020204" pitchFamily="34" charset="-120"/>
          </a:endParaRPr>
        </a:p>
      </dsp:txBody>
      <dsp:txXfrm>
        <a:off x="2171239" y="289759"/>
        <a:ext cx="984336" cy="984336"/>
      </dsp:txXfrm>
    </dsp:sp>
    <dsp:sp modelId="{E9EDD573-2297-4BA2-86F7-AAFDBBCA746D}">
      <dsp:nvSpPr>
        <dsp:cNvPr id="0" name=""/>
        <dsp:cNvSpPr/>
      </dsp:nvSpPr>
      <dsp:spPr>
        <a:xfrm>
          <a:off x="3689911" y="1337391"/>
          <a:ext cx="1392062" cy="1392062"/>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kumimoji="0" lang="zh-TW" altLang="en-US" sz="1800" b="1" kern="1200" dirty="0" smtClean="0">
              <a:effectLst>
                <a:outerShdw blurRad="38100" dist="38100" dir="2700000" algn="tl">
                  <a:srgbClr val="C0C0C0"/>
                </a:outerShdw>
              </a:effectLst>
              <a:latin typeface="Arial Unicode MS" panose="020B0604020202020204" pitchFamily="34" charset="-120"/>
              <a:ea typeface="Arial Unicode MS" panose="020B0604020202020204" pitchFamily="34" charset="-120"/>
              <a:cs typeface="Arial Unicode MS" panose="020B0604020202020204" pitchFamily="34" charset="-120"/>
            </a:rPr>
            <a:t>吉園圃</a:t>
          </a:r>
          <a:r>
            <a:rPr kumimoji="0" lang="en-US" altLang="zh-TW" sz="1800" b="1" kern="1200" dirty="0" smtClean="0">
              <a:effectLst>
                <a:outerShdw blurRad="38100" dist="38100" dir="2700000" algn="tl">
                  <a:srgbClr val="C0C0C0"/>
                </a:outerShdw>
              </a:effectLst>
              <a:latin typeface="Arial Unicode MS" panose="020B0604020202020204" pitchFamily="34" charset="-120"/>
              <a:ea typeface="Arial Unicode MS" panose="020B0604020202020204" pitchFamily="34" charset="-120"/>
              <a:cs typeface="Arial Unicode MS" panose="020B0604020202020204" pitchFamily="34" charset="-120"/>
            </a:rPr>
            <a:t/>
          </a:r>
          <a:br>
            <a:rPr kumimoji="0" lang="en-US" altLang="zh-TW" sz="1800" b="1" kern="1200" dirty="0" smtClean="0">
              <a:effectLst>
                <a:outerShdw blurRad="38100" dist="38100" dir="2700000" algn="tl">
                  <a:srgbClr val="C0C0C0"/>
                </a:outerShdw>
              </a:effectLst>
              <a:latin typeface="Arial Unicode MS" panose="020B0604020202020204" pitchFamily="34" charset="-120"/>
              <a:ea typeface="Arial Unicode MS" panose="020B0604020202020204" pitchFamily="34" charset="-120"/>
              <a:cs typeface="Arial Unicode MS" panose="020B0604020202020204" pitchFamily="34" charset="-120"/>
            </a:rPr>
          </a:br>
          <a:r>
            <a:rPr lang="zh-TW" altLang="en-US" sz="1800" b="1" kern="1200" dirty="0" smtClean="0">
              <a:effectLst>
                <a:outerShdw blurRad="38100" dist="38100" dir="2700000" algn="tl">
                  <a:srgbClr val="C0C0C0"/>
                </a:outerShdw>
              </a:effectLst>
              <a:latin typeface="Arial Unicode MS" panose="020B0604020202020204" pitchFamily="34" charset="-120"/>
              <a:ea typeface="Arial Unicode MS" panose="020B0604020202020204" pitchFamily="34" charset="-120"/>
              <a:cs typeface="Arial Unicode MS" panose="020B0604020202020204" pitchFamily="34" charset="-120"/>
            </a:rPr>
            <a:t>安全蔬果標章</a:t>
          </a:r>
          <a:endParaRPr lang="zh-TW" altLang="en-US" sz="1800" kern="1200" dirty="0">
            <a:latin typeface="Arial Unicode MS" panose="020B0604020202020204" pitchFamily="34" charset="-120"/>
            <a:ea typeface="Arial Unicode MS" panose="020B0604020202020204" pitchFamily="34" charset="-120"/>
            <a:cs typeface="Arial Unicode MS" panose="020B0604020202020204" pitchFamily="34" charset="-120"/>
          </a:endParaRPr>
        </a:p>
      </dsp:txBody>
      <dsp:txXfrm>
        <a:off x="3893774" y="1541254"/>
        <a:ext cx="984336" cy="984336"/>
      </dsp:txXfrm>
    </dsp:sp>
    <dsp:sp modelId="{5F9680DF-158B-4470-BDFB-9163A85BB63F}">
      <dsp:nvSpPr>
        <dsp:cNvPr id="0" name=""/>
        <dsp:cNvSpPr/>
      </dsp:nvSpPr>
      <dsp:spPr>
        <a:xfrm>
          <a:off x="3031961" y="3362352"/>
          <a:ext cx="1392062" cy="1392062"/>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kumimoji="0" lang="zh-TW" altLang="en-US" sz="1800" b="1" kern="1200" dirty="0" smtClean="0">
              <a:effectLst>
                <a:outerShdw blurRad="38100" dist="38100" dir="2700000" algn="tl">
                  <a:srgbClr val="C0C0C0"/>
                </a:outerShdw>
              </a:effectLst>
              <a:latin typeface="Arial Unicode MS" panose="020B0604020202020204" pitchFamily="34" charset="-120"/>
              <a:ea typeface="Arial Unicode MS" panose="020B0604020202020204" pitchFamily="34" charset="-120"/>
              <a:cs typeface="Arial Unicode MS" panose="020B0604020202020204" pitchFamily="34" charset="-120"/>
            </a:rPr>
            <a:t>生產履歷</a:t>
          </a:r>
          <a:r>
            <a:rPr lang="zh-TW" altLang="en-US" sz="1800" b="1" kern="1200" dirty="0" smtClean="0">
              <a:effectLst>
                <a:outerShdw blurRad="38100" dist="38100" dir="2700000" algn="tl">
                  <a:srgbClr val="C0C0C0"/>
                </a:outerShdw>
              </a:effectLst>
              <a:latin typeface="Arial Unicode MS" panose="020B0604020202020204" pitchFamily="34" charset="-120"/>
              <a:ea typeface="Arial Unicode MS" panose="020B0604020202020204" pitchFamily="34" charset="-120"/>
              <a:cs typeface="Arial Unicode MS" panose="020B0604020202020204" pitchFamily="34" charset="-120"/>
            </a:rPr>
            <a:t>標章驗證</a:t>
          </a:r>
          <a:endParaRPr lang="zh-TW" altLang="en-US" sz="1800" kern="1200" dirty="0">
            <a:latin typeface="Arial Unicode MS" panose="020B0604020202020204" pitchFamily="34" charset="-120"/>
            <a:ea typeface="Arial Unicode MS" panose="020B0604020202020204" pitchFamily="34" charset="-120"/>
            <a:cs typeface="Arial Unicode MS" panose="020B0604020202020204" pitchFamily="34" charset="-120"/>
          </a:endParaRPr>
        </a:p>
      </dsp:txBody>
      <dsp:txXfrm>
        <a:off x="3235824" y="3566215"/>
        <a:ext cx="984336" cy="984336"/>
      </dsp:txXfrm>
    </dsp:sp>
    <dsp:sp modelId="{B0CBD82E-9F6E-4BFA-B399-78FFA4197278}">
      <dsp:nvSpPr>
        <dsp:cNvPr id="0" name=""/>
        <dsp:cNvSpPr/>
      </dsp:nvSpPr>
      <dsp:spPr>
        <a:xfrm>
          <a:off x="902791" y="3362352"/>
          <a:ext cx="1392062" cy="1392062"/>
        </a:xfrm>
        <a:prstGeom prst="ellipse">
          <a:avLst/>
        </a:prstGeom>
        <a:solidFill>
          <a:schemeClr val="accent6">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kumimoji="0" lang="zh-TW" altLang="en-US" sz="1800" b="1" kern="1200" dirty="0" smtClean="0">
              <a:effectLst>
                <a:outerShdw blurRad="38100" dist="38100" dir="2700000" algn="tl">
                  <a:srgbClr val="C0C0C0"/>
                </a:outerShdw>
              </a:effectLst>
              <a:latin typeface="Arial Unicode MS" panose="020B0604020202020204" pitchFamily="34" charset="-120"/>
              <a:ea typeface="Arial Unicode MS" panose="020B0604020202020204" pitchFamily="34" charset="-120"/>
              <a:cs typeface="Arial Unicode MS" panose="020B0604020202020204" pitchFamily="34" charset="-120"/>
            </a:rPr>
            <a:t>安全農產品檢測與防治</a:t>
          </a:r>
          <a:endParaRPr lang="zh-TW" altLang="en-US" sz="1800" kern="1200" dirty="0">
            <a:latin typeface="Arial Unicode MS" panose="020B0604020202020204" pitchFamily="34" charset="-120"/>
            <a:ea typeface="Arial Unicode MS" panose="020B0604020202020204" pitchFamily="34" charset="-120"/>
            <a:cs typeface="Arial Unicode MS" panose="020B0604020202020204" pitchFamily="34" charset="-120"/>
          </a:endParaRPr>
        </a:p>
      </dsp:txBody>
      <dsp:txXfrm>
        <a:off x="1106654" y="3566215"/>
        <a:ext cx="984336" cy="984336"/>
      </dsp:txXfrm>
    </dsp:sp>
    <dsp:sp modelId="{0CE72541-25A6-455C-8EB3-A94DA7A2AEAF}">
      <dsp:nvSpPr>
        <dsp:cNvPr id="0" name=""/>
        <dsp:cNvSpPr/>
      </dsp:nvSpPr>
      <dsp:spPr>
        <a:xfrm>
          <a:off x="244842" y="1337391"/>
          <a:ext cx="1392062" cy="1392062"/>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zh-TW" altLang="en-US" sz="1800" b="1" kern="1200" dirty="0" smtClean="0">
              <a:effectLst>
                <a:outerShdw blurRad="38100" dist="38100" dir="2700000" algn="tl">
                  <a:srgbClr val="C0C0C0"/>
                </a:outerShdw>
              </a:effectLst>
              <a:latin typeface="Arial Unicode MS" panose="020B0604020202020204" pitchFamily="34" charset="-120"/>
              <a:ea typeface="Arial Unicode MS" panose="020B0604020202020204" pitchFamily="34" charset="-120"/>
              <a:cs typeface="Arial Unicode MS" panose="020B0604020202020204" pitchFamily="34" charset="-120"/>
            </a:rPr>
            <a:t>土壤保護</a:t>
          </a:r>
          <a:endParaRPr lang="zh-TW" altLang="en-US" sz="1800" kern="1200" dirty="0">
            <a:latin typeface="Arial Unicode MS" panose="020B0604020202020204" pitchFamily="34" charset="-120"/>
            <a:ea typeface="Arial Unicode MS" panose="020B0604020202020204" pitchFamily="34" charset="-120"/>
            <a:cs typeface="Arial Unicode MS" panose="020B0604020202020204" pitchFamily="34" charset="-120"/>
          </a:endParaRPr>
        </a:p>
      </dsp:txBody>
      <dsp:txXfrm>
        <a:off x="448705" y="1541254"/>
        <a:ext cx="984336" cy="98433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1A29DF-6125-4463-9B19-3007EA56A0B2}">
      <dsp:nvSpPr>
        <dsp:cNvPr id="0" name=""/>
        <dsp:cNvSpPr/>
      </dsp:nvSpPr>
      <dsp:spPr>
        <a:xfrm>
          <a:off x="0" y="954891"/>
          <a:ext cx="4855716" cy="71633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ts val="3000"/>
            </a:lnSpc>
            <a:spcBef>
              <a:spcPct val="0"/>
            </a:spcBef>
            <a:spcAft>
              <a:spcPct val="35000"/>
            </a:spcAft>
          </a:pPr>
          <a:r>
            <a:rPr lang="zh-TW" sz="2400" b="1" kern="1200" dirty="0" smtClean="0">
              <a:latin typeface="Arial Unicode MS" pitchFamily="34" charset="-120"/>
              <a:ea typeface="Arial Unicode MS" pitchFamily="34" charset="-120"/>
              <a:cs typeface="Arial Unicode MS" pitchFamily="34" charset="-120"/>
            </a:rPr>
            <a:t>產官學專業技術服務團隊</a:t>
          </a:r>
          <a:endParaRPr lang="en-US" sz="2400" b="1" kern="1200" dirty="0">
            <a:latin typeface="Arial Unicode MS" pitchFamily="34" charset="-120"/>
            <a:ea typeface="Arial Unicode MS" pitchFamily="34" charset="-120"/>
            <a:cs typeface="Arial Unicode MS" pitchFamily="34" charset="-120"/>
          </a:endParaRPr>
        </a:p>
      </dsp:txBody>
      <dsp:txXfrm>
        <a:off x="34968" y="989859"/>
        <a:ext cx="4785780" cy="646396"/>
      </dsp:txXfrm>
    </dsp:sp>
    <dsp:sp modelId="{50338518-C07D-4764-88F0-9763D5C3C783}">
      <dsp:nvSpPr>
        <dsp:cNvPr id="0" name=""/>
        <dsp:cNvSpPr/>
      </dsp:nvSpPr>
      <dsp:spPr>
        <a:xfrm>
          <a:off x="0" y="1671223"/>
          <a:ext cx="4855716" cy="1059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169" tIns="27940" rIns="156464" bIns="27940" numCol="1" spcCol="1270" anchor="t" anchorCtr="0">
          <a:noAutofit/>
        </a:bodyPr>
        <a:lstStyle/>
        <a:p>
          <a:pPr marL="228600" lvl="1" indent="-228600" algn="l" defTabSz="977900" rtl="0">
            <a:lnSpc>
              <a:spcPts val="2700"/>
            </a:lnSpc>
            <a:spcBef>
              <a:spcPct val="0"/>
            </a:spcBef>
            <a:spcAft>
              <a:spcPct val="20000"/>
            </a:spcAft>
            <a:buChar char="••"/>
          </a:pPr>
          <a:r>
            <a:rPr lang="zh-TW" sz="2200" kern="1200" dirty="0" smtClean="0">
              <a:latin typeface="Arial Unicode MS" pitchFamily="34" charset="-120"/>
              <a:ea typeface="Arial Unicode MS" pitchFamily="34" charset="-120"/>
              <a:cs typeface="Arial Unicode MS" pitchFamily="34" charset="-120"/>
            </a:rPr>
            <a:t>由本局邀集</a:t>
          </a:r>
          <a:r>
            <a:rPr lang="zh-TW" altLang="zh-TW" sz="2200" kern="1200" dirty="0" smtClean="0">
              <a:latin typeface="Arial Unicode MS" pitchFamily="34" charset="-120"/>
              <a:ea typeface="Arial Unicode MS" pitchFamily="34" charset="-120"/>
              <a:cs typeface="Arial Unicode MS" pitchFamily="34" charset="-120"/>
            </a:rPr>
            <a:t>嘉義大學</a:t>
          </a:r>
          <a:r>
            <a:rPr lang="zh-TW" altLang="en-US" sz="2200" kern="1200" dirty="0" smtClean="0">
              <a:latin typeface="Arial Unicode MS" pitchFamily="34" charset="-120"/>
              <a:ea typeface="Arial Unicode MS" pitchFamily="34" charset="-120"/>
              <a:cs typeface="Arial Unicode MS" pitchFamily="34" charset="-120"/>
            </a:rPr>
            <a:t>、</a:t>
          </a:r>
          <a:r>
            <a:rPr lang="zh-TW" sz="2200" kern="1200" dirty="0" smtClean="0">
              <a:latin typeface="Arial Unicode MS" pitchFamily="34" charset="-120"/>
              <a:ea typeface="Arial Unicode MS" pitchFamily="34" charset="-120"/>
              <a:cs typeface="Arial Unicode MS" pitchFamily="34" charset="-120"/>
            </a:rPr>
            <a:t>屏東科技大學</a:t>
          </a:r>
          <a:r>
            <a:rPr lang="zh-TW" altLang="en-US" sz="2200" kern="1200" dirty="0" smtClean="0">
              <a:latin typeface="Arial Unicode MS" pitchFamily="34" charset="-120"/>
              <a:ea typeface="Arial Unicode MS" pitchFamily="34" charset="-120"/>
              <a:cs typeface="Arial Unicode MS" pitchFamily="34" charset="-120"/>
            </a:rPr>
            <a:t>、高雄改良場</a:t>
          </a:r>
          <a:r>
            <a:rPr lang="zh-TW" sz="2200" kern="1200" dirty="0" smtClean="0">
              <a:latin typeface="Arial Unicode MS" pitchFamily="34" charset="-120"/>
              <a:ea typeface="Arial Unicode MS" pitchFamily="34" charset="-120"/>
              <a:cs typeface="Arial Unicode MS" pitchFamily="34" charset="-120"/>
            </a:rPr>
            <a:t>等專家學者組成</a:t>
          </a:r>
          <a:endParaRPr lang="en-US" sz="2200" kern="1200" dirty="0">
            <a:latin typeface="Arial Unicode MS" pitchFamily="34" charset="-120"/>
            <a:ea typeface="Arial Unicode MS" pitchFamily="34" charset="-120"/>
            <a:cs typeface="Arial Unicode MS" pitchFamily="34" charset="-120"/>
          </a:endParaRPr>
        </a:p>
      </dsp:txBody>
      <dsp:txXfrm>
        <a:off x="0" y="1671223"/>
        <a:ext cx="4855716" cy="1059840"/>
      </dsp:txXfrm>
    </dsp:sp>
    <dsp:sp modelId="{FE03DBB8-948B-4E94-A772-BB0C11F82745}">
      <dsp:nvSpPr>
        <dsp:cNvPr id="0" name=""/>
        <dsp:cNvSpPr/>
      </dsp:nvSpPr>
      <dsp:spPr>
        <a:xfrm>
          <a:off x="0" y="2369541"/>
          <a:ext cx="4855716" cy="608744"/>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ts val="3400"/>
            </a:lnSpc>
            <a:spcBef>
              <a:spcPct val="0"/>
            </a:spcBef>
            <a:spcAft>
              <a:spcPct val="35000"/>
            </a:spcAft>
          </a:pPr>
          <a:r>
            <a:rPr lang="zh-TW" sz="2400" b="1" kern="1200" dirty="0" smtClean="0">
              <a:latin typeface="Arial Unicode MS" pitchFamily="34" charset="-120"/>
              <a:ea typeface="Arial Unicode MS" pitchFamily="34" charset="-120"/>
              <a:cs typeface="Arial Unicode MS" pitchFamily="34" charset="-120"/>
            </a:rPr>
            <a:t>執行成效</a:t>
          </a:r>
          <a:endParaRPr lang="en-US" sz="2400" b="1" kern="1200" dirty="0">
            <a:latin typeface="Arial Unicode MS" pitchFamily="34" charset="-120"/>
            <a:ea typeface="Arial Unicode MS" pitchFamily="34" charset="-120"/>
            <a:cs typeface="Arial Unicode MS" pitchFamily="34" charset="-120"/>
          </a:endParaRPr>
        </a:p>
      </dsp:txBody>
      <dsp:txXfrm>
        <a:off x="29716" y="2399257"/>
        <a:ext cx="4796284" cy="549312"/>
      </dsp:txXfrm>
    </dsp:sp>
    <dsp:sp modelId="{5216DC34-27C8-4AE0-9C26-93993D39D9E4}">
      <dsp:nvSpPr>
        <dsp:cNvPr id="0" name=""/>
        <dsp:cNvSpPr/>
      </dsp:nvSpPr>
      <dsp:spPr>
        <a:xfrm>
          <a:off x="0" y="3017608"/>
          <a:ext cx="4855716" cy="1654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169" tIns="27940" rIns="156464" bIns="27940" numCol="1" spcCol="1270" anchor="t" anchorCtr="0">
          <a:noAutofit/>
        </a:bodyPr>
        <a:lstStyle/>
        <a:p>
          <a:pPr marL="228600" lvl="1" indent="-228600" algn="l" defTabSz="977900" rtl="0">
            <a:lnSpc>
              <a:spcPts val="2700"/>
            </a:lnSpc>
            <a:spcBef>
              <a:spcPct val="0"/>
            </a:spcBef>
            <a:spcAft>
              <a:spcPct val="20000"/>
            </a:spcAft>
            <a:buChar char="••"/>
          </a:pPr>
          <a:r>
            <a:rPr lang="zh-TW" altLang="en-US" sz="2200" b="1" kern="1200" dirty="0" smtClean="0">
              <a:solidFill>
                <a:srgbClr val="CC0066"/>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敏豆（四季豆）</a:t>
          </a:r>
          <a:r>
            <a:rPr lang="zh-TW" sz="2200" b="1" kern="1200" dirty="0" smtClean="0">
              <a:solidFill>
                <a:srgbClr val="CC0066"/>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專業技術服務團</a:t>
          </a:r>
          <a:endParaRPr lang="en-US" sz="2200" b="1" kern="1200" dirty="0">
            <a:solidFill>
              <a:srgbClr val="CC0066"/>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sp:txBody>
      <dsp:txXfrm>
        <a:off x="0" y="3017608"/>
        <a:ext cx="4855716" cy="165457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5BA600-FD0E-45A2-BFC4-36CBC4790CBC}">
      <dsp:nvSpPr>
        <dsp:cNvPr id="0" name=""/>
        <dsp:cNvSpPr/>
      </dsp:nvSpPr>
      <dsp:spPr>
        <a:xfrm>
          <a:off x="0" y="105078"/>
          <a:ext cx="4228405" cy="71645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zh-TW" altLang="en-US" sz="2000" kern="1200" dirty="0" smtClean="0">
              <a:latin typeface="Arial Unicode MS" panose="020B0604020202020204" pitchFamily="34" charset="-120"/>
              <a:ea typeface="Arial Unicode MS" panose="020B0604020202020204" pitchFamily="34" charset="-120"/>
              <a:cs typeface="Arial Unicode MS" panose="020B0604020202020204" pitchFamily="34" charset="-120"/>
            </a:rPr>
            <a:t>方法</a:t>
          </a:r>
          <a:endParaRPr lang="zh-TW" altLang="en-US" sz="2000" kern="1200" dirty="0">
            <a:latin typeface="Arial Unicode MS" panose="020B0604020202020204" pitchFamily="34" charset="-120"/>
            <a:ea typeface="Arial Unicode MS" panose="020B0604020202020204" pitchFamily="34" charset="-120"/>
            <a:cs typeface="Arial Unicode MS" panose="020B0604020202020204" pitchFamily="34" charset="-120"/>
          </a:endParaRPr>
        </a:p>
      </dsp:txBody>
      <dsp:txXfrm>
        <a:off x="34974" y="140052"/>
        <a:ext cx="4158457" cy="646503"/>
      </dsp:txXfrm>
    </dsp:sp>
    <dsp:sp modelId="{3537E8AE-AA8B-4D2B-8CD8-82A439D2E60A}">
      <dsp:nvSpPr>
        <dsp:cNvPr id="0" name=""/>
        <dsp:cNvSpPr/>
      </dsp:nvSpPr>
      <dsp:spPr>
        <a:xfrm>
          <a:off x="0" y="821529"/>
          <a:ext cx="4228405" cy="1480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252" tIns="25400" rIns="142240" bIns="25400" numCol="1" spcCol="1270" anchor="t" anchorCtr="0">
          <a:noAutofit/>
        </a:bodyPr>
        <a:lstStyle/>
        <a:p>
          <a:pPr marL="228600" lvl="1" indent="-228600" algn="just" defTabSz="889000" rtl="0">
            <a:lnSpc>
              <a:spcPts val="2800"/>
            </a:lnSpc>
            <a:spcBef>
              <a:spcPct val="0"/>
            </a:spcBef>
            <a:spcAft>
              <a:spcPts val="0"/>
            </a:spcAft>
            <a:buChar char="••"/>
          </a:pPr>
          <a:r>
            <a:rPr kumimoji="1" lang="en-US" sz="2000" kern="1200" dirty="0" smtClean="0">
              <a:latin typeface="Arial Unicode MS" panose="020B0604020202020204" pitchFamily="34" charset="-120"/>
              <a:ea typeface="Arial Unicode MS" panose="020B0604020202020204" pitchFamily="34" charset="-120"/>
              <a:cs typeface="Arial Unicode MS" panose="020B0604020202020204" pitchFamily="34" charset="-120"/>
            </a:rPr>
            <a:t>104</a:t>
          </a:r>
          <a:r>
            <a:rPr kumimoji="1" lang="zh-TW" sz="2000" kern="1200" dirty="0" smtClean="0">
              <a:latin typeface="Arial Unicode MS" panose="020B0604020202020204" pitchFamily="34" charset="-120"/>
              <a:ea typeface="Arial Unicode MS" panose="020B0604020202020204" pitchFamily="34" charset="-120"/>
              <a:cs typeface="Arial Unicode MS" panose="020B0604020202020204" pitchFamily="34" charset="-120"/>
            </a:rPr>
            <a:t>年度</a:t>
          </a:r>
          <a:r>
            <a:rPr kumimoji="1" lang="zh-TW" altLang="en-US" sz="2000" kern="1200" dirty="0" smtClean="0">
              <a:latin typeface="Arial Unicode MS" panose="020B0604020202020204" pitchFamily="34" charset="-120"/>
              <a:ea typeface="Arial Unicode MS" panose="020B0604020202020204" pitchFamily="34" charset="-120"/>
              <a:cs typeface="Arial Unicode MS" panose="020B0604020202020204" pitchFamily="34" charset="-120"/>
            </a:rPr>
            <a:t>起</a:t>
          </a:r>
          <a:r>
            <a:rPr kumimoji="1" lang="zh-TW" sz="2000" kern="1200" dirty="0" smtClean="0">
              <a:latin typeface="Arial Unicode MS" panose="020B0604020202020204" pitchFamily="34" charset="-120"/>
              <a:ea typeface="Arial Unicode MS" panose="020B0604020202020204" pitchFamily="34" charset="-120"/>
              <a:cs typeface="Arial Unicode MS" panose="020B0604020202020204" pitchFamily="34" charset="-120"/>
            </a:rPr>
            <a:t>委託國立屏東科技大學飼養</a:t>
          </a:r>
          <a:r>
            <a:rPr kumimoji="1" lang="zh-TW" sz="2000" b="1" kern="12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荔枝椿象天敵－平腹小蜂</a:t>
          </a:r>
          <a:r>
            <a:rPr kumimoji="1" lang="zh-TW" sz="2000" kern="1200" dirty="0" smtClean="0">
              <a:latin typeface="Arial Unicode MS" panose="020B0604020202020204" pitchFamily="34" charset="-120"/>
              <a:ea typeface="Arial Unicode MS" panose="020B0604020202020204" pitchFamily="34" charset="-120"/>
              <a:cs typeface="Arial Unicode MS" panose="020B0604020202020204" pitchFamily="34" charset="-120"/>
            </a:rPr>
            <a:t>，</a:t>
          </a:r>
          <a:r>
            <a:rPr kumimoji="1" lang="zh-TW" altLang="en-US" sz="2000" kern="1200" dirty="0" smtClean="0">
              <a:latin typeface="Arial Unicode MS" panose="020B0604020202020204" pitchFamily="34" charset="-120"/>
              <a:ea typeface="Arial Unicode MS" panose="020B0604020202020204" pitchFamily="34" charset="-120"/>
              <a:cs typeface="Arial Unicode MS" panose="020B0604020202020204" pitchFamily="34" charset="-120"/>
            </a:rPr>
            <a:t>有計畫性地</a:t>
          </a:r>
          <a:r>
            <a:rPr kumimoji="1" lang="zh-TW" sz="2000" kern="1200" dirty="0" smtClean="0">
              <a:latin typeface="Arial Unicode MS" panose="020B0604020202020204" pitchFamily="34" charset="-120"/>
              <a:ea typeface="Arial Unicode MS" panose="020B0604020202020204" pitchFamily="34" charset="-120"/>
              <a:cs typeface="Arial Unicode MS" panose="020B0604020202020204" pitchFamily="34" charset="-120"/>
            </a:rPr>
            <a:t>釋放在龍眼產區荔枝椿象分布熱點</a:t>
          </a:r>
          <a:endParaRPr kumimoji="1" lang="zh-TW" sz="2000" kern="1200" dirty="0">
            <a:latin typeface="Arial Unicode MS" panose="020B0604020202020204" pitchFamily="34" charset="-120"/>
            <a:ea typeface="Arial Unicode MS" panose="020B0604020202020204" pitchFamily="34" charset="-120"/>
            <a:cs typeface="Arial Unicode MS" panose="020B0604020202020204" pitchFamily="34" charset="-120"/>
          </a:endParaRPr>
        </a:p>
      </dsp:txBody>
      <dsp:txXfrm>
        <a:off x="0" y="821529"/>
        <a:ext cx="4228405" cy="1480049"/>
      </dsp:txXfrm>
    </dsp:sp>
    <dsp:sp modelId="{18BB4BF3-351B-4F47-84AA-A8E0B04BE7E4}">
      <dsp:nvSpPr>
        <dsp:cNvPr id="0" name=""/>
        <dsp:cNvSpPr/>
      </dsp:nvSpPr>
      <dsp:spPr>
        <a:xfrm>
          <a:off x="0" y="2295827"/>
          <a:ext cx="4228405" cy="69813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zh-TW" altLang="en-US" sz="2000" kern="1200" dirty="0" smtClean="0">
              <a:latin typeface="Arial Unicode MS" panose="020B0604020202020204" pitchFamily="34" charset="-120"/>
              <a:ea typeface="Arial Unicode MS" panose="020B0604020202020204" pitchFamily="34" charset="-120"/>
              <a:cs typeface="Arial Unicode MS" panose="020B0604020202020204" pitchFamily="34" charset="-120"/>
            </a:rPr>
            <a:t>成果</a:t>
          </a:r>
          <a:endParaRPr lang="zh-TW" altLang="en-US" sz="2000" kern="1200" dirty="0">
            <a:latin typeface="Arial Unicode MS" panose="020B0604020202020204" pitchFamily="34" charset="-120"/>
            <a:ea typeface="Arial Unicode MS" panose="020B0604020202020204" pitchFamily="34" charset="-120"/>
            <a:cs typeface="Arial Unicode MS" panose="020B0604020202020204" pitchFamily="34" charset="-120"/>
          </a:endParaRPr>
        </a:p>
      </dsp:txBody>
      <dsp:txXfrm>
        <a:off x="34080" y="2329907"/>
        <a:ext cx="4160245" cy="629979"/>
      </dsp:txXfrm>
    </dsp:sp>
    <dsp:sp modelId="{C9DB7996-7CC6-426E-85EB-24851E97B340}">
      <dsp:nvSpPr>
        <dsp:cNvPr id="0" name=""/>
        <dsp:cNvSpPr/>
      </dsp:nvSpPr>
      <dsp:spPr>
        <a:xfrm>
          <a:off x="0" y="2990763"/>
          <a:ext cx="4228405" cy="1143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252" tIns="25400" rIns="142240" bIns="25400" numCol="1" spcCol="1270" anchor="t" anchorCtr="0">
          <a:noAutofit/>
        </a:bodyPr>
        <a:lstStyle/>
        <a:p>
          <a:pPr marL="228600" lvl="1" indent="-228600" algn="just" defTabSz="889000" rtl="0">
            <a:lnSpc>
              <a:spcPts val="2800"/>
            </a:lnSpc>
            <a:spcBef>
              <a:spcPct val="0"/>
            </a:spcBef>
            <a:spcAft>
              <a:spcPts val="0"/>
            </a:spcAft>
            <a:buChar char="••"/>
          </a:pPr>
          <a:r>
            <a:rPr kumimoji="1" lang="zh-TW" altLang="en-US" sz="2000" kern="12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已於橋頭及田寮區</a:t>
          </a:r>
          <a:r>
            <a:rPr kumimoji="1" lang="zh-TW" altLang="en-US" sz="2000" b="1" kern="1200" dirty="0" smtClean="0">
              <a:solidFill>
                <a:srgbClr val="CC0066"/>
              </a:solidFill>
              <a:latin typeface="Arial Unicode MS" panose="020B0604020202020204" pitchFamily="34" charset="-120"/>
              <a:ea typeface="Arial Unicode MS" panose="020B0604020202020204" pitchFamily="34" charset="-120"/>
              <a:cs typeface="Arial Unicode MS" panose="020B0604020202020204" pitchFamily="34" charset="-120"/>
            </a:rPr>
            <a:t>施放平腹小蜂</a:t>
          </a:r>
          <a:r>
            <a:rPr kumimoji="1" lang="en-US" altLang="zh-TW" sz="2000" b="1" kern="1200" dirty="0" smtClean="0">
              <a:solidFill>
                <a:srgbClr val="CC0066"/>
              </a:solidFill>
              <a:latin typeface="Arial Unicode MS" panose="020B0604020202020204" pitchFamily="34" charset="-120"/>
              <a:ea typeface="Arial Unicode MS" panose="020B0604020202020204" pitchFamily="34" charset="-120"/>
              <a:cs typeface="Arial Unicode MS" panose="020B0604020202020204" pitchFamily="34" charset="-120"/>
            </a:rPr>
            <a:t>2</a:t>
          </a:r>
          <a:r>
            <a:rPr kumimoji="1" lang="zh-TW" altLang="en-US" sz="2000" b="1" kern="1200" dirty="0" smtClean="0">
              <a:solidFill>
                <a:srgbClr val="CC0066"/>
              </a:solidFill>
              <a:latin typeface="Arial Unicode MS" panose="020B0604020202020204" pitchFamily="34" charset="-120"/>
              <a:ea typeface="Arial Unicode MS" panose="020B0604020202020204" pitchFamily="34" charset="-120"/>
              <a:cs typeface="Arial Unicode MS" panose="020B0604020202020204" pitchFamily="34" charset="-120"/>
            </a:rPr>
            <a:t>萬隻</a:t>
          </a:r>
          <a:r>
            <a:rPr kumimoji="1" lang="zh-TW" altLang="en-US" sz="2000" kern="12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，平腹小蜂於荔枝椿象的寄生率明顯提高，</a:t>
          </a:r>
          <a:r>
            <a:rPr kumimoji="1" lang="zh-TW" altLang="en-US" sz="2000" b="1" kern="1200" dirty="0" smtClean="0">
              <a:solidFill>
                <a:srgbClr val="CC0066"/>
              </a:solidFill>
              <a:latin typeface="Arial Unicode MS" panose="020B0604020202020204" pitchFamily="34" charset="-120"/>
              <a:ea typeface="Arial Unicode MS" panose="020B0604020202020204" pitchFamily="34" charset="-120"/>
              <a:cs typeface="Arial Unicode MS" panose="020B0604020202020204" pitchFamily="34" charset="-120"/>
            </a:rPr>
            <a:t>防治成效相當好</a:t>
          </a:r>
          <a:endParaRPr kumimoji="1" lang="zh-TW" altLang="en-US" sz="2000" kern="1200" dirty="0">
            <a:latin typeface="Arial Unicode MS" panose="020B0604020202020204" pitchFamily="34" charset="-120"/>
            <a:ea typeface="Arial Unicode MS" panose="020B0604020202020204" pitchFamily="34" charset="-120"/>
            <a:cs typeface="Arial Unicode MS" panose="020B0604020202020204" pitchFamily="34" charset="-120"/>
          </a:endParaRPr>
        </a:p>
      </dsp:txBody>
      <dsp:txXfrm>
        <a:off x="0" y="2990763"/>
        <a:ext cx="4228405" cy="114367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4657E-795D-465E-A77E-12A142EEFF14}">
      <dsp:nvSpPr>
        <dsp:cNvPr id="0" name=""/>
        <dsp:cNvSpPr/>
      </dsp:nvSpPr>
      <dsp:spPr>
        <a:xfrm>
          <a:off x="0" y="0"/>
          <a:ext cx="5826956" cy="936104"/>
        </a:xfrm>
        <a:prstGeom prst="roundRect">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ts val="2880"/>
            </a:lnSpc>
            <a:spcBef>
              <a:spcPct val="0"/>
            </a:spcBef>
            <a:spcAft>
              <a:spcPts val="0"/>
            </a:spcAft>
          </a:pPr>
          <a:r>
            <a:rPr lang="zh-TW" sz="2800" b="1" kern="1200" dirty="0">
              <a:latin typeface="Arial Unicode MS" panose="020B0604020202020204" pitchFamily="34" charset="-120"/>
              <a:ea typeface="Arial Unicode MS" panose="020B0604020202020204" pitchFamily="34" charset="-120"/>
              <a:cs typeface="Arial Unicode MS" panose="020B0604020202020204" pitchFamily="34" charset="-120"/>
            </a:rPr>
            <a:t>輔導畜牧場通過產銷履歷驗證</a:t>
          </a:r>
          <a:endParaRPr lang="en-US" altLang="zh-TW" sz="2800" b="1" kern="1200" dirty="0">
            <a:latin typeface="Arial Unicode MS" panose="020B0604020202020204" pitchFamily="34" charset="-120"/>
            <a:ea typeface="Arial Unicode MS" panose="020B0604020202020204" pitchFamily="34" charset="-120"/>
            <a:cs typeface="Arial Unicode MS" panose="020B0604020202020204" pitchFamily="34" charset="-120"/>
          </a:endParaRPr>
        </a:p>
        <a:p>
          <a:pPr lvl="0" algn="ctr" defTabSz="1244600" rtl="0">
            <a:lnSpc>
              <a:spcPts val="2880"/>
            </a:lnSpc>
            <a:spcBef>
              <a:spcPct val="0"/>
            </a:spcBef>
            <a:spcAft>
              <a:spcPts val="0"/>
            </a:spcAft>
          </a:pPr>
          <a:r>
            <a:rPr lang="en-US" altLang="zh-TW" sz="2400" b="1" kern="1200" dirty="0">
              <a:latin typeface="Arial Unicode MS" panose="020B0604020202020204" pitchFamily="34" charset="-120"/>
              <a:ea typeface="Arial Unicode MS" panose="020B0604020202020204" pitchFamily="34" charset="-120"/>
              <a:cs typeface="Arial Unicode MS" panose="020B0604020202020204" pitchFamily="34" charset="-120"/>
            </a:rPr>
            <a:t>-</a:t>
          </a:r>
          <a:r>
            <a:rPr lang="zh-TW" altLang="en-US" sz="2200" b="1" kern="1200" dirty="0">
              <a:latin typeface="Arial Unicode MS" panose="020B0604020202020204" pitchFamily="34" charset="-120"/>
              <a:ea typeface="Arial Unicode MS" panose="020B0604020202020204" pitchFamily="34" charset="-120"/>
              <a:cs typeface="Arial Unicode MS" panose="020B0604020202020204" pitchFamily="34" charset="-120"/>
            </a:rPr>
            <a:t>提升本市畜牧產業形象及品質</a:t>
          </a:r>
          <a:endParaRPr lang="en-US" sz="2200" b="1" kern="1200" dirty="0">
            <a:latin typeface="Arial Unicode MS" panose="020B0604020202020204" pitchFamily="34" charset="-120"/>
            <a:ea typeface="Arial Unicode MS" panose="020B0604020202020204" pitchFamily="34" charset="-120"/>
            <a:cs typeface="Arial Unicode MS" panose="020B0604020202020204" pitchFamily="34" charset="-120"/>
          </a:endParaRPr>
        </a:p>
      </dsp:txBody>
      <dsp:txXfrm>
        <a:off x="45697" y="45697"/>
        <a:ext cx="5735562" cy="84471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1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6" y="0"/>
            <a:ext cx="2950263" cy="496888"/>
          </a:xfrm>
          <a:prstGeom prst="rect">
            <a:avLst/>
          </a:prstGeom>
        </p:spPr>
        <p:txBody>
          <a:bodyPr vert="horz" lIns="91440" tIns="45720" rIns="91440" bIns="45720" rtlCol="0"/>
          <a:lstStyle>
            <a:lvl1pPr algn="l" fontAlgn="auto">
              <a:spcBef>
                <a:spcPts val="0"/>
              </a:spcBef>
              <a:spcAft>
                <a:spcPts val="0"/>
              </a:spcAft>
              <a:defRPr kumimoji="0" sz="1200">
                <a:latin typeface="+mn-lt"/>
                <a:ea typeface="+mn-ea"/>
              </a:defRPr>
            </a:lvl1pPr>
          </a:lstStyle>
          <a:p>
            <a:pPr>
              <a:defRPr/>
            </a:pPr>
            <a:endParaRPr lang="zh-TW" altLang="en-US"/>
          </a:p>
        </p:txBody>
      </p:sp>
      <p:sp>
        <p:nvSpPr>
          <p:cNvPr id="3" name="日期版面配置區 2"/>
          <p:cNvSpPr>
            <a:spLocks noGrp="1"/>
          </p:cNvSpPr>
          <p:nvPr>
            <p:ph type="dt" sz="quarter" idx="1"/>
          </p:nvPr>
        </p:nvSpPr>
        <p:spPr>
          <a:xfrm>
            <a:off x="3855355" y="0"/>
            <a:ext cx="2950263" cy="496888"/>
          </a:xfrm>
          <a:prstGeom prst="rect">
            <a:avLst/>
          </a:prstGeom>
        </p:spPr>
        <p:txBody>
          <a:bodyPr vert="horz" lIns="91440" tIns="45720" rIns="91440" bIns="45720" rtlCol="0"/>
          <a:lstStyle>
            <a:lvl1pPr algn="r" fontAlgn="auto">
              <a:spcBef>
                <a:spcPts val="0"/>
              </a:spcBef>
              <a:spcAft>
                <a:spcPts val="0"/>
              </a:spcAft>
              <a:defRPr kumimoji="0" sz="1200">
                <a:latin typeface="+mn-lt"/>
                <a:ea typeface="+mn-ea"/>
              </a:defRPr>
            </a:lvl1pPr>
          </a:lstStyle>
          <a:p>
            <a:pPr>
              <a:defRPr/>
            </a:pPr>
            <a:fld id="{C992B7FB-9033-47D0-976B-E6761965B89D}" type="datetimeFigureOut">
              <a:rPr lang="zh-TW" altLang="en-US"/>
              <a:pPr>
                <a:defRPr/>
              </a:pPr>
              <a:t>2016/10/19</a:t>
            </a:fld>
            <a:endParaRPr lang="zh-TW" altLang="en-US"/>
          </a:p>
        </p:txBody>
      </p:sp>
      <p:sp>
        <p:nvSpPr>
          <p:cNvPr id="4" name="頁尾版面配置區 3"/>
          <p:cNvSpPr>
            <a:spLocks noGrp="1"/>
          </p:cNvSpPr>
          <p:nvPr>
            <p:ph type="ftr" sz="quarter" idx="2"/>
          </p:nvPr>
        </p:nvSpPr>
        <p:spPr>
          <a:xfrm>
            <a:off x="6" y="9440876"/>
            <a:ext cx="2950263" cy="496887"/>
          </a:xfrm>
          <a:prstGeom prst="rect">
            <a:avLst/>
          </a:prstGeom>
        </p:spPr>
        <p:txBody>
          <a:bodyPr vert="horz" lIns="91440" tIns="45720" rIns="91440" bIns="45720" rtlCol="0" anchor="b"/>
          <a:lstStyle>
            <a:lvl1pPr algn="l" fontAlgn="auto">
              <a:spcBef>
                <a:spcPts val="0"/>
              </a:spcBef>
              <a:spcAft>
                <a:spcPts val="0"/>
              </a:spcAft>
              <a:defRPr kumimoji="0" sz="1200">
                <a:latin typeface="+mn-lt"/>
                <a:ea typeface="+mn-ea"/>
              </a:defRPr>
            </a:lvl1pPr>
          </a:lstStyle>
          <a:p>
            <a:pPr>
              <a:defRPr/>
            </a:pPr>
            <a:endParaRPr lang="zh-TW" altLang="en-US"/>
          </a:p>
        </p:txBody>
      </p:sp>
      <p:sp>
        <p:nvSpPr>
          <p:cNvPr id="5" name="投影片編號版面配置區 4"/>
          <p:cNvSpPr>
            <a:spLocks noGrp="1"/>
          </p:cNvSpPr>
          <p:nvPr>
            <p:ph type="sldNum" sz="quarter" idx="3"/>
          </p:nvPr>
        </p:nvSpPr>
        <p:spPr>
          <a:xfrm>
            <a:off x="3855355" y="9440876"/>
            <a:ext cx="2950263" cy="496887"/>
          </a:xfrm>
          <a:prstGeom prst="rect">
            <a:avLst/>
          </a:prstGeom>
        </p:spPr>
        <p:txBody>
          <a:bodyPr vert="horz" wrap="square" lIns="91440" tIns="45720" rIns="91440" bIns="45720" numCol="1" anchor="b" anchorCtr="0" compatLnSpc="1">
            <a:prstTxWarp prst="textNoShape">
              <a:avLst/>
            </a:prstTxWarp>
          </a:bodyPr>
          <a:lstStyle>
            <a:lvl1pPr algn="r">
              <a:defRPr kumimoji="0" sz="1200">
                <a:latin typeface="Calibri" panose="020F0502020204030204" pitchFamily="34" charset="0"/>
              </a:defRPr>
            </a:lvl1pPr>
          </a:lstStyle>
          <a:p>
            <a:fld id="{ECE5968F-5242-4EC2-AE91-2FA7590C9E04}" type="slidenum">
              <a:rPr lang="zh-TW" altLang="en-US"/>
              <a:pPr/>
              <a:t>‹#›</a:t>
            </a:fld>
            <a:endParaRPr lang="en-US" altLang="zh-TW"/>
          </a:p>
        </p:txBody>
      </p:sp>
    </p:spTree>
    <p:extLst>
      <p:ext uri="{BB962C8B-B14F-4D97-AF65-F5344CB8AC3E}">
        <p14:creationId xmlns:p14="http://schemas.microsoft.com/office/powerpoint/2010/main" val="4222976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6" y="0"/>
            <a:ext cx="2950263" cy="496888"/>
          </a:xfrm>
          <a:prstGeom prst="rect">
            <a:avLst/>
          </a:prstGeom>
        </p:spPr>
        <p:txBody>
          <a:bodyPr vert="horz" lIns="91440" tIns="45720" rIns="91440" bIns="45720" rtlCol="0"/>
          <a:lstStyle>
            <a:lvl1pPr algn="l" fontAlgn="auto">
              <a:spcBef>
                <a:spcPts val="0"/>
              </a:spcBef>
              <a:spcAft>
                <a:spcPts val="0"/>
              </a:spcAft>
              <a:defRPr kumimoji="0" sz="1200">
                <a:latin typeface="+mn-lt"/>
                <a:ea typeface="+mn-ea"/>
              </a:defRPr>
            </a:lvl1pPr>
          </a:lstStyle>
          <a:p>
            <a:pPr>
              <a:defRPr/>
            </a:pPr>
            <a:endParaRPr lang="zh-TW" altLang="en-US"/>
          </a:p>
        </p:txBody>
      </p:sp>
      <p:sp>
        <p:nvSpPr>
          <p:cNvPr id="3" name="日期版面配置區 2"/>
          <p:cNvSpPr>
            <a:spLocks noGrp="1"/>
          </p:cNvSpPr>
          <p:nvPr>
            <p:ph type="dt" idx="1"/>
          </p:nvPr>
        </p:nvSpPr>
        <p:spPr>
          <a:xfrm>
            <a:off x="3855355" y="0"/>
            <a:ext cx="2950263" cy="496888"/>
          </a:xfrm>
          <a:prstGeom prst="rect">
            <a:avLst/>
          </a:prstGeom>
        </p:spPr>
        <p:txBody>
          <a:bodyPr vert="horz" lIns="91440" tIns="45720" rIns="91440" bIns="45720" rtlCol="0"/>
          <a:lstStyle>
            <a:lvl1pPr algn="r" fontAlgn="auto">
              <a:spcBef>
                <a:spcPts val="0"/>
              </a:spcBef>
              <a:spcAft>
                <a:spcPts val="0"/>
              </a:spcAft>
              <a:defRPr kumimoji="0" sz="1200">
                <a:latin typeface="+mn-lt"/>
                <a:ea typeface="+mn-ea"/>
              </a:defRPr>
            </a:lvl1pPr>
          </a:lstStyle>
          <a:p>
            <a:pPr>
              <a:defRPr/>
            </a:pPr>
            <a:fld id="{3E6F199D-FDAF-4E89-AF6B-B28735EF470E}" type="datetimeFigureOut">
              <a:rPr lang="zh-TW" altLang="en-US"/>
              <a:pPr>
                <a:defRPr/>
              </a:pPr>
              <a:t>2016/10/19</a:t>
            </a:fld>
            <a:endParaRPr lang="zh-TW" altLang="en-US"/>
          </a:p>
        </p:txBody>
      </p:sp>
      <p:sp>
        <p:nvSpPr>
          <p:cNvPr id="4" name="投影片圖像版面配置區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p:cNvSpPr>
            <a:spLocks noGrp="1"/>
          </p:cNvSpPr>
          <p:nvPr>
            <p:ph type="body" sz="quarter" idx="3"/>
          </p:nvPr>
        </p:nvSpPr>
        <p:spPr>
          <a:xfrm>
            <a:off x="681204" y="4721225"/>
            <a:ext cx="5444806" cy="4471988"/>
          </a:xfrm>
          <a:prstGeom prst="rect">
            <a:avLst/>
          </a:prstGeom>
        </p:spPr>
        <p:txBody>
          <a:bodyPr vert="horz" lIns="91440" tIns="45720" rIns="91440" bIns="45720" rtlCol="0">
            <a:normAutofit/>
          </a:bodyPr>
          <a:lstStyle/>
          <a:p>
            <a:pPr lvl="0"/>
            <a:r>
              <a:rPr lang="zh-TW" altLang="en-US" noProof="0" smtClean="0"/>
              <a:t>按一下以編輯母片文字樣式</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endParaRPr lang="zh-TW" altLang="en-US" noProof="0"/>
          </a:p>
        </p:txBody>
      </p:sp>
      <p:sp>
        <p:nvSpPr>
          <p:cNvPr id="6" name="頁尾版面配置區 5"/>
          <p:cNvSpPr>
            <a:spLocks noGrp="1"/>
          </p:cNvSpPr>
          <p:nvPr>
            <p:ph type="ftr" sz="quarter" idx="4"/>
          </p:nvPr>
        </p:nvSpPr>
        <p:spPr>
          <a:xfrm>
            <a:off x="6" y="9440876"/>
            <a:ext cx="2950263" cy="496887"/>
          </a:xfrm>
          <a:prstGeom prst="rect">
            <a:avLst/>
          </a:prstGeom>
        </p:spPr>
        <p:txBody>
          <a:bodyPr vert="horz" lIns="91440" tIns="45720" rIns="91440" bIns="45720" rtlCol="0" anchor="b"/>
          <a:lstStyle>
            <a:lvl1pPr algn="l" fontAlgn="auto">
              <a:spcBef>
                <a:spcPts val="0"/>
              </a:spcBef>
              <a:spcAft>
                <a:spcPts val="0"/>
              </a:spcAft>
              <a:defRPr kumimoji="0" sz="1200">
                <a:latin typeface="+mn-lt"/>
                <a:ea typeface="+mn-ea"/>
              </a:defRPr>
            </a:lvl1pPr>
          </a:lstStyle>
          <a:p>
            <a:pPr>
              <a:defRPr/>
            </a:pPr>
            <a:endParaRPr lang="zh-TW" altLang="en-US"/>
          </a:p>
        </p:txBody>
      </p:sp>
      <p:sp>
        <p:nvSpPr>
          <p:cNvPr id="7" name="投影片編號版面配置區 6"/>
          <p:cNvSpPr>
            <a:spLocks noGrp="1"/>
          </p:cNvSpPr>
          <p:nvPr>
            <p:ph type="sldNum" sz="quarter" idx="5"/>
          </p:nvPr>
        </p:nvSpPr>
        <p:spPr>
          <a:xfrm>
            <a:off x="3855355" y="9440876"/>
            <a:ext cx="2950263" cy="496887"/>
          </a:xfrm>
          <a:prstGeom prst="rect">
            <a:avLst/>
          </a:prstGeom>
        </p:spPr>
        <p:txBody>
          <a:bodyPr vert="horz" wrap="square" lIns="91440" tIns="45720" rIns="91440" bIns="45720" numCol="1" anchor="b" anchorCtr="0" compatLnSpc="1">
            <a:prstTxWarp prst="textNoShape">
              <a:avLst/>
            </a:prstTxWarp>
          </a:bodyPr>
          <a:lstStyle>
            <a:lvl1pPr algn="r">
              <a:defRPr kumimoji="0" sz="1200">
                <a:latin typeface="Calibri" panose="020F0502020204030204" pitchFamily="34" charset="0"/>
              </a:defRPr>
            </a:lvl1pPr>
          </a:lstStyle>
          <a:p>
            <a:fld id="{B5E49674-7F54-41D9-941B-DB0038A9FE33}" type="slidenum">
              <a:rPr lang="zh-TW" altLang="en-US"/>
              <a:pPr/>
              <a:t>‹#›</a:t>
            </a:fld>
            <a:endParaRPr lang="en-US" altLang="zh-TW"/>
          </a:p>
        </p:txBody>
      </p:sp>
    </p:spTree>
    <p:extLst>
      <p:ext uri="{BB962C8B-B14F-4D97-AF65-F5344CB8AC3E}">
        <p14:creationId xmlns:p14="http://schemas.microsoft.com/office/powerpoint/2010/main" val="16412615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投影片編號版面配置區 3"/>
          <p:cNvSpPr>
            <a:spLocks noGrp="1"/>
          </p:cNvSpPr>
          <p:nvPr>
            <p:ph type="sldNum" sz="quarter" idx="5"/>
          </p:nvPr>
        </p:nvSpPr>
        <p:spPr bwMode="auto">
          <a:ln>
            <a:miter lim="800000"/>
            <a:headEnd/>
            <a:tailEnd/>
          </a:ln>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B407E914-86E0-48BE-B062-BACF09E542D4}" type="slidenum">
              <a:rPr kumimoji="0" lang="zh-TW" altLang="en-US">
                <a:cs typeface="Arial" panose="020B0604020202020204" pitchFamily="34" charset="0"/>
              </a:rPr>
              <a:pPr eaLnBrk="1" hangingPunct="1"/>
              <a:t>1</a:t>
            </a:fld>
            <a:endParaRPr kumimoji="0" lang="en-US" altLang="zh-TW" dirty="0">
              <a:cs typeface="Arial" panose="020B0604020202020204" pitchFamily="34" charset="0"/>
            </a:endParaRPr>
          </a:p>
        </p:txBody>
      </p:sp>
    </p:spTree>
    <p:extLst>
      <p:ext uri="{BB962C8B-B14F-4D97-AF65-F5344CB8AC3E}">
        <p14:creationId xmlns:p14="http://schemas.microsoft.com/office/powerpoint/2010/main" val="2360538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4" name="投影片編號版面配置區 3"/>
          <p:cNvSpPr>
            <a:spLocks noGrp="1"/>
          </p:cNvSpPr>
          <p:nvPr>
            <p:ph type="sldNum" sz="quarter" idx="10"/>
          </p:nvPr>
        </p:nvSpPr>
        <p:spPr/>
        <p:txBody>
          <a:bodyPr/>
          <a:lstStyle/>
          <a:p>
            <a:fld id="{B5E49674-7F54-41D9-941B-DB0038A9FE33}" type="slidenum">
              <a:rPr lang="zh-TW" altLang="en-US" smtClean="0"/>
              <a:pPr/>
              <a:t>10</a:t>
            </a:fld>
            <a:endParaRPr lang="en-US" altLang="zh-TW"/>
          </a:p>
        </p:txBody>
      </p:sp>
      <p:sp>
        <p:nvSpPr>
          <p:cNvPr id="5" name="備忘稿版面配置區 4"/>
          <p:cNvSpPr>
            <a:spLocks noGrp="1"/>
          </p:cNvSpPr>
          <p:nvPr>
            <p:ph type="body" sz="quarter" idx="11"/>
          </p:nvPr>
        </p:nvSpPr>
        <p:spPr/>
        <p:txBody>
          <a:bodyPr/>
          <a:lstStyle/>
          <a:p>
            <a:endParaRPr lang="zh-TW" altLang="en-US"/>
          </a:p>
        </p:txBody>
      </p:sp>
    </p:spTree>
    <p:extLst>
      <p:ext uri="{BB962C8B-B14F-4D97-AF65-F5344CB8AC3E}">
        <p14:creationId xmlns:p14="http://schemas.microsoft.com/office/powerpoint/2010/main" val="1357299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1D5FC1F-4B24-4813-9A7D-C9B87000BDC5}" type="slidenum">
              <a:rPr kumimoji="0" lang="zh-TW" altLang="en-US">
                <a:solidFill>
                  <a:prstClr val="black"/>
                </a:solidFill>
                <a:cs typeface="Arial" panose="020B0604020202020204" pitchFamily="34" charset="0"/>
              </a:rPr>
              <a:pPr/>
              <a:t>11</a:t>
            </a:fld>
            <a:endParaRPr kumimoji="0" lang="en-US" altLang="zh-TW">
              <a:solidFill>
                <a:prstClr val="black"/>
              </a:solidFill>
              <a:cs typeface="Arial" panose="020B0604020202020204" pitchFamily="34" charset="0"/>
            </a:endParaRPr>
          </a:p>
        </p:txBody>
      </p:sp>
      <p:sp>
        <p:nvSpPr>
          <p:cNvPr id="2" name="備忘稿版面配置區 1"/>
          <p:cNvSpPr>
            <a:spLocks noGrp="1"/>
          </p:cNvSpPr>
          <p:nvPr>
            <p:ph type="body" sz="quarter" idx="10"/>
          </p:nvPr>
        </p:nvSpPr>
        <p:spPr/>
        <p:txBody>
          <a:bodyPr/>
          <a:lstStyle/>
          <a:p>
            <a:endParaRPr lang="zh-TW" altLang="en-US"/>
          </a:p>
        </p:txBody>
      </p:sp>
    </p:spTree>
    <p:extLst>
      <p:ext uri="{BB962C8B-B14F-4D97-AF65-F5344CB8AC3E}">
        <p14:creationId xmlns:p14="http://schemas.microsoft.com/office/powerpoint/2010/main" val="1837471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投影片編號版面配置區 3"/>
          <p:cNvSpPr txBox="1">
            <a:spLocks noGrp="1"/>
          </p:cNvSpPr>
          <p:nvPr/>
        </p:nvSpPr>
        <p:spPr bwMode="auto">
          <a:xfrm>
            <a:off x="3854456" y="9440875"/>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B05DF214-6361-4FB3-B45B-E544668BDC0D}" type="slidenum">
              <a:rPr kumimoji="0" lang="zh-TW" altLang="en-US" sz="1200">
                <a:cs typeface="Arial" panose="020B0604020202020204" pitchFamily="34" charset="0"/>
              </a:rPr>
              <a:pPr algn="r"/>
              <a:t>12</a:t>
            </a:fld>
            <a:endParaRPr kumimoji="0" lang="en-US" altLang="zh-TW" sz="1200">
              <a:cs typeface="Arial" panose="020B0604020202020204" pitchFamily="34" charset="0"/>
            </a:endParaRPr>
          </a:p>
        </p:txBody>
      </p:sp>
      <p:sp>
        <p:nvSpPr>
          <p:cNvPr id="2" name="備忘稿版面配置區 1"/>
          <p:cNvSpPr>
            <a:spLocks noGrp="1"/>
          </p:cNvSpPr>
          <p:nvPr>
            <p:ph type="body" sz="quarter" idx="10"/>
          </p:nvPr>
        </p:nvSpPr>
        <p:spPr/>
        <p:txBody>
          <a:bodyPr/>
          <a:lstStyle/>
          <a:p>
            <a:endParaRPr lang="zh-TW" altLang="en-US"/>
          </a:p>
        </p:txBody>
      </p:sp>
    </p:spTree>
    <p:extLst>
      <p:ext uri="{BB962C8B-B14F-4D97-AF65-F5344CB8AC3E}">
        <p14:creationId xmlns:p14="http://schemas.microsoft.com/office/powerpoint/2010/main" val="832268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投影片編號版面配置區 3"/>
          <p:cNvSpPr txBox="1">
            <a:spLocks noGrp="1"/>
          </p:cNvSpPr>
          <p:nvPr/>
        </p:nvSpPr>
        <p:spPr bwMode="auto">
          <a:xfrm>
            <a:off x="3853558" y="9440876"/>
            <a:ext cx="2948887"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r>
              <a:rPr kumimoji="0" lang="en-US" altLang="zh-TW" sz="1200" dirty="0" smtClean="0">
                <a:cs typeface="Arial" panose="020B0604020202020204" pitchFamily="34" charset="0"/>
              </a:rPr>
              <a:t>13</a:t>
            </a:r>
            <a:endParaRPr kumimoji="0" lang="en-US" altLang="zh-TW" sz="1200" dirty="0">
              <a:cs typeface="Arial" panose="020B0604020202020204" pitchFamily="34" charset="0"/>
            </a:endParaRPr>
          </a:p>
        </p:txBody>
      </p:sp>
      <p:sp>
        <p:nvSpPr>
          <p:cNvPr id="2" name="備忘稿版面配置區 1"/>
          <p:cNvSpPr>
            <a:spLocks noGrp="1"/>
          </p:cNvSpPr>
          <p:nvPr>
            <p:ph type="body" sz="quarter" idx="10"/>
          </p:nvPr>
        </p:nvSpPr>
        <p:spPr/>
        <p:txBody>
          <a:bodyPr/>
          <a:lstStyle/>
          <a:p>
            <a:endParaRPr lang="zh-TW" altLang="en-US"/>
          </a:p>
        </p:txBody>
      </p:sp>
    </p:spTree>
    <p:extLst>
      <p:ext uri="{BB962C8B-B14F-4D97-AF65-F5344CB8AC3E}">
        <p14:creationId xmlns:p14="http://schemas.microsoft.com/office/powerpoint/2010/main" val="3445134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txBox="1">
            <a:spLocks noGrp="1" noChangeArrowheads="1"/>
          </p:cNvSpPr>
          <p:nvPr/>
        </p:nvSpPr>
        <p:spPr bwMode="auto">
          <a:xfrm>
            <a:off x="3857632" y="9442450"/>
            <a:ext cx="294798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5" tIns="45700" rIns="91405" bIns="45700"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7BA446F4-039C-4349-BEED-D55B0FDC8CA9}" type="slidenum">
              <a:rPr kumimoji="0" lang="en-US" altLang="zh-TW" sz="1200">
                <a:solidFill>
                  <a:prstClr val="black"/>
                </a:solidFill>
              </a:rPr>
              <a:pPr algn="r" eaLnBrk="1" hangingPunct="1"/>
              <a:t>14</a:t>
            </a:fld>
            <a:endParaRPr kumimoji="0" lang="en-US" altLang="zh-TW" sz="1200" dirty="0">
              <a:solidFill>
                <a:prstClr val="black"/>
              </a:solidFill>
            </a:endParaRPr>
          </a:p>
        </p:txBody>
      </p:sp>
      <p:sp>
        <p:nvSpPr>
          <p:cNvPr id="106499" name="投影片圖像版面配置區 1"/>
          <p:cNvSpPr>
            <a:spLocks noGrp="1" noRot="1" noChangeAspect="1" noTextEdit="1"/>
          </p:cNvSpPr>
          <p:nvPr>
            <p:ph type="sldImg"/>
          </p:nvPr>
        </p:nvSpPr>
        <p:spPr bwMode="auto">
          <a:xfrm>
            <a:off x="920750" y="746125"/>
            <a:ext cx="4968875"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備忘稿版面配置區 1"/>
          <p:cNvSpPr>
            <a:spLocks noGrp="1"/>
          </p:cNvSpPr>
          <p:nvPr>
            <p:ph type="body" sz="quarter" idx="10"/>
          </p:nvPr>
        </p:nvSpPr>
        <p:spPr/>
        <p:txBody>
          <a:bodyPr/>
          <a:lstStyle/>
          <a:p>
            <a:endParaRPr lang="zh-TW" altLang="en-US"/>
          </a:p>
        </p:txBody>
      </p:sp>
    </p:spTree>
    <p:extLst>
      <p:ext uri="{BB962C8B-B14F-4D97-AF65-F5344CB8AC3E}">
        <p14:creationId xmlns:p14="http://schemas.microsoft.com/office/powerpoint/2010/main" val="4027935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txBox="1">
            <a:spLocks noGrp="1" noChangeArrowheads="1"/>
          </p:cNvSpPr>
          <p:nvPr/>
        </p:nvSpPr>
        <p:spPr bwMode="auto">
          <a:xfrm>
            <a:off x="3852864" y="9440865"/>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A8D2EA1-54DA-4952-8EB4-040FDAE0CA0A}" type="slidenum">
              <a:rPr kumimoji="0" lang="en-US" altLang="zh-TW" sz="1200">
                <a:cs typeface="Arial" panose="020B0604020202020204" pitchFamily="34" charset="0"/>
              </a:rPr>
              <a:pPr algn="r" eaLnBrk="1" hangingPunct="1"/>
              <a:t>15</a:t>
            </a:fld>
            <a:endParaRPr kumimoji="0" lang="en-US" altLang="zh-TW" sz="1200">
              <a:cs typeface="Arial" panose="020B0604020202020204" pitchFamily="34" charset="0"/>
            </a:endParaRPr>
          </a:p>
        </p:txBody>
      </p:sp>
      <p:sp>
        <p:nvSpPr>
          <p:cNvPr id="34819" name="Rectangle 2"/>
          <p:cNvSpPr>
            <a:spLocks noGrp="1" noRot="1" noChangeAspect="1" noChangeArrowheads="1" noTextEdit="1"/>
          </p:cNvSpPr>
          <p:nvPr>
            <p:ph type="sldImg"/>
          </p:nvPr>
        </p:nvSpPr>
        <p:spPr bwMode="auto">
          <a:xfrm>
            <a:off x="920750" y="742950"/>
            <a:ext cx="4972050" cy="37290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備忘稿版面配置區 1"/>
          <p:cNvSpPr>
            <a:spLocks noGrp="1"/>
          </p:cNvSpPr>
          <p:nvPr>
            <p:ph type="body" sz="quarter" idx="10"/>
          </p:nvPr>
        </p:nvSpPr>
        <p:spPr/>
        <p:txBody>
          <a:bodyPr/>
          <a:lstStyle/>
          <a:p>
            <a:endParaRPr lang="zh-TW" altLang="en-US"/>
          </a:p>
        </p:txBody>
      </p:sp>
    </p:spTree>
    <p:extLst>
      <p:ext uri="{BB962C8B-B14F-4D97-AF65-F5344CB8AC3E}">
        <p14:creationId xmlns:p14="http://schemas.microsoft.com/office/powerpoint/2010/main" val="334547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4" name="投影片編號版面配置區 3"/>
          <p:cNvSpPr>
            <a:spLocks noGrp="1"/>
          </p:cNvSpPr>
          <p:nvPr>
            <p:ph type="sldNum" sz="quarter" idx="10"/>
          </p:nvPr>
        </p:nvSpPr>
        <p:spPr/>
        <p:txBody>
          <a:bodyPr/>
          <a:lstStyle/>
          <a:p>
            <a:fld id="{B5E49674-7F54-41D9-941B-DB0038A9FE33}" type="slidenum">
              <a:rPr lang="zh-TW" altLang="en-US" smtClean="0"/>
              <a:pPr/>
              <a:t>16</a:t>
            </a:fld>
            <a:endParaRPr lang="en-US" altLang="zh-TW"/>
          </a:p>
        </p:txBody>
      </p:sp>
      <p:sp>
        <p:nvSpPr>
          <p:cNvPr id="5" name="備忘稿版面配置區 4"/>
          <p:cNvSpPr>
            <a:spLocks noGrp="1"/>
          </p:cNvSpPr>
          <p:nvPr>
            <p:ph type="body" sz="quarter" idx="11"/>
          </p:nvPr>
        </p:nvSpPr>
        <p:spPr/>
        <p:txBody>
          <a:bodyPr/>
          <a:lstStyle/>
          <a:p>
            <a:endParaRPr lang="zh-TW" altLang="en-US"/>
          </a:p>
        </p:txBody>
      </p:sp>
    </p:spTree>
    <p:extLst>
      <p:ext uri="{BB962C8B-B14F-4D97-AF65-F5344CB8AC3E}">
        <p14:creationId xmlns:p14="http://schemas.microsoft.com/office/powerpoint/2010/main" val="22172914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投影片圖像版面配置區 1"/>
          <p:cNvSpPr>
            <a:spLocks noGrp="1" noRot="1" noChangeAspect="1" noTextEdit="1"/>
          </p:cNvSpPr>
          <p:nvPr>
            <p:ph type="sldImg"/>
          </p:nvPr>
        </p:nvSpPr>
        <p:spPr bwMode="auto">
          <a:xfrm>
            <a:off x="919163" y="742950"/>
            <a:ext cx="4973637" cy="37290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投影片編號版面配置區 3"/>
          <p:cNvSpPr txBox="1">
            <a:spLocks noGrp="1"/>
          </p:cNvSpPr>
          <p:nvPr/>
        </p:nvSpPr>
        <p:spPr bwMode="auto">
          <a:xfrm>
            <a:off x="3852864" y="9440865"/>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FF5C112A-7513-4872-B883-5404075FA34D}" type="slidenum">
              <a:rPr kumimoji="0" lang="en-US" altLang="zh-TW" sz="1200">
                <a:solidFill>
                  <a:srgbClr val="000000"/>
                </a:solidFill>
                <a:cs typeface="Arial" panose="020B0604020202020204" pitchFamily="34" charset="0"/>
              </a:rPr>
              <a:pPr algn="r" eaLnBrk="1" hangingPunct="1"/>
              <a:t>17</a:t>
            </a:fld>
            <a:endParaRPr kumimoji="0" lang="en-US" altLang="zh-TW" sz="1200">
              <a:solidFill>
                <a:srgbClr val="000000"/>
              </a:solidFill>
              <a:cs typeface="Arial" panose="020B0604020202020204" pitchFamily="34" charset="0"/>
            </a:endParaRPr>
          </a:p>
        </p:txBody>
      </p:sp>
      <p:sp>
        <p:nvSpPr>
          <p:cNvPr id="2" name="備忘稿版面配置區 1"/>
          <p:cNvSpPr>
            <a:spLocks noGrp="1"/>
          </p:cNvSpPr>
          <p:nvPr>
            <p:ph type="body" sz="quarter" idx="10"/>
          </p:nvPr>
        </p:nvSpPr>
        <p:spPr/>
        <p:txBody>
          <a:bodyPr/>
          <a:lstStyle/>
          <a:p>
            <a:endParaRPr lang="zh-TW" altLang="en-US"/>
          </a:p>
        </p:txBody>
      </p:sp>
    </p:spTree>
    <p:extLst>
      <p:ext uri="{BB962C8B-B14F-4D97-AF65-F5344CB8AC3E}">
        <p14:creationId xmlns:p14="http://schemas.microsoft.com/office/powerpoint/2010/main" val="3207263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64A7DA0C-4261-4829-985F-FD881C72C11C}" type="slidenum">
              <a:rPr kumimoji="0" lang="zh-TW" altLang="en-US">
                <a:solidFill>
                  <a:prstClr val="black"/>
                </a:solidFill>
                <a:cs typeface="Arial" panose="020B0604020202020204" pitchFamily="34" charset="0"/>
              </a:rPr>
              <a:pPr eaLnBrk="1" hangingPunct="1"/>
              <a:t>18</a:t>
            </a:fld>
            <a:endParaRPr kumimoji="0" lang="en-US" altLang="zh-TW" dirty="0">
              <a:solidFill>
                <a:prstClr val="black"/>
              </a:solidFill>
              <a:cs typeface="Arial" panose="020B0604020202020204" pitchFamily="34" charset="0"/>
            </a:endParaRPr>
          </a:p>
        </p:txBody>
      </p:sp>
      <p:sp>
        <p:nvSpPr>
          <p:cNvPr id="2" name="備忘稿版面配置區 1"/>
          <p:cNvSpPr>
            <a:spLocks noGrp="1"/>
          </p:cNvSpPr>
          <p:nvPr>
            <p:ph type="body" sz="quarter" idx="10"/>
          </p:nvPr>
        </p:nvSpPr>
        <p:spPr/>
        <p:txBody>
          <a:bodyPr/>
          <a:lstStyle/>
          <a:p>
            <a:endParaRPr lang="zh-TW" altLang="en-US"/>
          </a:p>
        </p:txBody>
      </p:sp>
    </p:spTree>
    <p:extLst>
      <p:ext uri="{BB962C8B-B14F-4D97-AF65-F5344CB8AC3E}">
        <p14:creationId xmlns:p14="http://schemas.microsoft.com/office/powerpoint/2010/main" val="28934907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txBox="1">
            <a:spLocks noGrp="1" noChangeArrowheads="1"/>
          </p:cNvSpPr>
          <p:nvPr/>
        </p:nvSpPr>
        <p:spPr bwMode="auto">
          <a:xfrm>
            <a:off x="3852864" y="9440865"/>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15FB3D02-5D40-401D-9625-613D48C9D6C0}" type="slidenum">
              <a:rPr kumimoji="0" lang="en-US" altLang="zh-TW" sz="1200">
                <a:solidFill>
                  <a:srgbClr val="000000"/>
                </a:solidFill>
                <a:cs typeface="Arial" panose="020B0604020202020204" pitchFamily="34" charset="0"/>
              </a:rPr>
              <a:pPr algn="r" eaLnBrk="1" hangingPunct="1"/>
              <a:t>19</a:t>
            </a:fld>
            <a:endParaRPr kumimoji="0" lang="en-US" altLang="zh-TW" sz="1200">
              <a:solidFill>
                <a:srgbClr val="000000"/>
              </a:solidFill>
              <a:cs typeface="Arial" panose="020B0604020202020204" pitchFamily="34" charset="0"/>
            </a:endParaRPr>
          </a:p>
        </p:txBody>
      </p:sp>
      <p:sp>
        <p:nvSpPr>
          <p:cNvPr id="36867" name="Rectangle 2"/>
          <p:cNvSpPr>
            <a:spLocks noGrp="1" noRot="1" noChangeAspect="1" noChangeArrowheads="1" noTextEdit="1"/>
          </p:cNvSpPr>
          <p:nvPr>
            <p:ph type="sldImg"/>
          </p:nvPr>
        </p:nvSpPr>
        <p:spPr bwMode="auto">
          <a:xfrm>
            <a:off x="920750" y="742950"/>
            <a:ext cx="4972050" cy="37290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備忘稿版面配置區 1"/>
          <p:cNvSpPr>
            <a:spLocks noGrp="1"/>
          </p:cNvSpPr>
          <p:nvPr>
            <p:ph type="body" sz="quarter" idx="10"/>
          </p:nvPr>
        </p:nvSpPr>
        <p:spPr/>
        <p:txBody>
          <a:bodyPr/>
          <a:lstStyle/>
          <a:p>
            <a:endParaRPr lang="zh-TW" altLang="en-US"/>
          </a:p>
        </p:txBody>
      </p:sp>
    </p:spTree>
    <p:extLst>
      <p:ext uri="{BB962C8B-B14F-4D97-AF65-F5344CB8AC3E}">
        <p14:creationId xmlns:p14="http://schemas.microsoft.com/office/powerpoint/2010/main" val="280397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0" name="投影片編號版面配置區 3"/>
          <p:cNvSpPr>
            <a:spLocks noGrp="1"/>
          </p:cNvSpPr>
          <p:nvPr>
            <p:ph type="sldNum" sz="quarter" idx="5"/>
          </p:nvPr>
        </p:nvSpPr>
        <p:spPr bwMode="auto">
          <a:ln>
            <a:miter lim="800000"/>
            <a:headEnd/>
            <a:tailEnd/>
          </a:ln>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04F3E158-B578-457F-B61D-259B2A3C5D4A}" type="slidenum">
              <a:rPr kumimoji="0" lang="zh-TW" altLang="en-US">
                <a:cs typeface="Arial" panose="020B0604020202020204" pitchFamily="34" charset="0"/>
              </a:rPr>
              <a:pPr eaLnBrk="1" hangingPunct="1"/>
              <a:t>2</a:t>
            </a:fld>
            <a:endParaRPr kumimoji="0" lang="en-US" altLang="zh-TW" dirty="0">
              <a:cs typeface="Arial" panose="020B0604020202020204" pitchFamily="34" charset="0"/>
            </a:endParaRPr>
          </a:p>
        </p:txBody>
      </p:sp>
      <p:sp>
        <p:nvSpPr>
          <p:cNvPr id="2" name="備忘稿版面配置區 1"/>
          <p:cNvSpPr>
            <a:spLocks noGrp="1"/>
          </p:cNvSpPr>
          <p:nvPr>
            <p:ph type="body" sz="quarter" idx="10"/>
          </p:nvPr>
        </p:nvSpPr>
        <p:spPr/>
        <p:txBody>
          <a:bodyPr/>
          <a:lstStyle/>
          <a:p>
            <a:endParaRPr lang="zh-TW" altLang="en-US"/>
          </a:p>
        </p:txBody>
      </p:sp>
    </p:spTree>
    <p:extLst>
      <p:ext uri="{BB962C8B-B14F-4D97-AF65-F5344CB8AC3E}">
        <p14:creationId xmlns:p14="http://schemas.microsoft.com/office/powerpoint/2010/main" val="34494567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4" name="投影片編號版面配置區 3"/>
          <p:cNvSpPr>
            <a:spLocks noGrp="1"/>
          </p:cNvSpPr>
          <p:nvPr>
            <p:ph type="sldNum" sz="quarter" idx="10"/>
          </p:nvPr>
        </p:nvSpPr>
        <p:spPr/>
        <p:txBody>
          <a:bodyPr/>
          <a:lstStyle/>
          <a:p>
            <a:fld id="{B5E49674-7F54-41D9-941B-DB0038A9FE33}" type="slidenum">
              <a:rPr lang="zh-TW" altLang="en-US" smtClean="0"/>
              <a:pPr/>
              <a:t>20</a:t>
            </a:fld>
            <a:endParaRPr lang="en-US" altLang="zh-TW"/>
          </a:p>
        </p:txBody>
      </p:sp>
      <p:sp>
        <p:nvSpPr>
          <p:cNvPr id="5" name="備忘稿版面配置區 4"/>
          <p:cNvSpPr>
            <a:spLocks noGrp="1"/>
          </p:cNvSpPr>
          <p:nvPr>
            <p:ph type="body" sz="quarter" idx="11"/>
          </p:nvPr>
        </p:nvSpPr>
        <p:spPr/>
        <p:txBody>
          <a:bodyPr/>
          <a:lstStyle/>
          <a:p>
            <a:endParaRPr lang="zh-TW" altLang="en-US"/>
          </a:p>
        </p:txBody>
      </p:sp>
    </p:spTree>
    <p:extLst>
      <p:ext uri="{BB962C8B-B14F-4D97-AF65-F5344CB8AC3E}">
        <p14:creationId xmlns:p14="http://schemas.microsoft.com/office/powerpoint/2010/main" val="18571483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C5E080F6-8B3C-4F41-A178-2A360AA55875}" type="slidenum">
              <a:rPr kumimoji="0" lang="zh-TW" altLang="en-US">
                <a:latin typeface="Calibri" panose="020F0502020204030204" pitchFamily="34" charset="0"/>
              </a:rPr>
              <a:pPr eaLnBrk="1" hangingPunct="1"/>
              <a:t>21</a:t>
            </a:fld>
            <a:endParaRPr kumimoji="0" lang="en-US" altLang="zh-TW">
              <a:latin typeface="Calibri" panose="020F0502020204030204" pitchFamily="34" charset="0"/>
            </a:endParaRPr>
          </a:p>
        </p:txBody>
      </p:sp>
      <p:sp>
        <p:nvSpPr>
          <p:cNvPr id="2" name="備忘稿版面配置區 1"/>
          <p:cNvSpPr>
            <a:spLocks noGrp="1"/>
          </p:cNvSpPr>
          <p:nvPr>
            <p:ph type="body" sz="quarter" idx="10"/>
          </p:nvPr>
        </p:nvSpPr>
        <p:spPr/>
        <p:txBody>
          <a:bodyPr/>
          <a:lstStyle/>
          <a:p>
            <a:endParaRPr lang="zh-TW" altLang="en-US"/>
          </a:p>
        </p:txBody>
      </p:sp>
    </p:spTree>
    <p:extLst>
      <p:ext uri="{BB962C8B-B14F-4D97-AF65-F5344CB8AC3E}">
        <p14:creationId xmlns:p14="http://schemas.microsoft.com/office/powerpoint/2010/main" val="3074869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7"/>
          <p:cNvSpPr txBox="1">
            <a:spLocks noGrp="1" noChangeArrowheads="1"/>
          </p:cNvSpPr>
          <p:nvPr/>
        </p:nvSpPr>
        <p:spPr bwMode="auto">
          <a:xfrm>
            <a:off x="3856944" y="9442450"/>
            <a:ext cx="295026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87" rIns="91378" bIns="45687"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1EE3F9B8-A47A-4A84-8491-2C72EB57EC42}" type="slidenum">
              <a:rPr kumimoji="0" lang="en-US" altLang="zh-TW" sz="1200">
                <a:solidFill>
                  <a:prstClr val="black"/>
                </a:solidFill>
              </a:rPr>
              <a:pPr algn="r" eaLnBrk="1" hangingPunct="1"/>
              <a:t>22</a:t>
            </a:fld>
            <a:endParaRPr kumimoji="0" lang="en-US" altLang="zh-TW" sz="1200">
              <a:solidFill>
                <a:prstClr val="black"/>
              </a:solidFill>
            </a:endParaRPr>
          </a:p>
        </p:txBody>
      </p:sp>
      <p:sp>
        <p:nvSpPr>
          <p:cNvPr id="92165" name="Rectangle 2"/>
          <p:cNvSpPr>
            <a:spLocks noGrp="1" noRot="1" noChangeAspect="1" noChangeArrowheads="1" noTextEdit="1"/>
          </p:cNvSpPr>
          <p:nvPr>
            <p:ph type="sldImg"/>
          </p:nvPr>
        </p:nvSpPr>
        <p:spPr bwMode="auto">
          <a:xfrm>
            <a:off x="922338" y="742950"/>
            <a:ext cx="4972050" cy="37290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備忘稿版面配置區 1"/>
          <p:cNvSpPr>
            <a:spLocks noGrp="1"/>
          </p:cNvSpPr>
          <p:nvPr>
            <p:ph type="body" sz="quarter" idx="10"/>
          </p:nvPr>
        </p:nvSpPr>
        <p:spPr/>
        <p:txBody>
          <a:bodyPr/>
          <a:lstStyle/>
          <a:p>
            <a:endParaRPr lang="zh-TW" altLang="en-US"/>
          </a:p>
        </p:txBody>
      </p:sp>
    </p:spTree>
    <p:extLst>
      <p:ext uri="{BB962C8B-B14F-4D97-AF65-F5344CB8AC3E}">
        <p14:creationId xmlns:p14="http://schemas.microsoft.com/office/powerpoint/2010/main" val="2873760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txBox="1">
            <a:spLocks noGrp="1" noChangeArrowheads="1"/>
          </p:cNvSpPr>
          <p:nvPr/>
        </p:nvSpPr>
        <p:spPr bwMode="auto">
          <a:xfrm>
            <a:off x="3858531" y="9442450"/>
            <a:ext cx="29486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5" tIns="45700" rIns="91405" bIns="45700"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27939149-8F4A-4D6F-9CAE-660CBBDB3F65}" type="slidenum">
              <a:rPr kumimoji="0" lang="en-US" altLang="zh-TW" sz="1200"/>
              <a:pPr algn="r" eaLnBrk="1" hangingPunct="1"/>
              <a:t>23</a:t>
            </a:fld>
            <a:endParaRPr kumimoji="0" lang="en-US" altLang="zh-TW" sz="1200" dirty="0"/>
          </a:p>
        </p:txBody>
      </p:sp>
      <p:sp>
        <p:nvSpPr>
          <p:cNvPr id="116739" name="Rectangle 2"/>
          <p:cNvSpPr>
            <a:spLocks noGrp="1" noRot="1" noChangeAspect="1" noChangeArrowheads="1" noTextEdit="1"/>
          </p:cNvSpPr>
          <p:nvPr>
            <p:ph type="sldImg"/>
          </p:nvPr>
        </p:nvSpPr>
        <p:spPr bwMode="auto">
          <a:xfrm>
            <a:off x="917575" y="742950"/>
            <a:ext cx="4976813" cy="37322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備忘稿版面配置區 1"/>
          <p:cNvSpPr>
            <a:spLocks noGrp="1"/>
          </p:cNvSpPr>
          <p:nvPr>
            <p:ph type="body" sz="quarter" idx="10"/>
          </p:nvPr>
        </p:nvSpPr>
        <p:spPr/>
        <p:txBody>
          <a:bodyPr/>
          <a:lstStyle/>
          <a:p>
            <a:endParaRPr lang="zh-TW" altLang="en-US"/>
          </a:p>
        </p:txBody>
      </p:sp>
    </p:spTree>
    <p:extLst>
      <p:ext uri="{BB962C8B-B14F-4D97-AF65-F5344CB8AC3E}">
        <p14:creationId xmlns:p14="http://schemas.microsoft.com/office/powerpoint/2010/main" val="33344633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 name="投影片編號版面配置區 3"/>
          <p:cNvSpPr txBox="1">
            <a:spLocks noGrp="1"/>
          </p:cNvSpPr>
          <p:nvPr/>
        </p:nvSpPr>
        <p:spPr>
          <a:xfrm>
            <a:off x="3856254" y="9440875"/>
            <a:ext cx="2950951" cy="496887"/>
          </a:xfrm>
          <a:prstGeom prst="rect">
            <a:avLst/>
          </a:prstGeom>
          <a:noFill/>
        </p:spPr>
        <p:txBody>
          <a:bodyPr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89EA7E4-E1FF-4E49-A5DD-A1FEA1D843C0}" type="slidenum">
              <a:rPr kumimoji="0" lang="zh-TW" altLang="en-US" sz="1200">
                <a:cs typeface="Arial" panose="020B0604020202020204" pitchFamily="34" charset="0"/>
              </a:rPr>
              <a:pPr algn="r" eaLnBrk="1" hangingPunct="1"/>
              <a:t>24</a:t>
            </a:fld>
            <a:endParaRPr kumimoji="0" lang="en-US" altLang="zh-TW" sz="1200" dirty="0">
              <a:cs typeface="Arial" panose="020B0604020202020204" pitchFamily="34" charset="0"/>
            </a:endParaRPr>
          </a:p>
        </p:txBody>
      </p:sp>
      <p:sp>
        <p:nvSpPr>
          <p:cNvPr id="2" name="備忘稿版面配置區 1"/>
          <p:cNvSpPr>
            <a:spLocks noGrp="1"/>
          </p:cNvSpPr>
          <p:nvPr>
            <p:ph type="body" sz="quarter" idx="10"/>
          </p:nvPr>
        </p:nvSpPr>
        <p:spPr/>
        <p:txBody>
          <a:bodyPr/>
          <a:lstStyle/>
          <a:p>
            <a:endParaRPr lang="zh-TW" altLang="en-US"/>
          </a:p>
        </p:txBody>
      </p:sp>
    </p:spTree>
    <p:extLst>
      <p:ext uri="{BB962C8B-B14F-4D97-AF65-F5344CB8AC3E}">
        <p14:creationId xmlns:p14="http://schemas.microsoft.com/office/powerpoint/2010/main" val="33358491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txBox="1">
            <a:spLocks noGrp="1" noChangeArrowheads="1"/>
          </p:cNvSpPr>
          <p:nvPr/>
        </p:nvSpPr>
        <p:spPr bwMode="auto">
          <a:xfrm>
            <a:off x="3856731" y="9442450"/>
            <a:ext cx="2947301"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5" tIns="45700" rIns="91405" bIns="45700"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0548F77E-1D20-47CB-B4EC-8CCD8E499EF8}" type="slidenum">
              <a:rPr kumimoji="0" lang="en-US" altLang="zh-TW" sz="1200">
                <a:solidFill>
                  <a:prstClr val="black"/>
                </a:solidFill>
              </a:rPr>
              <a:pPr algn="r"/>
              <a:t>25</a:t>
            </a:fld>
            <a:endParaRPr kumimoji="0" lang="en-US" altLang="zh-TW" sz="1200" dirty="0">
              <a:solidFill>
                <a:prstClr val="black"/>
              </a:solidFill>
            </a:endParaRPr>
          </a:p>
        </p:txBody>
      </p:sp>
      <p:sp>
        <p:nvSpPr>
          <p:cNvPr id="54274" name="Rectangle 2"/>
          <p:cNvSpPr>
            <a:spLocks noGrp="1" noRot="1" noChangeAspect="1" noChangeArrowheads="1" noTextEdit="1"/>
          </p:cNvSpPr>
          <p:nvPr>
            <p:ph type="sldImg"/>
          </p:nvPr>
        </p:nvSpPr>
        <p:spPr bwMode="auto">
          <a:xfrm>
            <a:off x="920750" y="742950"/>
            <a:ext cx="4973638" cy="37290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備忘稿版面配置區 1"/>
          <p:cNvSpPr>
            <a:spLocks noGrp="1"/>
          </p:cNvSpPr>
          <p:nvPr>
            <p:ph type="body" sz="quarter" idx="10"/>
          </p:nvPr>
        </p:nvSpPr>
        <p:spPr/>
        <p:txBody>
          <a:bodyPr/>
          <a:lstStyle/>
          <a:p>
            <a:endParaRPr lang="zh-TW" altLang="en-US"/>
          </a:p>
        </p:txBody>
      </p:sp>
    </p:spTree>
    <p:extLst>
      <p:ext uri="{BB962C8B-B14F-4D97-AF65-F5344CB8AC3E}">
        <p14:creationId xmlns:p14="http://schemas.microsoft.com/office/powerpoint/2010/main" val="3281278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txBox="1">
            <a:spLocks noGrp="1" noChangeArrowheads="1"/>
          </p:cNvSpPr>
          <p:nvPr/>
        </p:nvSpPr>
        <p:spPr bwMode="auto">
          <a:xfrm>
            <a:off x="3858530" y="9442450"/>
            <a:ext cx="29486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5" tIns="45700" rIns="91405" bIns="45700" anchor="b"/>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lgn="r">
              <a:spcBef>
                <a:spcPct val="0"/>
              </a:spcBef>
            </a:pPr>
            <a:fld id="{5B7DA75D-EC99-4831-918A-6C6CEA2AA51E}" type="slidenum">
              <a:rPr kumimoji="0" lang="en-US" altLang="zh-TW">
                <a:solidFill>
                  <a:prstClr val="black"/>
                </a:solidFill>
                <a:latin typeface="Arial" panose="020B0604020202020204" pitchFamily="34" charset="0"/>
              </a:rPr>
              <a:pPr algn="r">
                <a:spcBef>
                  <a:spcPct val="0"/>
                </a:spcBef>
              </a:pPr>
              <a:t>26</a:t>
            </a:fld>
            <a:endParaRPr kumimoji="0" lang="en-US" altLang="zh-TW">
              <a:solidFill>
                <a:prstClr val="black"/>
              </a:solidFill>
              <a:latin typeface="Arial" panose="020B0604020202020204" pitchFamily="34" charset="0"/>
            </a:endParaRPr>
          </a:p>
        </p:txBody>
      </p:sp>
      <p:sp>
        <p:nvSpPr>
          <p:cNvPr id="13315" name="Rectangle 7"/>
          <p:cNvSpPr txBox="1">
            <a:spLocks noGrp="1" noChangeArrowheads="1"/>
          </p:cNvSpPr>
          <p:nvPr/>
        </p:nvSpPr>
        <p:spPr bwMode="auto">
          <a:xfrm>
            <a:off x="3858530" y="9442450"/>
            <a:ext cx="29486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5" tIns="45700" rIns="91405" bIns="45700" anchor="b"/>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lgn="r">
              <a:spcBef>
                <a:spcPct val="0"/>
              </a:spcBef>
            </a:pPr>
            <a:fld id="{E4375BB2-05CF-43D4-9786-E2D50291B56A}" type="slidenum">
              <a:rPr kumimoji="0" lang="en-US" altLang="zh-TW">
                <a:solidFill>
                  <a:prstClr val="black"/>
                </a:solidFill>
                <a:latin typeface="Arial" panose="020B0604020202020204" pitchFamily="34" charset="0"/>
              </a:rPr>
              <a:pPr algn="r">
                <a:spcBef>
                  <a:spcPct val="0"/>
                </a:spcBef>
              </a:pPr>
              <a:t>26</a:t>
            </a:fld>
            <a:endParaRPr kumimoji="0" lang="en-US" altLang="zh-TW">
              <a:solidFill>
                <a:prstClr val="black"/>
              </a:solidFill>
              <a:latin typeface="Arial" panose="020B0604020202020204" pitchFamily="34" charset="0"/>
            </a:endParaRPr>
          </a:p>
        </p:txBody>
      </p:sp>
      <p:sp>
        <p:nvSpPr>
          <p:cNvPr id="13316" name="Rectangle 2"/>
          <p:cNvSpPr>
            <a:spLocks noGrp="1" noRot="1" noChangeAspect="1" noChangeArrowheads="1" noTextEdit="1"/>
          </p:cNvSpPr>
          <p:nvPr>
            <p:ph type="sldImg"/>
          </p:nvPr>
        </p:nvSpPr>
        <p:spPr bwMode="auto">
          <a:xfrm>
            <a:off x="923925" y="742950"/>
            <a:ext cx="4972050" cy="37290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備忘稿版面配置區 1"/>
          <p:cNvSpPr>
            <a:spLocks noGrp="1"/>
          </p:cNvSpPr>
          <p:nvPr>
            <p:ph type="body" sz="quarter" idx="10"/>
          </p:nvPr>
        </p:nvSpPr>
        <p:spPr/>
        <p:txBody>
          <a:bodyPr/>
          <a:lstStyle/>
          <a:p>
            <a:endParaRPr lang="zh-TW" altLang="en-US"/>
          </a:p>
        </p:txBody>
      </p:sp>
    </p:spTree>
    <p:extLst>
      <p:ext uri="{BB962C8B-B14F-4D97-AF65-F5344CB8AC3E}">
        <p14:creationId xmlns:p14="http://schemas.microsoft.com/office/powerpoint/2010/main" val="41973561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58530" y="9442450"/>
            <a:ext cx="29486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5" tIns="45700" rIns="91405" bIns="45700" anchor="b"/>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lgn="r">
              <a:spcBef>
                <a:spcPct val="0"/>
              </a:spcBef>
            </a:pPr>
            <a:fld id="{9D4B44A6-37DE-4CB4-8499-18241DC00B80}" type="slidenum">
              <a:rPr kumimoji="0" lang="en-US" altLang="zh-TW">
                <a:solidFill>
                  <a:prstClr val="black"/>
                </a:solidFill>
                <a:latin typeface="Arial" panose="020B0604020202020204" pitchFamily="34" charset="0"/>
              </a:rPr>
              <a:pPr algn="r">
                <a:spcBef>
                  <a:spcPct val="0"/>
                </a:spcBef>
              </a:pPr>
              <a:t>27</a:t>
            </a:fld>
            <a:endParaRPr kumimoji="0" lang="en-US" altLang="zh-TW">
              <a:solidFill>
                <a:prstClr val="black"/>
              </a:solidFill>
              <a:latin typeface="Arial" panose="020B0604020202020204" pitchFamily="34" charset="0"/>
            </a:endParaRPr>
          </a:p>
        </p:txBody>
      </p:sp>
      <p:sp>
        <p:nvSpPr>
          <p:cNvPr id="15363" name="Rectangle 7"/>
          <p:cNvSpPr txBox="1">
            <a:spLocks noGrp="1" noChangeArrowheads="1"/>
          </p:cNvSpPr>
          <p:nvPr/>
        </p:nvSpPr>
        <p:spPr bwMode="auto">
          <a:xfrm>
            <a:off x="3858530" y="9442450"/>
            <a:ext cx="29486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5" tIns="45700" rIns="91405" bIns="45700" anchor="b"/>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lgn="r">
              <a:spcBef>
                <a:spcPct val="0"/>
              </a:spcBef>
            </a:pPr>
            <a:fld id="{9646CADA-40D7-4EAD-A8ED-CBF15CA10C58}" type="slidenum">
              <a:rPr kumimoji="0" lang="en-US" altLang="zh-TW">
                <a:solidFill>
                  <a:prstClr val="black"/>
                </a:solidFill>
                <a:latin typeface="Arial" panose="020B0604020202020204" pitchFamily="34" charset="0"/>
              </a:rPr>
              <a:pPr algn="r">
                <a:spcBef>
                  <a:spcPct val="0"/>
                </a:spcBef>
              </a:pPr>
              <a:t>27</a:t>
            </a:fld>
            <a:endParaRPr kumimoji="0" lang="en-US" altLang="zh-TW" dirty="0">
              <a:solidFill>
                <a:prstClr val="black"/>
              </a:solidFill>
              <a:latin typeface="Arial" panose="020B0604020202020204" pitchFamily="34" charset="0"/>
            </a:endParaRPr>
          </a:p>
        </p:txBody>
      </p:sp>
      <p:sp>
        <p:nvSpPr>
          <p:cNvPr id="15364" name="Rectangle 2"/>
          <p:cNvSpPr>
            <a:spLocks noGrp="1" noRot="1" noChangeAspect="1" noChangeArrowheads="1" noTextEdit="1"/>
          </p:cNvSpPr>
          <p:nvPr>
            <p:ph type="sldImg"/>
          </p:nvPr>
        </p:nvSpPr>
        <p:spPr bwMode="auto">
          <a:xfrm>
            <a:off x="923925" y="742950"/>
            <a:ext cx="4972050" cy="37290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備忘稿版面配置區 1"/>
          <p:cNvSpPr>
            <a:spLocks noGrp="1"/>
          </p:cNvSpPr>
          <p:nvPr>
            <p:ph type="body" sz="quarter" idx="10"/>
          </p:nvPr>
        </p:nvSpPr>
        <p:spPr/>
        <p:txBody>
          <a:bodyPr/>
          <a:lstStyle/>
          <a:p>
            <a:endParaRPr lang="zh-TW" altLang="en-US"/>
          </a:p>
        </p:txBody>
      </p:sp>
    </p:spTree>
    <p:extLst>
      <p:ext uri="{BB962C8B-B14F-4D97-AF65-F5344CB8AC3E}">
        <p14:creationId xmlns:p14="http://schemas.microsoft.com/office/powerpoint/2010/main" val="29121757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txBox="1">
            <a:spLocks noGrp="1" noChangeArrowheads="1"/>
          </p:cNvSpPr>
          <p:nvPr/>
        </p:nvSpPr>
        <p:spPr bwMode="auto">
          <a:xfrm>
            <a:off x="3857632" y="9442450"/>
            <a:ext cx="294798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5" tIns="45700" rIns="91405" bIns="45700"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B4CB55AC-B4C0-48EB-9BDA-E018C4C9B929}" type="slidenum">
              <a:rPr kumimoji="0" lang="en-US" altLang="zh-TW" sz="1200">
                <a:solidFill>
                  <a:prstClr val="black"/>
                </a:solidFill>
              </a:rPr>
              <a:pPr algn="r" eaLnBrk="1" hangingPunct="1"/>
              <a:t>28</a:t>
            </a:fld>
            <a:endParaRPr kumimoji="0" lang="en-US" altLang="zh-TW" sz="1200" dirty="0">
              <a:solidFill>
                <a:prstClr val="black"/>
              </a:solidFill>
            </a:endParaRPr>
          </a:p>
        </p:txBody>
      </p:sp>
      <p:sp>
        <p:nvSpPr>
          <p:cNvPr id="108547" name="Rectangle 2"/>
          <p:cNvSpPr>
            <a:spLocks noGrp="1" noRot="1" noChangeAspect="1" noChangeArrowheads="1" noTextEdit="1"/>
          </p:cNvSpPr>
          <p:nvPr>
            <p:ph type="sldImg"/>
          </p:nvPr>
        </p:nvSpPr>
        <p:spPr bwMode="auto">
          <a:xfrm>
            <a:off x="920750" y="746125"/>
            <a:ext cx="4968875"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備忘稿版面配置區 1"/>
          <p:cNvSpPr>
            <a:spLocks noGrp="1"/>
          </p:cNvSpPr>
          <p:nvPr>
            <p:ph type="body" sz="quarter" idx="10"/>
          </p:nvPr>
        </p:nvSpPr>
        <p:spPr/>
        <p:txBody>
          <a:bodyPr/>
          <a:lstStyle/>
          <a:p>
            <a:endParaRPr lang="zh-TW" altLang="en-US"/>
          </a:p>
        </p:txBody>
      </p:sp>
    </p:spTree>
    <p:extLst>
      <p:ext uri="{BB962C8B-B14F-4D97-AF65-F5344CB8AC3E}">
        <p14:creationId xmlns:p14="http://schemas.microsoft.com/office/powerpoint/2010/main" val="24830628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 name="投影片編號版面配置區 3"/>
          <p:cNvSpPr>
            <a:spLocks noGrp="1"/>
          </p:cNvSpPr>
          <p:nvPr>
            <p:ph type="sldNum" sz="quarter" idx="5"/>
          </p:nvPr>
        </p:nvSpPr>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2730B4A6-9EDF-4E70-81D3-7C82974C31F1}" type="slidenum">
              <a:rPr kumimoji="0" lang="zh-TW" altLang="en-US">
                <a:latin typeface="Calibri" panose="020F0502020204030204" pitchFamily="34" charset="0"/>
              </a:rPr>
              <a:pPr eaLnBrk="1" hangingPunct="1"/>
              <a:t>29</a:t>
            </a:fld>
            <a:endParaRPr kumimoji="0" lang="zh-TW" altLang="en-US">
              <a:latin typeface="Calibri" panose="020F0502020204030204" pitchFamily="34" charset="0"/>
            </a:endParaRPr>
          </a:p>
        </p:txBody>
      </p:sp>
      <p:sp>
        <p:nvSpPr>
          <p:cNvPr id="2" name="備忘稿版面配置區 1"/>
          <p:cNvSpPr>
            <a:spLocks noGrp="1"/>
          </p:cNvSpPr>
          <p:nvPr>
            <p:ph type="body" sz="quarter" idx="10"/>
          </p:nvPr>
        </p:nvSpPr>
        <p:spPr/>
        <p:txBody>
          <a:bodyPr/>
          <a:lstStyle/>
          <a:p>
            <a:endParaRPr lang="zh-TW" altLang="en-US"/>
          </a:p>
        </p:txBody>
      </p:sp>
    </p:spTree>
    <p:extLst>
      <p:ext uri="{BB962C8B-B14F-4D97-AF65-F5344CB8AC3E}">
        <p14:creationId xmlns:p14="http://schemas.microsoft.com/office/powerpoint/2010/main" val="3345677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投影片編號版面配置區 3"/>
          <p:cNvSpPr>
            <a:spLocks noGrp="1"/>
          </p:cNvSpPr>
          <p:nvPr>
            <p:ph type="sldNum" sz="quarter" idx="5"/>
          </p:nvPr>
        </p:nvSpPr>
        <p:spPr bwMode="auto">
          <a:ln>
            <a:miter lim="800000"/>
            <a:headEnd/>
            <a:tailEnd/>
          </a:ln>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CCD1C015-6D4F-4EF1-9229-59C35DFF2B7F}" type="slidenum">
              <a:rPr kumimoji="0" lang="zh-TW" altLang="en-US">
                <a:cs typeface="Arial" panose="020B0604020202020204" pitchFamily="34" charset="0"/>
              </a:rPr>
              <a:pPr eaLnBrk="1" hangingPunct="1"/>
              <a:t>3</a:t>
            </a:fld>
            <a:endParaRPr kumimoji="0" lang="en-US" altLang="zh-TW" dirty="0">
              <a:cs typeface="Arial" panose="020B0604020202020204" pitchFamily="34" charset="0"/>
            </a:endParaRPr>
          </a:p>
        </p:txBody>
      </p:sp>
      <p:sp>
        <p:nvSpPr>
          <p:cNvPr id="2" name="備忘稿版面配置區 1"/>
          <p:cNvSpPr>
            <a:spLocks noGrp="1"/>
          </p:cNvSpPr>
          <p:nvPr>
            <p:ph type="body" sz="quarter" idx="10"/>
          </p:nvPr>
        </p:nvSpPr>
        <p:spPr/>
        <p:txBody>
          <a:bodyPr/>
          <a:lstStyle/>
          <a:p>
            <a:endParaRPr lang="zh-TW" altLang="en-US"/>
          </a:p>
        </p:txBody>
      </p:sp>
    </p:spTree>
    <p:extLst>
      <p:ext uri="{BB962C8B-B14F-4D97-AF65-F5344CB8AC3E}">
        <p14:creationId xmlns:p14="http://schemas.microsoft.com/office/powerpoint/2010/main" val="29058686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txBox="1">
            <a:spLocks noGrp="1" noChangeArrowheads="1"/>
          </p:cNvSpPr>
          <p:nvPr/>
        </p:nvSpPr>
        <p:spPr bwMode="auto">
          <a:xfrm>
            <a:off x="3858529" y="9442450"/>
            <a:ext cx="29486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5" tIns="45700" rIns="91405" bIns="45700" anchor="b"/>
          <a:lstStyle>
            <a:lvl1pPr eaLnBrk="0" hangingPunct="0">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lgn="r" eaLnBrk="1" hangingPunct="1">
              <a:spcBef>
                <a:spcPct val="0"/>
              </a:spcBef>
            </a:pPr>
            <a:fld id="{FE6B600D-4FE5-4395-954D-6F8DB8319D27}" type="slidenum">
              <a:rPr kumimoji="0" lang="en-US" altLang="zh-TW">
                <a:latin typeface="Arial" panose="020B0604020202020204" pitchFamily="34" charset="0"/>
              </a:rPr>
              <a:pPr algn="r" eaLnBrk="1" hangingPunct="1">
                <a:spcBef>
                  <a:spcPct val="0"/>
                </a:spcBef>
              </a:pPr>
              <a:t>30</a:t>
            </a:fld>
            <a:endParaRPr kumimoji="0" lang="en-US" altLang="zh-TW">
              <a:latin typeface="Arial" panose="020B0604020202020204" pitchFamily="34" charset="0"/>
            </a:endParaRPr>
          </a:p>
        </p:txBody>
      </p:sp>
      <p:sp>
        <p:nvSpPr>
          <p:cNvPr id="114692" name="投影片圖像版面配置區 1"/>
          <p:cNvSpPr>
            <a:spLocks noGrp="1" noRot="1" noChangeAspect="1" noTextEdit="1"/>
          </p:cNvSpPr>
          <p:nvPr>
            <p:ph type="sldImg"/>
          </p:nvPr>
        </p:nvSpPr>
        <p:spPr bwMode="auto">
          <a:xfrm>
            <a:off x="922338" y="746125"/>
            <a:ext cx="4967287"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備忘稿版面配置區 1"/>
          <p:cNvSpPr>
            <a:spLocks noGrp="1"/>
          </p:cNvSpPr>
          <p:nvPr>
            <p:ph type="body" sz="quarter" idx="10"/>
          </p:nvPr>
        </p:nvSpPr>
        <p:spPr/>
        <p:txBody>
          <a:bodyPr/>
          <a:lstStyle/>
          <a:p>
            <a:endParaRPr lang="zh-TW" altLang="en-US"/>
          </a:p>
        </p:txBody>
      </p:sp>
    </p:spTree>
    <p:extLst>
      <p:ext uri="{BB962C8B-B14F-4D97-AF65-F5344CB8AC3E}">
        <p14:creationId xmlns:p14="http://schemas.microsoft.com/office/powerpoint/2010/main" val="16066298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ln>
            <a:miter lim="800000"/>
            <a:headEnd/>
            <a:tailEnd/>
          </a:ln>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F28AF0D3-7DD8-4D8C-A46F-163C496FF3FF}" type="slidenum">
              <a:rPr kumimoji="0" lang="en-US" altLang="zh-TW">
                <a:cs typeface="Arial" panose="020B0604020202020204" pitchFamily="34" charset="0"/>
              </a:rPr>
              <a:pPr eaLnBrk="1" hangingPunct="1"/>
              <a:t>31</a:t>
            </a:fld>
            <a:endParaRPr kumimoji="0" lang="en-US" altLang="zh-TW" dirty="0">
              <a:cs typeface="Arial" panose="020B0604020202020204" pitchFamily="34" charset="0"/>
            </a:endParaRPr>
          </a:p>
        </p:txBody>
      </p:sp>
      <p:sp>
        <p:nvSpPr>
          <p:cNvPr id="74755" name="Rectangle 2"/>
          <p:cNvSpPr>
            <a:spLocks noGrp="1" noRot="1" noChangeAspect="1" noChangeArrowheads="1" noTextEdit="1"/>
          </p:cNvSpPr>
          <p:nvPr>
            <p:ph type="sldImg"/>
          </p:nvPr>
        </p:nvSpPr>
        <p:spPr bwMode="auto">
          <a:xfrm>
            <a:off x="922338" y="742950"/>
            <a:ext cx="4973637" cy="37290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備忘稿版面配置區 1"/>
          <p:cNvSpPr>
            <a:spLocks noGrp="1"/>
          </p:cNvSpPr>
          <p:nvPr>
            <p:ph type="body" sz="quarter" idx="10"/>
          </p:nvPr>
        </p:nvSpPr>
        <p:spPr/>
        <p:txBody>
          <a:bodyPr/>
          <a:lstStyle/>
          <a:p>
            <a:endParaRPr lang="zh-TW" altLang="en-US"/>
          </a:p>
        </p:txBody>
      </p:sp>
    </p:spTree>
    <p:extLst>
      <p:ext uri="{BB962C8B-B14F-4D97-AF65-F5344CB8AC3E}">
        <p14:creationId xmlns:p14="http://schemas.microsoft.com/office/powerpoint/2010/main" val="2650329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投影片編號版面配置區 3"/>
          <p:cNvSpPr txBox="1">
            <a:spLocks noGrp="1"/>
          </p:cNvSpPr>
          <p:nvPr/>
        </p:nvSpPr>
        <p:spPr bwMode="auto">
          <a:xfrm>
            <a:off x="3855355" y="9440876"/>
            <a:ext cx="295026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nchor="b"/>
          <a:lstStyle>
            <a:lvl1pPr defTabSz="922338"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defTabSz="922338"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defTabSz="922338"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defTabSz="922338"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defTabSz="922338"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defTabSz="92233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2233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2233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22338"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EADFF543-7AC3-4925-B356-61ACACDB5D65}" type="slidenum">
              <a:rPr kumimoji="0" lang="zh-TW" altLang="en-US" sz="1200">
                <a:solidFill>
                  <a:prstClr val="black"/>
                </a:solidFill>
                <a:cs typeface="Arial" panose="020B0604020202020204" pitchFamily="34" charset="0"/>
              </a:rPr>
              <a:pPr algn="r" eaLnBrk="1" hangingPunct="1"/>
              <a:t>4</a:t>
            </a:fld>
            <a:endParaRPr kumimoji="0" lang="en-US" altLang="zh-TW" sz="1200" dirty="0">
              <a:solidFill>
                <a:prstClr val="black"/>
              </a:solidFill>
              <a:cs typeface="Arial" panose="020B0604020202020204" pitchFamily="34" charset="0"/>
            </a:endParaRPr>
          </a:p>
        </p:txBody>
      </p:sp>
      <p:sp>
        <p:nvSpPr>
          <p:cNvPr id="2" name="備忘稿版面配置區 1"/>
          <p:cNvSpPr>
            <a:spLocks noGrp="1"/>
          </p:cNvSpPr>
          <p:nvPr>
            <p:ph type="body" sz="quarter" idx="10"/>
          </p:nvPr>
        </p:nvSpPr>
        <p:spPr/>
        <p:txBody>
          <a:bodyPr/>
          <a:lstStyle/>
          <a:p>
            <a:endParaRPr lang="zh-TW" altLang="en-US"/>
          </a:p>
        </p:txBody>
      </p:sp>
    </p:spTree>
    <p:extLst>
      <p:ext uri="{BB962C8B-B14F-4D97-AF65-F5344CB8AC3E}">
        <p14:creationId xmlns:p14="http://schemas.microsoft.com/office/powerpoint/2010/main" val="2593238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投影片編號版面配置區 3"/>
          <p:cNvSpPr>
            <a:spLocks noGrp="1"/>
          </p:cNvSpPr>
          <p:nvPr>
            <p:ph type="sldNum" sz="quarter" idx="5"/>
          </p:nvPr>
        </p:nvSpPr>
        <p:spPr bwMode="auto">
          <a:ln>
            <a:miter lim="800000"/>
            <a:headEnd/>
            <a:tailEnd/>
          </a:ln>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7520F073-A51D-42B8-B481-B26A2B433A31}" type="slidenum">
              <a:rPr kumimoji="0" lang="zh-TW" altLang="en-US">
                <a:cs typeface="Arial" panose="020B0604020202020204" pitchFamily="34" charset="0"/>
              </a:rPr>
              <a:pPr eaLnBrk="1" hangingPunct="1"/>
              <a:t>5</a:t>
            </a:fld>
            <a:endParaRPr kumimoji="0" lang="en-US" altLang="zh-TW" dirty="0">
              <a:cs typeface="Arial" panose="020B0604020202020204" pitchFamily="34" charset="0"/>
            </a:endParaRPr>
          </a:p>
        </p:txBody>
      </p:sp>
      <p:sp>
        <p:nvSpPr>
          <p:cNvPr id="2" name="備忘稿版面配置區 1"/>
          <p:cNvSpPr>
            <a:spLocks noGrp="1"/>
          </p:cNvSpPr>
          <p:nvPr>
            <p:ph type="body" sz="quarter" idx="10"/>
          </p:nvPr>
        </p:nvSpPr>
        <p:spPr/>
        <p:txBody>
          <a:bodyPr/>
          <a:lstStyle/>
          <a:p>
            <a:endParaRPr lang="zh-TW" altLang="en-US"/>
          </a:p>
        </p:txBody>
      </p:sp>
    </p:spTree>
    <p:extLst>
      <p:ext uri="{BB962C8B-B14F-4D97-AF65-F5344CB8AC3E}">
        <p14:creationId xmlns:p14="http://schemas.microsoft.com/office/powerpoint/2010/main" val="1617111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4" name="投影片編號版面配置區 3"/>
          <p:cNvSpPr>
            <a:spLocks noGrp="1"/>
          </p:cNvSpPr>
          <p:nvPr>
            <p:ph type="sldNum" sz="quarter" idx="10"/>
          </p:nvPr>
        </p:nvSpPr>
        <p:spPr/>
        <p:txBody>
          <a:bodyPr/>
          <a:lstStyle/>
          <a:p>
            <a:fld id="{B5E49674-7F54-41D9-941B-DB0038A9FE33}" type="slidenum">
              <a:rPr lang="zh-TW" altLang="en-US" smtClean="0"/>
              <a:pPr/>
              <a:t>6</a:t>
            </a:fld>
            <a:endParaRPr lang="en-US" altLang="zh-TW"/>
          </a:p>
        </p:txBody>
      </p:sp>
      <p:sp>
        <p:nvSpPr>
          <p:cNvPr id="5" name="備忘稿版面配置區 4"/>
          <p:cNvSpPr>
            <a:spLocks noGrp="1"/>
          </p:cNvSpPr>
          <p:nvPr>
            <p:ph type="body" sz="quarter" idx="11"/>
          </p:nvPr>
        </p:nvSpPr>
        <p:spPr/>
        <p:txBody>
          <a:bodyPr/>
          <a:lstStyle/>
          <a:p>
            <a:endParaRPr lang="zh-TW" altLang="en-US"/>
          </a:p>
        </p:txBody>
      </p:sp>
    </p:spTree>
    <p:extLst>
      <p:ext uri="{BB962C8B-B14F-4D97-AF65-F5344CB8AC3E}">
        <p14:creationId xmlns:p14="http://schemas.microsoft.com/office/powerpoint/2010/main" val="2118001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4" name="投影片編號版面配置區 3"/>
          <p:cNvSpPr>
            <a:spLocks noGrp="1"/>
          </p:cNvSpPr>
          <p:nvPr>
            <p:ph type="sldNum" sz="quarter" idx="10"/>
          </p:nvPr>
        </p:nvSpPr>
        <p:spPr/>
        <p:txBody>
          <a:bodyPr/>
          <a:lstStyle/>
          <a:p>
            <a:fld id="{B5E49674-7F54-41D9-941B-DB0038A9FE33}" type="slidenum">
              <a:rPr lang="zh-TW" altLang="en-US" smtClean="0"/>
              <a:pPr/>
              <a:t>7</a:t>
            </a:fld>
            <a:endParaRPr lang="en-US" altLang="zh-TW"/>
          </a:p>
        </p:txBody>
      </p:sp>
      <p:sp>
        <p:nvSpPr>
          <p:cNvPr id="5" name="備忘稿版面配置區 4"/>
          <p:cNvSpPr>
            <a:spLocks noGrp="1"/>
          </p:cNvSpPr>
          <p:nvPr>
            <p:ph type="body" sz="quarter" idx="11"/>
          </p:nvPr>
        </p:nvSpPr>
        <p:spPr/>
        <p:txBody>
          <a:bodyPr/>
          <a:lstStyle/>
          <a:p>
            <a:endParaRPr lang="zh-TW" altLang="en-US"/>
          </a:p>
        </p:txBody>
      </p:sp>
    </p:spTree>
    <p:extLst>
      <p:ext uri="{BB962C8B-B14F-4D97-AF65-F5344CB8AC3E}">
        <p14:creationId xmlns:p14="http://schemas.microsoft.com/office/powerpoint/2010/main" val="3551729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4" name="投影片編號版面配置區 3"/>
          <p:cNvSpPr>
            <a:spLocks noGrp="1"/>
          </p:cNvSpPr>
          <p:nvPr>
            <p:ph type="sldNum" sz="quarter" idx="10"/>
          </p:nvPr>
        </p:nvSpPr>
        <p:spPr/>
        <p:txBody>
          <a:bodyPr/>
          <a:lstStyle/>
          <a:p>
            <a:fld id="{B5E49674-7F54-41D9-941B-DB0038A9FE33}" type="slidenum">
              <a:rPr lang="zh-TW" altLang="en-US" smtClean="0"/>
              <a:pPr/>
              <a:t>8</a:t>
            </a:fld>
            <a:endParaRPr lang="en-US" altLang="zh-TW"/>
          </a:p>
        </p:txBody>
      </p:sp>
      <p:sp>
        <p:nvSpPr>
          <p:cNvPr id="5" name="備忘稿版面配置區 4"/>
          <p:cNvSpPr>
            <a:spLocks noGrp="1"/>
          </p:cNvSpPr>
          <p:nvPr>
            <p:ph type="body" sz="quarter" idx="11"/>
          </p:nvPr>
        </p:nvSpPr>
        <p:spPr/>
        <p:txBody>
          <a:bodyPr/>
          <a:lstStyle/>
          <a:p>
            <a:endParaRPr lang="zh-TW" altLang="en-US"/>
          </a:p>
        </p:txBody>
      </p:sp>
    </p:spTree>
    <p:extLst>
      <p:ext uri="{BB962C8B-B14F-4D97-AF65-F5344CB8AC3E}">
        <p14:creationId xmlns:p14="http://schemas.microsoft.com/office/powerpoint/2010/main" val="3932484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4" name="投影片編號版面配置區 3"/>
          <p:cNvSpPr>
            <a:spLocks noGrp="1"/>
          </p:cNvSpPr>
          <p:nvPr>
            <p:ph type="sldNum" sz="quarter" idx="10"/>
          </p:nvPr>
        </p:nvSpPr>
        <p:spPr/>
        <p:txBody>
          <a:bodyPr/>
          <a:lstStyle/>
          <a:p>
            <a:fld id="{B5E49674-7F54-41D9-941B-DB0038A9FE33}" type="slidenum">
              <a:rPr lang="zh-TW" altLang="en-US" smtClean="0"/>
              <a:pPr/>
              <a:t>9</a:t>
            </a:fld>
            <a:endParaRPr lang="en-US" altLang="zh-TW"/>
          </a:p>
        </p:txBody>
      </p:sp>
      <p:sp>
        <p:nvSpPr>
          <p:cNvPr id="5" name="備忘稿版面配置區 4"/>
          <p:cNvSpPr>
            <a:spLocks noGrp="1"/>
          </p:cNvSpPr>
          <p:nvPr>
            <p:ph type="body" sz="quarter" idx="11"/>
          </p:nvPr>
        </p:nvSpPr>
        <p:spPr/>
        <p:txBody>
          <a:bodyPr/>
          <a:lstStyle/>
          <a:p>
            <a:endParaRPr lang="zh-TW" altLang="en-US"/>
          </a:p>
        </p:txBody>
      </p:sp>
    </p:spTree>
    <p:extLst>
      <p:ext uri="{BB962C8B-B14F-4D97-AF65-F5344CB8AC3E}">
        <p14:creationId xmlns:p14="http://schemas.microsoft.com/office/powerpoint/2010/main" val="3270645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投影片編號版面配置區 5"/>
          <p:cNvSpPr>
            <a:spLocks noGrp="1"/>
          </p:cNvSpPr>
          <p:nvPr>
            <p:ph type="sldNum" sz="quarter" idx="10"/>
          </p:nvPr>
        </p:nvSpPr>
        <p:spPr/>
        <p:txBody>
          <a:bodyPr/>
          <a:lstStyle>
            <a:lvl1pPr>
              <a:defRPr/>
            </a:lvl1pPr>
          </a:lstStyle>
          <a:p>
            <a:fld id="{21BDBADA-1013-4BE0-B729-A218EE07E2F0}" type="slidenum">
              <a:rPr lang="zh-TW" altLang="en-US"/>
              <a:pPr/>
              <a:t>‹#›</a:t>
            </a:fld>
            <a:endParaRPr lang="en-US" altLang="zh-TW"/>
          </a:p>
        </p:txBody>
      </p:sp>
    </p:spTree>
    <p:extLst>
      <p:ext uri="{BB962C8B-B14F-4D97-AF65-F5344CB8AC3E}">
        <p14:creationId xmlns:p14="http://schemas.microsoft.com/office/powerpoint/2010/main" val="2340608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kumimoji="0">
                <a:latin typeface="+mn-lt"/>
                <a:ea typeface="+mn-ea"/>
              </a:defRPr>
            </a:lvl1pPr>
          </a:lstStyle>
          <a:p>
            <a:pPr>
              <a:defRPr/>
            </a:pPr>
            <a:endParaRPr lang="zh-TW" altLang="en-US"/>
          </a:p>
        </p:txBody>
      </p:sp>
      <p:sp>
        <p:nvSpPr>
          <p:cNvPr id="5" name="頁尾版面配置區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kumimoji="0">
                <a:latin typeface="+mn-lt"/>
                <a:ea typeface="+mn-ea"/>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fld id="{E412549E-6C1A-4956-9DAC-6F782DB99708}" type="slidenum">
              <a:rPr lang="zh-TW" altLang="en-US"/>
              <a:pPr/>
              <a:t>‹#›</a:t>
            </a:fld>
            <a:endParaRPr lang="en-US" altLang="zh-TW"/>
          </a:p>
        </p:txBody>
      </p:sp>
    </p:spTree>
    <p:extLst>
      <p:ext uri="{BB962C8B-B14F-4D97-AF65-F5344CB8AC3E}">
        <p14:creationId xmlns:p14="http://schemas.microsoft.com/office/powerpoint/2010/main" val="1670502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投影片編號版面配置區 5"/>
          <p:cNvSpPr>
            <a:spLocks noGrp="1"/>
          </p:cNvSpPr>
          <p:nvPr>
            <p:ph type="sldNum" sz="quarter" idx="10"/>
          </p:nvPr>
        </p:nvSpPr>
        <p:spPr/>
        <p:txBody>
          <a:bodyPr/>
          <a:lstStyle>
            <a:lvl1pPr>
              <a:defRPr/>
            </a:lvl1pPr>
          </a:lstStyle>
          <a:p>
            <a:fld id="{781AF2D9-6E75-425F-863E-9E7CABCD7297}" type="slidenum">
              <a:rPr lang="zh-TW" altLang="en-US"/>
              <a:pPr/>
              <a:t>‹#›</a:t>
            </a:fld>
            <a:endParaRPr lang="en-US" altLang="zh-TW"/>
          </a:p>
        </p:txBody>
      </p:sp>
    </p:spTree>
    <p:extLst>
      <p:ext uri="{BB962C8B-B14F-4D97-AF65-F5344CB8AC3E}">
        <p14:creationId xmlns:p14="http://schemas.microsoft.com/office/powerpoint/2010/main" val="480618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kumimoji="0">
                <a:latin typeface="+mn-lt"/>
                <a:ea typeface="+mn-ea"/>
              </a:defRPr>
            </a:lvl1pPr>
          </a:lstStyle>
          <a:p>
            <a:pPr>
              <a:defRPr/>
            </a:pPr>
            <a:endParaRPr lang="zh-TW" altLang="en-US">
              <a:solidFill>
                <a:prstClr val="black"/>
              </a:solidFill>
            </a:endParaRPr>
          </a:p>
        </p:txBody>
      </p:sp>
      <p:sp>
        <p:nvSpPr>
          <p:cNvPr id="5" name="頁尾版面配置區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kumimoji="0">
                <a:latin typeface="+mn-lt"/>
                <a:ea typeface="+mn-ea"/>
              </a:defRPr>
            </a:lvl1pPr>
          </a:lstStyle>
          <a:p>
            <a:pPr>
              <a:defRPr/>
            </a:pPr>
            <a:endParaRPr lang="zh-TW" altLang="en-US">
              <a:solidFill>
                <a:prstClr val="black"/>
              </a:solidFill>
            </a:endParaRPr>
          </a:p>
        </p:txBody>
      </p:sp>
      <p:sp>
        <p:nvSpPr>
          <p:cNvPr id="6" name="投影片編號版面配置區 5"/>
          <p:cNvSpPr>
            <a:spLocks noGrp="1"/>
          </p:cNvSpPr>
          <p:nvPr>
            <p:ph type="sldNum" sz="quarter" idx="12"/>
          </p:nvPr>
        </p:nvSpPr>
        <p:spPr/>
        <p:txBody>
          <a:bodyPr/>
          <a:lstStyle>
            <a:lvl1pPr>
              <a:defRPr/>
            </a:lvl1pPr>
          </a:lstStyle>
          <a:p>
            <a:fld id="{FFA49A38-4C7D-410F-B499-B4C521A91862}" type="slidenum">
              <a:rPr lang="zh-TW" altLang="en-US"/>
              <a:pPr/>
              <a:t>‹#›</a:t>
            </a:fld>
            <a:endParaRPr lang="en-US" altLang="zh-TW"/>
          </a:p>
        </p:txBody>
      </p:sp>
    </p:spTree>
    <p:extLst>
      <p:ext uri="{BB962C8B-B14F-4D97-AF65-F5344CB8AC3E}">
        <p14:creationId xmlns:p14="http://schemas.microsoft.com/office/powerpoint/2010/main" val="21165439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kumimoji="0">
                <a:latin typeface="+mn-lt"/>
                <a:ea typeface="+mn-ea"/>
              </a:defRPr>
            </a:lvl1pPr>
          </a:lstStyle>
          <a:p>
            <a:pPr>
              <a:defRPr/>
            </a:pPr>
            <a:endParaRPr lang="zh-TW" altLang="en-US">
              <a:solidFill>
                <a:prstClr val="black"/>
              </a:solidFill>
            </a:endParaRPr>
          </a:p>
        </p:txBody>
      </p:sp>
      <p:sp>
        <p:nvSpPr>
          <p:cNvPr id="5" name="頁尾版面配置區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kumimoji="0">
                <a:latin typeface="+mn-lt"/>
                <a:ea typeface="+mn-ea"/>
              </a:defRPr>
            </a:lvl1pPr>
          </a:lstStyle>
          <a:p>
            <a:pPr>
              <a:defRPr/>
            </a:pPr>
            <a:endParaRPr lang="zh-TW" altLang="en-US">
              <a:solidFill>
                <a:prstClr val="black"/>
              </a:solidFill>
            </a:endParaRPr>
          </a:p>
        </p:txBody>
      </p:sp>
      <p:sp>
        <p:nvSpPr>
          <p:cNvPr id="6" name="投影片編號版面配置區 5"/>
          <p:cNvSpPr>
            <a:spLocks noGrp="1"/>
          </p:cNvSpPr>
          <p:nvPr>
            <p:ph type="sldNum" sz="quarter" idx="12"/>
          </p:nvPr>
        </p:nvSpPr>
        <p:spPr/>
        <p:txBody>
          <a:bodyPr/>
          <a:lstStyle>
            <a:lvl1pPr>
              <a:defRPr/>
            </a:lvl1pPr>
          </a:lstStyle>
          <a:p>
            <a:fld id="{16FA09CD-6D34-4B42-A8DA-33E4B681FEA2}" type="slidenum">
              <a:rPr lang="zh-TW" altLang="en-US"/>
              <a:pPr/>
              <a:t>‹#›</a:t>
            </a:fld>
            <a:endParaRPr lang="en-US" altLang="zh-TW"/>
          </a:p>
        </p:txBody>
      </p:sp>
    </p:spTree>
    <p:extLst>
      <p:ext uri="{BB962C8B-B14F-4D97-AF65-F5344CB8AC3E}">
        <p14:creationId xmlns:p14="http://schemas.microsoft.com/office/powerpoint/2010/main" val="4288147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kumimoji="0">
                <a:latin typeface="+mn-lt"/>
                <a:ea typeface="+mn-ea"/>
              </a:defRPr>
            </a:lvl1pPr>
          </a:lstStyle>
          <a:p>
            <a:pPr>
              <a:defRPr/>
            </a:pPr>
            <a:endParaRPr lang="zh-TW" altLang="en-US">
              <a:solidFill>
                <a:prstClr val="black"/>
              </a:solidFill>
            </a:endParaRPr>
          </a:p>
        </p:txBody>
      </p:sp>
      <p:sp>
        <p:nvSpPr>
          <p:cNvPr id="8" name="頁尾版面配置區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kumimoji="0">
                <a:latin typeface="+mn-lt"/>
                <a:ea typeface="+mn-ea"/>
              </a:defRPr>
            </a:lvl1pPr>
          </a:lstStyle>
          <a:p>
            <a:pPr>
              <a:defRPr/>
            </a:pPr>
            <a:endParaRPr lang="zh-TW" altLang="en-US">
              <a:solidFill>
                <a:prstClr val="black"/>
              </a:solidFill>
            </a:endParaRPr>
          </a:p>
        </p:txBody>
      </p:sp>
      <p:sp>
        <p:nvSpPr>
          <p:cNvPr id="9" name="投影片編號版面配置區 8"/>
          <p:cNvSpPr>
            <a:spLocks noGrp="1"/>
          </p:cNvSpPr>
          <p:nvPr>
            <p:ph type="sldNum" sz="quarter" idx="12"/>
          </p:nvPr>
        </p:nvSpPr>
        <p:spPr/>
        <p:txBody>
          <a:bodyPr/>
          <a:lstStyle>
            <a:lvl1pPr>
              <a:defRPr/>
            </a:lvl1pPr>
          </a:lstStyle>
          <a:p>
            <a:fld id="{8BFC7085-A729-4BF3-95C3-D41F5051E03F}" type="slidenum">
              <a:rPr lang="zh-TW" altLang="en-US"/>
              <a:pPr/>
              <a:t>‹#›</a:t>
            </a:fld>
            <a:endParaRPr lang="en-US" altLang="zh-TW"/>
          </a:p>
        </p:txBody>
      </p:sp>
    </p:spTree>
    <p:extLst>
      <p:ext uri="{BB962C8B-B14F-4D97-AF65-F5344CB8AC3E}">
        <p14:creationId xmlns:p14="http://schemas.microsoft.com/office/powerpoint/2010/main" val="5260079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kumimoji="0">
                <a:latin typeface="+mn-lt"/>
                <a:ea typeface="+mn-ea"/>
              </a:defRPr>
            </a:lvl1pPr>
          </a:lstStyle>
          <a:p>
            <a:pPr>
              <a:defRPr/>
            </a:pPr>
            <a:endParaRPr lang="zh-TW" altLang="en-US">
              <a:solidFill>
                <a:prstClr val="black"/>
              </a:solidFill>
            </a:endParaRPr>
          </a:p>
        </p:txBody>
      </p:sp>
      <p:sp>
        <p:nvSpPr>
          <p:cNvPr id="4" name="頁尾版面配置區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kumimoji="0">
                <a:latin typeface="+mn-lt"/>
                <a:ea typeface="+mn-ea"/>
              </a:defRPr>
            </a:lvl1pPr>
          </a:lstStyle>
          <a:p>
            <a:pPr>
              <a:defRPr/>
            </a:pPr>
            <a:endParaRPr lang="zh-TW" altLang="en-US">
              <a:solidFill>
                <a:prstClr val="black"/>
              </a:solidFill>
            </a:endParaRPr>
          </a:p>
        </p:txBody>
      </p:sp>
      <p:sp>
        <p:nvSpPr>
          <p:cNvPr id="5" name="投影片編號版面配置區 4"/>
          <p:cNvSpPr>
            <a:spLocks noGrp="1"/>
          </p:cNvSpPr>
          <p:nvPr>
            <p:ph type="sldNum" sz="quarter" idx="12"/>
          </p:nvPr>
        </p:nvSpPr>
        <p:spPr/>
        <p:txBody>
          <a:bodyPr/>
          <a:lstStyle>
            <a:lvl1pPr>
              <a:defRPr/>
            </a:lvl1pPr>
          </a:lstStyle>
          <a:p>
            <a:fld id="{F0E24A2B-E0B0-4E98-AB62-1A5D0488762A}" type="slidenum">
              <a:rPr lang="zh-TW" altLang="en-US"/>
              <a:pPr/>
              <a:t>‹#›</a:t>
            </a:fld>
            <a:endParaRPr lang="en-US" altLang="zh-TW"/>
          </a:p>
        </p:txBody>
      </p:sp>
    </p:spTree>
    <p:extLst>
      <p:ext uri="{BB962C8B-B14F-4D97-AF65-F5344CB8AC3E}">
        <p14:creationId xmlns:p14="http://schemas.microsoft.com/office/powerpoint/2010/main" val="14077652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kumimoji="0">
                <a:latin typeface="+mn-lt"/>
                <a:ea typeface="+mn-ea"/>
              </a:defRPr>
            </a:lvl1pPr>
          </a:lstStyle>
          <a:p>
            <a:pPr>
              <a:defRPr/>
            </a:pPr>
            <a:endParaRPr lang="zh-TW" altLang="en-US">
              <a:solidFill>
                <a:prstClr val="black"/>
              </a:solidFill>
            </a:endParaRPr>
          </a:p>
        </p:txBody>
      </p:sp>
      <p:sp>
        <p:nvSpPr>
          <p:cNvPr id="3" name="頁尾版面配置區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kumimoji="0">
                <a:latin typeface="+mn-lt"/>
                <a:ea typeface="+mn-ea"/>
              </a:defRPr>
            </a:lvl1pPr>
          </a:lstStyle>
          <a:p>
            <a:pPr>
              <a:defRPr/>
            </a:pPr>
            <a:endParaRPr lang="zh-TW" altLang="en-US">
              <a:solidFill>
                <a:prstClr val="black"/>
              </a:solidFill>
            </a:endParaRPr>
          </a:p>
        </p:txBody>
      </p:sp>
      <p:sp>
        <p:nvSpPr>
          <p:cNvPr id="4" name="投影片編號版面配置區 3"/>
          <p:cNvSpPr>
            <a:spLocks noGrp="1"/>
          </p:cNvSpPr>
          <p:nvPr>
            <p:ph type="sldNum" sz="quarter" idx="12"/>
          </p:nvPr>
        </p:nvSpPr>
        <p:spPr/>
        <p:txBody>
          <a:bodyPr/>
          <a:lstStyle>
            <a:lvl1pPr>
              <a:defRPr/>
            </a:lvl1pPr>
          </a:lstStyle>
          <a:p>
            <a:fld id="{006AC5D9-E52A-44E0-A712-3BC05B82932E}" type="slidenum">
              <a:rPr lang="zh-TW" altLang="en-US"/>
              <a:pPr/>
              <a:t>‹#›</a:t>
            </a:fld>
            <a:endParaRPr lang="en-US" altLang="zh-TW"/>
          </a:p>
        </p:txBody>
      </p:sp>
    </p:spTree>
    <p:extLst>
      <p:ext uri="{BB962C8B-B14F-4D97-AF65-F5344CB8AC3E}">
        <p14:creationId xmlns:p14="http://schemas.microsoft.com/office/powerpoint/2010/main" val="1036988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kumimoji="0">
                <a:latin typeface="+mn-lt"/>
                <a:ea typeface="+mn-ea"/>
              </a:defRPr>
            </a:lvl1pPr>
          </a:lstStyle>
          <a:p>
            <a:pPr>
              <a:defRPr/>
            </a:pPr>
            <a:endParaRPr lang="zh-TW" altLang="en-US">
              <a:solidFill>
                <a:prstClr val="black"/>
              </a:solidFill>
            </a:endParaRPr>
          </a:p>
        </p:txBody>
      </p:sp>
      <p:sp>
        <p:nvSpPr>
          <p:cNvPr id="6" name="頁尾版面配置區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kumimoji="0">
                <a:latin typeface="+mn-lt"/>
                <a:ea typeface="+mn-ea"/>
              </a:defRPr>
            </a:lvl1pPr>
          </a:lstStyle>
          <a:p>
            <a:pPr>
              <a:defRPr/>
            </a:pPr>
            <a:endParaRPr lang="zh-TW" altLang="en-US">
              <a:solidFill>
                <a:prstClr val="black"/>
              </a:solidFill>
            </a:endParaRPr>
          </a:p>
        </p:txBody>
      </p:sp>
      <p:sp>
        <p:nvSpPr>
          <p:cNvPr id="7" name="投影片編號版面配置區 6"/>
          <p:cNvSpPr>
            <a:spLocks noGrp="1"/>
          </p:cNvSpPr>
          <p:nvPr>
            <p:ph type="sldNum" sz="quarter" idx="12"/>
          </p:nvPr>
        </p:nvSpPr>
        <p:spPr/>
        <p:txBody>
          <a:bodyPr/>
          <a:lstStyle>
            <a:lvl1pPr>
              <a:defRPr/>
            </a:lvl1pPr>
          </a:lstStyle>
          <a:p>
            <a:fld id="{C992DF75-4267-41D4-A4E8-6E534102A600}" type="slidenum">
              <a:rPr lang="zh-TW" altLang="en-US"/>
              <a:pPr/>
              <a:t>‹#›</a:t>
            </a:fld>
            <a:endParaRPr lang="en-US" altLang="zh-TW"/>
          </a:p>
        </p:txBody>
      </p:sp>
    </p:spTree>
    <p:extLst>
      <p:ext uri="{BB962C8B-B14F-4D97-AF65-F5344CB8AC3E}">
        <p14:creationId xmlns:p14="http://schemas.microsoft.com/office/powerpoint/2010/main" val="27898653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kumimoji="0">
                <a:latin typeface="+mn-lt"/>
                <a:ea typeface="+mn-ea"/>
              </a:defRPr>
            </a:lvl1pPr>
          </a:lstStyle>
          <a:p>
            <a:pPr>
              <a:defRPr/>
            </a:pPr>
            <a:endParaRPr lang="zh-TW" altLang="en-US">
              <a:solidFill>
                <a:prstClr val="black"/>
              </a:solidFill>
            </a:endParaRPr>
          </a:p>
        </p:txBody>
      </p:sp>
      <p:sp>
        <p:nvSpPr>
          <p:cNvPr id="6" name="頁尾版面配置區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kumimoji="0">
                <a:latin typeface="+mn-lt"/>
                <a:ea typeface="+mn-ea"/>
              </a:defRPr>
            </a:lvl1pPr>
          </a:lstStyle>
          <a:p>
            <a:pPr>
              <a:defRPr/>
            </a:pPr>
            <a:endParaRPr lang="zh-TW" altLang="en-US">
              <a:solidFill>
                <a:prstClr val="black"/>
              </a:solidFill>
            </a:endParaRPr>
          </a:p>
        </p:txBody>
      </p:sp>
      <p:sp>
        <p:nvSpPr>
          <p:cNvPr id="7" name="投影片編號版面配置區 6"/>
          <p:cNvSpPr>
            <a:spLocks noGrp="1"/>
          </p:cNvSpPr>
          <p:nvPr>
            <p:ph type="sldNum" sz="quarter" idx="12"/>
          </p:nvPr>
        </p:nvSpPr>
        <p:spPr/>
        <p:txBody>
          <a:bodyPr/>
          <a:lstStyle>
            <a:lvl1pPr>
              <a:defRPr/>
            </a:lvl1pPr>
          </a:lstStyle>
          <a:p>
            <a:fld id="{AC4C133A-134A-4ED7-BC1D-E3C59B158EC9}" type="slidenum">
              <a:rPr lang="zh-TW" altLang="en-US"/>
              <a:pPr/>
              <a:t>‹#›</a:t>
            </a:fld>
            <a:endParaRPr lang="en-US" altLang="zh-TW"/>
          </a:p>
        </p:txBody>
      </p:sp>
    </p:spTree>
    <p:extLst>
      <p:ext uri="{BB962C8B-B14F-4D97-AF65-F5344CB8AC3E}">
        <p14:creationId xmlns:p14="http://schemas.microsoft.com/office/powerpoint/2010/main" val="2923429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kumimoji="0">
                <a:latin typeface="+mn-lt"/>
                <a:ea typeface="+mn-ea"/>
              </a:defRPr>
            </a:lvl1pPr>
          </a:lstStyle>
          <a:p>
            <a:pPr>
              <a:defRPr/>
            </a:pPr>
            <a:endParaRPr lang="zh-TW" altLang="en-US">
              <a:solidFill>
                <a:prstClr val="black"/>
              </a:solidFill>
            </a:endParaRPr>
          </a:p>
        </p:txBody>
      </p:sp>
      <p:sp>
        <p:nvSpPr>
          <p:cNvPr id="5" name="頁尾版面配置區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kumimoji="0">
                <a:latin typeface="+mn-lt"/>
                <a:ea typeface="+mn-ea"/>
              </a:defRPr>
            </a:lvl1pPr>
          </a:lstStyle>
          <a:p>
            <a:pPr>
              <a:defRPr/>
            </a:pPr>
            <a:endParaRPr lang="zh-TW" altLang="en-US">
              <a:solidFill>
                <a:prstClr val="black"/>
              </a:solidFill>
            </a:endParaRPr>
          </a:p>
        </p:txBody>
      </p:sp>
      <p:sp>
        <p:nvSpPr>
          <p:cNvPr id="6" name="投影片編號版面配置區 5"/>
          <p:cNvSpPr>
            <a:spLocks noGrp="1"/>
          </p:cNvSpPr>
          <p:nvPr>
            <p:ph type="sldNum" sz="quarter" idx="12"/>
          </p:nvPr>
        </p:nvSpPr>
        <p:spPr/>
        <p:txBody>
          <a:bodyPr/>
          <a:lstStyle>
            <a:lvl1pPr>
              <a:defRPr/>
            </a:lvl1pPr>
          </a:lstStyle>
          <a:p>
            <a:fld id="{2595F5B4-143B-495F-A15D-574CD6598AE0}" type="slidenum">
              <a:rPr lang="zh-TW" altLang="en-US"/>
              <a:pPr/>
              <a:t>‹#›</a:t>
            </a:fld>
            <a:endParaRPr lang="en-US" altLang="zh-TW"/>
          </a:p>
        </p:txBody>
      </p:sp>
    </p:spTree>
    <p:extLst>
      <p:ext uri="{BB962C8B-B14F-4D97-AF65-F5344CB8AC3E}">
        <p14:creationId xmlns:p14="http://schemas.microsoft.com/office/powerpoint/2010/main" val="3948235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kumimoji="0">
                <a:latin typeface="+mn-lt"/>
                <a:ea typeface="+mn-ea"/>
              </a:defRPr>
            </a:lvl1pPr>
          </a:lstStyle>
          <a:p>
            <a:pPr>
              <a:defRPr/>
            </a:pPr>
            <a:endParaRPr lang="zh-TW" altLang="en-US"/>
          </a:p>
        </p:txBody>
      </p:sp>
      <p:sp>
        <p:nvSpPr>
          <p:cNvPr id="5" name="頁尾版面配置區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kumimoji="0">
                <a:latin typeface="+mn-lt"/>
                <a:ea typeface="+mn-ea"/>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fld id="{8EEC9F9C-9605-4390-BFED-5614BD31E972}" type="slidenum">
              <a:rPr lang="zh-TW" altLang="en-US"/>
              <a:pPr/>
              <a:t>‹#›</a:t>
            </a:fld>
            <a:endParaRPr lang="en-US" altLang="zh-TW"/>
          </a:p>
        </p:txBody>
      </p:sp>
    </p:spTree>
    <p:extLst>
      <p:ext uri="{BB962C8B-B14F-4D97-AF65-F5344CB8AC3E}">
        <p14:creationId xmlns:p14="http://schemas.microsoft.com/office/powerpoint/2010/main" val="13170656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kumimoji="0">
                <a:latin typeface="+mn-lt"/>
                <a:ea typeface="+mn-ea"/>
              </a:defRPr>
            </a:lvl1pPr>
          </a:lstStyle>
          <a:p>
            <a:pPr>
              <a:defRPr/>
            </a:pPr>
            <a:endParaRPr lang="zh-TW" altLang="en-US">
              <a:solidFill>
                <a:prstClr val="black"/>
              </a:solidFill>
            </a:endParaRPr>
          </a:p>
        </p:txBody>
      </p:sp>
      <p:sp>
        <p:nvSpPr>
          <p:cNvPr id="5" name="頁尾版面配置區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kumimoji="0">
                <a:latin typeface="+mn-lt"/>
                <a:ea typeface="+mn-ea"/>
              </a:defRPr>
            </a:lvl1pPr>
          </a:lstStyle>
          <a:p>
            <a:pPr>
              <a:defRPr/>
            </a:pPr>
            <a:endParaRPr lang="zh-TW" altLang="en-US">
              <a:solidFill>
                <a:prstClr val="black"/>
              </a:solidFill>
            </a:endParaRPr>
          </a:p>
        </p:txBody>
      </p:sp>
      <p:sp>
        <p:nvSpPr>
          <p:cNvPr id="6" name="投影片編號版面配置區 5"/>
          <p:cNvSpPr>
            <a:spLocks noGrp="1"/>
          </p:cNvSpPr>
          <p:nvPr>
            <p:ph type="sldNum" sz="quarter" idx="12"/>
          </p:nvPr>
        </p:nvSpPr>
        <p:spPr/>
        <p:txBody>
          <a:bodyPr/>
          <a:lstStyle>
            <a:lvl1pPr>
              <a:defRPr/>
            </a:lvl1pPr>
          </a:lstStyle>
          <a:p>
            <a:fld id="{D6E5C82A-B9C9-48FC-B7D5-C5DA93B874FC}" type="slidenum">
              <a:rPr lang="zh-TW" altLang="en-US"/>
              <a:pPr/>
              <a:t>‹#›</a:t>
            </a:fld>
            <a:endParaRPr lang="en-US" altLang="zh-TW"/>
          </a:p>
        </p:txBody>
      </p:sp>
    </p:spTree>
    <p:extLst>
      <p:ext uri="{BB962C8B-B14F-4D97-AF65-F5344CB8AC3E}">
        <p14:creationId xmlns:p14="http://schemas.microsoft.com/office/powerpoint/2010/main" val="30327308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1"/>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1"/>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a:xfrm>
            <a:off x="457200" y="6356350"/>
            <a:ext cx="2133600" cy="366713"/>
          </a:xfrm>
          <a:prstGeom prst="rect">
            <a:avLst/>
          </a:prstGeom>
        </p:spPr>
        <p:txBody>
          <a:bodyPr/>
          <a:lstStyle>
            <a:lvl1pPr>
              <a:defRPr>
                <a:latin typeface="Arial" charset="0"/>
                <a:cs typeface="Arial" panose="020B0604020202020204" pitchFamily="34" charset="0"/>
              </a:defRPr>
            </a:lvl1pPr>
          </a:lstStyle>
          <a:p>
            <a:pPr>
              <a:defRPr/>
            </a:pPr>
            <a:fld id="{B157AAF0-9CAE-4A72-BCE9-FCD639C414E0}" type="datetime1">
              <a:rPr lang="zh-TW" altLang="en-US"/>
              <a:pPr>
                <a:defRPr/>
              </a:pPr>
              <a:t>2016/10/19</a:t>
            </a:fld>
            <a:endParaRPr lang="zh-TW" altLang="en-US"/>
          </a:p>
        </p:txBody>
      </p:sp>
      <p:sp>
        <p:nvSpPr>
          <p:cNvPr id="6" name="頁尾版面配置區 4"/>
          <p:cNvSpPr>
            <a:spLocks noGrp="1"/>
          </p:cNvSpPr>
          <p:nvPr>
            <p:ph type="ftr" sz="quarter" idx="11"/>
          </p:nvPr>
        </p:nvSpPr>
        <p:spPr>
          <a:xfrm>
            <a:off x="3124200" y="6356350"/>
            <a:ext cx="2895600" cy="366713"/>
          </a:xfrm>
          <a:prstGeom prst="rect">
            <a:avLst/>
          </a:prstGeom>
        </p:spPr>
        <p:txBody>
          <a:bodyPr/>
          <a:lstStyle>
            <a:lvl1pPr>
              <a:defRPr>
                <a:latin typeface="Arial" charset="0"/>
                <a:cs typeface="Arial" panose="020B0604020202020204" pitchFamily="34" charset="0"/>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fld id="{EA0D0D2F-21E1-43D5-8BA6-DB88B2F75BCE}" type="slidenum">
              <a:rPr lang="zh-TW" altLang="en-US"/>
              <a:pPr/>
              <a:t>‹#›</a:t>
            </a:fld>
            <a:endParaRPr lang="zh-TW" altLang="en-US"/>
          </a:p>
        </p:txBody>
      </p:sp>
    </p:spTree>
    <p:extLst>
      <p:ext uri="{BB962C8B-B14F-4D97-AF65-F5344CB8AC3E}">
        <p14:creationId xmlns:p14="http://schemas.microsoft.com/office/powerpoint/2010/main" val="381730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kumimoji="0">
                <a:latin typeface="+mn-lt"/>
                <a:ea typeface="+mn-ea"/>
              </a:defRPr>
            </a:lvl1pPr>
          </a:lstStyle>
          <a:p>
            <a:pPr>
              <a:defRPr/>
            </a:pPr>
            <a:endParaRPr lang="zh-TW" altLang="en-US"/>
          </a:p>
        </p:txBody>
      </p:sp>
      <p:sp>
        <p:nvSpPr>
          <p:cNvPr id="5" name="頁尾版面配置區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kumimoji="0">
                <a:latin typeface="+mn-lt"/>
                <a:ea typeface="+mn-ea"/>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fld id="{AC03CB59-D0C6-402F-8E15-FC2B6BE0098F}" type="slidenum">
              <a:rPr lang="zh-TW" altLang="en-US"/>
              <a:pPr/>
              <a:t>‹#›</a:t>
            </a:fld>
            <a:endParaRPr lang="en-US" altLang="zh-TW"/>
          </a:p>
        </p:txBody>
      </p:sp>
    </p:spTree>
    <p:extLst>
      <p:ext uri="{BB962C8B-B14F-4D97-AF65-F5344CB8AC3E}">
        <p14:creationId xmlns:p14="http://schemas.microsoft.com/office/powerpoint/2010/main" val="330127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kumimoji="0">
                <a:latin typeface="+mn-lt"/>
                <a:ea typeface="+mn-ea"/>
              </a:defRPr>
            </a:lvl1pPr>
          </a:lstStyle>
          <a:p>
            <a:pPr>
              <a:defRPr/>
            </a:pPr>
            <a:endParaRPr lang="zh-TW" altLang="en-US"/>
          </a:p>
        </p:txBody>
      </p:sp>
      <p:sp>
        <p:nvSpPr>
          <p:cNvPr id="8" name="頁尾版面配置區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kumimoji="0">
                <a:latin typeface="+mn-lt"/>
                <a:ea typeface="+mn-ea"/>
              </a:defRPr>
            </a:lvl1pPr>
          </a:lstStyle>
          <a:p>
            <a:pPr>
              <a:defRPr/>
            </a:pPr>
            <a:endParaRPr lang="zh-TW" altLang="en-US"/>
          </a:p>
        </p:txBody>
      </p:sp>
      <p:sp>
        <p:nvSpPr>
          <p:cNvPr id="9" name="投影片編號版面配置區 8"/>
          <p:cNvSpPr>
            <a:spLocks noGrp="1"/>
          </p:cNvSpPr>
          <p:nvPr>
            <p:ph type="sldNum" sz="quarter" idx="12"/>
          </p:nvPr>
        </p:nvSpPr>
        <p:spPr/>
        <p:txBody>
          <a:bodyPr/>
          <a:lstStyle>
            <a:lvl1pPr>
              <a:defRPr/>
            </a:lvl1pPr>
          </a:lstStyle>
          <a:p>
            <a:fld id="{CA808A35-7152-4D78-A2D4-F3E65687FF2E}" type="slidenum">
              <a:rPr lang="zh-TW" altLang="en-US"/>
              <a:pPr/>
              <a:t>‹#›</a:t>
            </a:fld>
            <a:endParaRPr lang="en-US" altLang="zh-TW"/>
          </a:p>
        </p:txBody>
      </p:sp>
    </p:spTree>
    <p:extLst>
      <p:ext uri="{BB962C8B-B14F-4D97-AF65-F5344CB8AC3E}">
        <p14:creationId xmlns:p14="http://schemas.microsoft.com/office/powerpoint/2010/main" val="394979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kumimoji="0">
                <a:latin typeface="+mn-lt"/>
                <a:ea typeface="+mn-ea"/>
              </a:defRPr>
            </a:lvl1pPr>
          </a:lstStyle>
          <a:p>
            <a:pPr>
              <a:defRPr/>
            </a:pPr>
            <a:endParaRPr lang="zh-TW" altLang="en-US"/>
          </a:p>
        </p:txBody>
      </p:sp>
      <p:sp>
        <p:nvSpPr>
          <p:cNvPr id="4" name="頁尾版面配置區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kumimoji="0">
                <a:latin typeface="+mn-lt"/>
                <a:ea typeface="+mn-ea"/>
              </a:defRPr>
            </a:lvl1pPr>
          </a:lstStyle>
          <a:p>
            <a:pPr>
              <a:defRPr/>
            </a:pPr>
            <a:endParaRPr lang="zh-TW" altLang="en-US"/>
          </a:p>
        </p:txBody>
      </p:sp>
      <p:sp>
        <p:nvSpPr>
          <p:cNvPr id="5" name="投影片編號版面配置區 4"/>
          <p:cNvSpPr>
            <a:spLocks noGrp="1"/>
          </p:cNvSpPr>
          <p:nvPr>
            <p:ph type="sldNum" sz="quarter" idx="12"/>
          </p:nvPr>
        </p:nvSpPr>
        <p:spPr/>
        <p:txBody>
          <a:bodyPr/>
          <a:lstStyle>
            <a:lvl1pPr>
              <a:defRPr/>
            </a:lvl1pPr>
          </a:lstStyle>
          <a:p>
            <a:fld id="{7BDA9426-4284-4FDB-90E8-1F055D3F19D0}" type="slidenum">
              <a:rPr lang="zh-TW" altLang="en-US"/>
              <a:pPr/>
              <a:t>‹#›</a:t>
            </a:fld>
            <a:endParaRPr lang="en-US" altLang="zh-TW"/>
          </a:p>
        </p:txBody>
      </p:sp>
    </p:spTree>
    <p:extLst>
      <p:ext uri="{BB962C8B-B14F-4D97-AF65-F5344CB8AC3E}">
        <p14:creationId xmlns:p14="http://schemas.microsoft.com/office/powerpoint/2010/main" val="1337856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kumimoji="0">
                <a:latin typeface="+mn-lt"/>
                <a:ea typeface="+mn-ea"/>
              </a:defRPr>
            </a:lvl1pPr>
          </a:lstStyle>
          <a:p>
            <a:pPr>
              <a:defRPr/>
            </a:pPr>
            <a:endParaRPr lang="zh-TW" altLang="en-US"/>
          </a:p>
        </p:txBody>
      </p:sp>
      <p:sp>
        <p:nvSpPr>
          <p:cNvPr id="3" name="頁尾版面配置區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kumimoji="0">
                <a:latin typeface="+mn-lt"/>
                <a:ea typeface="+mn-ea"/>
              </a:defRPr>
            </a:lvl1pPr>
          </a:lstStyle>
          <a:p>
            <a:pPr>
              <a:defRPr/>
            </a:pPr>
            <a:endParaRPr lang="zh-TW" altLang="en-US"/>
          </a:p>
        </p:txBody>
      </p:sp>
      <p:sp>
        <p:nvSpPr>
          <p:cNvPr id="4" name="投影片編號版面配置區 3"/>
          <p:cNvSpPr>
            <a:spLocks noGrp="1"/>
          </p:cNvSpPr>
          <p:nvPr>
            <p:ph type="sldNum" sz="quarter" idx="12"/>
          </p:nvPr>
        </p:nvSpPr>
        <p:spPr/>
        <p:txBody>
          <a:bodyPr/>
          <a:lstStyle>
            <a:lvl1pPr>
              <a:defRPr/>
            </a:lvl1pPr>
          </a:lstStyle>
          <a:p>
            <a:fld id="{6CB91B8E-C7CF-4CF8-8338-FEAE5D16B873}" type="slidenum">
              <a:rPr lang="zh-TW" altLang="en-US"/>
              <a:pPr/>
              <a:t>‹#›</a:t>
            </a:fld>
            <a:endParaRPr lang="en-US" altLang="zh-TW"/>
          </a:p>
        </p:txBody>
      </p:sp>
    </p:spTree>
    <p:extLst>
      <p:ext uri="{BB962C8B-B14F-4D97-AF65-F5344CB8AC3E}">
        <p14:creationId xmlns:p14="http://schemas.microsoft.com/office/powerpoint/2010/main" val="4187958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kumimoji="0">
                <a:latin typeface="+mn-lt"/>
                <a:ea typeface="+mn-ea"/>
              </a:defRPr>
            </a:lvl1pPr>
          </a:lstStyle>
          <a:p>
            <a:pPr>
              <a:defRPr/>
            </a:pPr>
            <a:endParaRPr lang="zh-TW" altLang="en-US"/>
          </a:p>
        </p:txBody>
      </p:sp>
      <p:sp>
        <p:nvSpPr>
          <p:cNvPr id="6" name="頁尾版面配置區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kumimoji="0">
                <a:latin typeface="+mn-lt"/>
                <a:ea typeface="+mn-ea"/>
              </a:defRPr>
            </a:lvl1pPr>
          </a:lstStyle>
          <a:p>
            <a:pPr>
              <a:defRPr/>
            </a:pPr>
            <a:endParaRPr lang="zh-TW" altLang="en-US"/>
          </a:p>
        </p:txBody>
      </p:sp>
      <p:sp>
        <p:nvSpPr>
          <p:cNvPr id="7" name="投影片編號版面配置區 6"/>
          <p:cNvSpPr>
            <a:spLocks noGrp="1"/>
          </p:cNvSpPr>
          <p:nvPr>
            <p:ph type="sldNum" sz="quarter" idx="12"/>
          </p:nvPr>
        </p:nvSpPr>
        <p:spPr/>
        <p:txBody>
          <a:bodyPr/>
          <a:lstStyle>
            <a:lvl1pPr>
              <a:defRPr/>
            </a:lvl1pPr>
          </a:lstStyle>
          <a:p>
            <a:fld id="{6A096613-0E7A-4C28-8AB5-360CF51C5EE0}" type="slidenum">
              <a:rPr lang="zh-TW" altLang="en-US"/>
              <a:pPr/>
              <a:t>‹#›</a:t>
            </a:fld>
            <a:endParaRPr lang="en-US" altLang="zh-TW"/>
          </a:p>
        </p:txBody>
      </p:sp>
    </p:spTree>
    <p:extLst>
      <p:ext uri="{BB962C8B-B14F-4D97-AF65-F5344CB8AC3E}">
        <p14:creationId xmlns:p14="http://schemas.microsoft.com/office/powerpoint/2010/main" val="3718705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kumimoji="0">
                <a:latin typeface="+mn-lt"/>
                <a:ea typeface="+mn-ea"/>
              </a:defRPr>
            </a:lvl1pPr>
          </a:lstStyle>
          <a:p>
            <a:pPr>
              <a:defRPr/>
            </a:pPr>
            <a:endParaRPr lang="zh-TW" altLang="en-US"/>
          </a:p>
        </p:txBody>
      </p:sp>
      <p:sp>
        <p:nvSpPr>
          <p:cNvPr id="6" name="頁尾版面配置區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kumimoji="0">
                <a:latin typeface="+mn-lt"/>
                <a:ea typeface="+mn-ea"/>
              </a:defRPr>
            </a:lvl1pPr>
          </a:lstStyle>
          <a:p>
            <a:pPr>
              <a:defRPr/>
            </a:pPr>
            <a:endParaRPr lang="zh-TW" altLang="en-US"/>
          </a:p>
        </p:txBody>
      </p:sp>
      <p:sp>
        <p:nvSpPr>
          <p:cNvPr id="7" name="投影片編號版面配置區 6"/>
          <p:cNvSpPr>
            <a:spLocks noGrp="1"/>
          </p:cNvSpPr>
          <p:nvPr>
            <p:ph type="sldNum" sz="quarter" idx="12"/>
          </p:nvPr>
        </p:nvSpPr>
        <p:spPr/>
        <p:txBody>
          <a:bodyPr/>
          <a:lstStyle>
            <a:lvl1pPr>
              <a:defRPr/>
            </a:lvl1pPr>
          </a:lstStyle>
          <a:p>
            <a:fld id="{6BA532B4-071F-42B7-AD5A-0E8D6C740E8E}" type="slidenum">
              <a:rPr lang="zh-TW" altLang="en-US"/>
              <a:pPr/>
              <a:t>‹#›</a:t>
            </a:fld>
            <a:endParaRPr lang="en-US" altLang="zh-TW"/>
          </a:p>
        </p:txBody>
      </p:sp>
    </p:spTree>
    <p:extLst>
      <p:ext uri="{BB962C8B-B14F-4D97-AF65-F5344CB8AC3E}">
        <p14:creationId xmlns:p14="http://schemas.microsoft.com/office/powerpoint/2010/main" val="2854077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kumimoji="0">
                <a:latin typeface="+mn-lt"/>
                <a:ea typeface="+mn-ea"/>
              </a:defRPr>
            </a:lvl1pPr>
          </a:lstStyle>
          <a:p>
            <a:pPr>
              <a:defRPr/>
            </a:pPr>
            <a:endParaRPr lang="zh-TW" altLang="en-US"/>
          </a:p>
        </p:txBody>
      </p:sp>
      <p:sp>
        <p:nvSpPr>
          <p:cNvPr id="5" name="頁尾版面配置區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kumimoji="0">
                <a:latin typeface="+mn-lt"/>
                <a:ea typeface="+mn-ea"/>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fld id="{E0B1A86E-0E30-4B91-A1FB-BFF3362E7554}" type="slidenum">
              <a:rPr lang="zh-TW" altLang="en-US"/>
              <a:pPr/>
              <a:t>‹#›</a:t>
            </a:fld>
            <a:endParaRPr lang="en-US" altLang="zh-TW"/>
          </a:p>
        </p:txBody>
      </p:sp>
    </p:spTree>
    <p:extLst>
      <p:ext uri="{BB962C8B-B14F-4D97-AF65-F5344CB8AC3E}">
        <p14:creationId xmlns:p14="http://schemas.microsoft.com/office/powerpoint/2010/main" val="1132881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6" name="投影片編號版面配置區 5"/>
          <p:cNvSpPr>
            <a:spLocks noGrp="1"/>
          </p:cNvSpPr>
          <p:nvPr>
            <p:ph type="sldNum" sz="quarter" idx="4"/>
          </p:nvPr>
        </p:nvSpPr>
        <p:spPr>
          <a:xfrm>
            <a:off x="7010400" y="649287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panose="020F0502020204030204" pitchFamily="34" charset="0"/>
              </a:defRPr>
            </a:lvl1pPr>
          </a:lstStyle>
          <a:p>
            <a:fld id="{C0DBC020-4AE4-495E-95E2-87EFC6D446D5}" type="slidenum">
              <a:rPr lang="zh-TW" altLang="en-US"/>
              <a:pPr/>
              <a:t>‹#›</a:t>
            </a:fld>
            <a:endParaRPr lang="en-US" altLang="zh-TW"/>
          </a:p>
        </p:txBody>
      </p:sp>
    </p:spTree>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Lst>
  <p:hf hdr="0" ftr="0" dt="0"/>
  <p:txStyles>
    <p:titleStyle>
      <a:lvl1pPr algn="ctr" rtl="0" eaLnBrk="0" fontAlgn="base" hangingPunct="0">
        <a:spcBef>
          <a:spcPct val="0"/>
        </a:spcBef>
        <a:spcAft>
          <a:spcPct val="0"/>
        </a:spcAft>
        <a:defRPr sz="4000" kern="1200">
          <a:solidFill>
            <a:schemeClr val="tx1"/>
          </a:solidFill>
          <a:latin typeface="Times New Roman" pitchFamily="18" charset="0"/>
          <a:ea typeface="標楷體" pitchFamily="65" charset="-120"/>
          <a:cs typeface="Times New Roman" pitchFamily="18" charset="0"/>
        </a:defRPr>
      </a:lvl1pPr>
      <a:lvl2pPr algn="ctr" rtl="0" eaLnBrk="0" fontAlgn="base" hangingPunct="0">
        <a:spcBef>
          <a:spcPct val="0"/>
        </a:spcBef>
        <a:spcAft>
          <a:spcPct val="0"/>
        </a:spcAft>
        <a:defRPr sz="4000">
          <a:solidFill>
            <a:schemeClr val="tx1"/>
          </a:solidFill>
          <a:latin typeface="Times New Roman" pitchFamily="18" charset="0"/>
          <a:ea typeface="標楷體" pitchFamily="65" charset="-120"/>
          <a:cs typeface="Times New Roman" pitchFamily="18" charset="0"/>
        </a:defRPr>
      </a:lvl2pPr>
      <a:lvl3pPr algn="ctr" rtl="0" eaLnBrk="0" fontAlgn="base" hangingPunct="0">
        <a:spcBef>
          <a:spcPct val="0"/>
        </a:spcBef>
        <a:spcAft>
          <a:spcPct val="0"/>
        </a:spcAft>
        <a:defRPr sz="4000">
          <a:solidFill>
            <a:schemeClr val="tx1"/>
          </a:solidFill>
          <a:latin typeface="Times New Roman" pitchFamily="18" charset="0"/>
          <a:ea typeface="標楷體" pitchFamily="65" charset="-120"/>
          <a:cs typeface="Times New Roman" pitchFamily="18" charset="0"/>
        </a:defRPr>
      </a:lvl3pPr>
      <a:lvl4pPr algn="ctr" rtl="0" eaLnBrk="0" fontAlgn="base" hangingPunct="0">
        <a:spcBef>
          <a:spcPct val="0"/>
        </a:spcBef>
        <a:spcAft>
          <a:spcPct val="0"/>
        </a:spcAft>
        <a:defRPr sz="4000">
          <a:solidFill>
            <a:schemeClr val="tx1"/>
          </a:solidFill>
          <a:latin typeface="Times New Roman" pitchFamily="18" charset="0"/>
          <a:ea typeface="標楷體" pitchFamily="65" charset="-120"/>
          <a:cs typeface="Times New Roman" pitchFamily="18" charset="0"/>
        </a:defRPr>
      </a:lvl4pPr>
      <a:lvl5pPr algn="ctr" rtl="0" eaLnBrk="0" fontAlgn="base" hangingPunct="0">
        <a:spcBef>
          <a:spcPct val="0"/>
        </a:spcBef>
        <a:spcAft>
          <a:spcPct val="0"/>
        </a:spcAft>
        <a:defRPr sz="4000">
          <a:solidFill>
            <a:schemeClr val="tx1"/>
          </a:solidFill>
          <a:latin typeface="Times New Roman" pitchFamily="18" charset="0"/>
          <a:ea typeface="標楷體" pitchFamily="65" charset="-120"/>
          <a:cs typeface="Times New Roman" pitchFamily="18" charset="0"/>
        </a:defRPr>
      </a:lvl5pPr>
      <a:lvl6pPr marL="457200" algn="ctr" rtl="0" fontAlgn="base">
        <a:spcBef>
          <a:spcPct val="0"/>
        </a:spcBef>
        <a:spcAft>
          <a:spcPct val="0"/>
        </a:spcAft>
        <a:defRPr sz="4000">
          <a:solidFill>
            <a:schemeClr val="tx1"/>
          </a:solidFill>
          <a:latin typeface="Times New Roman" pitchFamily="18" charset="0"/>
          <a:ea typeface="標楷體" pitchFamily="65" charset="-120"/>
          <a:cs typeface="Times New Roman" pitchFamily="18" charset="0"/>
        </a:defRPr>
      </a:lvl6pPr>
      <a:lvl7pPr marL="914400" algn="ctr" rtl="0" fontAlgn="base">
        <a:spcBef>
          <a:spcPct val="0"/>
        </a:spcBef>
        <a:spcAft>
          <a:spcPct val="0"/>
        </a:spcAft>
        <a:defRPr sz="4000">
          <a:solidFill>
            <a:schemeClr val="tx1"/>
          </a:solidFill>
          <a:latin typeface="Times New Roman" pitchFamily="18" charset="0"/>
          <a:ea typeface="標楷體" pitchFamily="65" charset="-120"/>
          <a:cs typeface="Times New Roman" pitchFamily="18" charset="0"/>
        </a:defRPr>
      </a:lvl7pPr>
      <a:lvl8pPr marL="1371600" algn="ctr" rtl="0" fontAlgn="base">
        <a:spcBef>
          <a:spcPct val="0"/>
        </a:spcBef>
        <a:spcAft>
          <a:spcPct val="0"/>
        </a:spcAft>
        <a:defRPr sz="4000">
          <a:solidFill>
            <a:schemeClr val="tx1"/>
          </a:solidFill>
          <a:latin typeface="Times New Roman" pitchFamily="18" charset="0"/>
          <a:ea typeface="標楷體" pitchFamily="65" charset="-120"/>
          <a:cs typeface="Times New Roman" pitchFamily="18" charset="0"/>
        </a:defRPr>
      </a:lvl8pPr>
      <a:lvl9pPr marL="1828800" algn="ctr" rtl="0" fontAlgn="base">
        <a:spcBef>
          <a:spcPct val="0"/>
        </a:spcBef>
        <a:spcAft>
          <a:spcPct val="0"/>
        </a:spcAft>
        <a:defRPr sz="4000">
          <a:solidFill>
            <a:schemeClr val="tx1"/>
          </a:solidFill>
          <a:latin typeface="Times New Roman" pitchFamily="18" charset="0"/>
          <a:ea typeface="標楷體" pitchFamily="65" charset="-120"/>
          <a:cs typeface="Times New Roman"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Times New Roman" pitchFamily="18" charset="0"/>
          <a:ea typeface="標楷體" pitchFamily="65" charset="-120"/>
          <a:cs typeface="Times New Roman" pitchFamily="18" charset="0"/>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pitchFamily="18" charset="0"/>
          <a:ea typeface="標楷體" pitchFamily="65" charset="-120"/>
          <a:cs typeface="Times New Roman" pitchFamily="18" charset="0"/>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標楷體" pitchFamily="65" charset="-120"/>
          <a:cs typeface="Times New Roman" pitchFamily="18"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Times New Roman" pitchFamily="18" charset="0"/>
          <a:ea typeface="標楷體" pitchFamily="65" charset="-120"/>
          <a:cs typeface="Times New Roman" pitchFamily="18" charset="0"/>
        </a:defRPr>
      </a:lvl4pPr>
      <a:lvl5pPr marL="20574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Times New Roman" pitchFamily="18" charset="0"/>
          <a:ea typeface="標楷體" pitchFamily="65" charset="-120"/>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6" name="投影片編號版面配置區 5"/>
          <p:cNvSpPr>
            <a:spLocks noGrp="1"/>
          </p:cNvSpPr>
          <p:nvPr>
            <p:ph type="sldNum" sz="quarter" idx="4"/>
          </p:nvPr>
        </p:nvSpPr>
        <p:spPr>
          <a:xfrm>
            <a:off x="7010400" y="649287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panose="020F0502020204030204" pitchFamily="34" charset="0"/>
              </a:defRPr>
            </a:lvl1pPr>
          </a:lstStyle>
          <a:p>
            <a:fld id="{BE6E18D7-9B0A-4B60-8915-046530FFD139}" type="slidenum">
              <a:rPr lang="zh-TW" altLang="en-US" smtClean="0"/>
              <a:pPr/>
              <a:t>‹#›</a:t>
            </a:fld>
            <a:endParaRPr lang="en-US" altLang="zh-TW" smtClean="0"/>
          </a:p>
        </p:txBody>
      </p:sp>
    </p:spTree>
    <p:extLst>
      <p:ext uri="{BB962C8B-B14F-4D97-AF65-F5344CB8AC3E}">
        <p14:creationId xmlns:p14="http://schemas.microsoft.com/office/powerpoint/2010/main" val="1228701691"/>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Lst>
  <p:hf hdr="0" ftr="0" dt="0"/>
  <p:txStyles>
    <p:titleStyle>
      <a:lvl1pPr algn="ctr" rtl="0" eaLnBrk="0" fontAlgn="base" hangingPunct="0">
        <a:spcBef>
          <a:spcPct val="0"/>
        </a:spcBef>
        <a:spcAft>
          <a:spcPct val="0"/>
        </a:spcAft>
        <a:defRPr sz="4000" kern="1200">
          <a:solidFill>
            <a:schemeClr val="tx1"/>
          </a:solidFill>
          <a:latin typeface="Times New Roman" pitchFamily="18" charset="0"/>
          <a:ea typeface="標楷體" pitchFamily="65" charset="-120"/>
          <a:cs typeface="Times New Roman" pitchFamily="18" charset="0"/>
        </a:defRPr>
      </a:lvl1pPr>
      <a:lvl2pPr algn="ctr" rtl="0" eaLnBrk="0" fontAlgn="base" hangingPunct="0">
        <a:spcBef>
          <a:spcPct val="0"/>
        </a:spcBef>
        <a:spcAft>
          <a:spcPct val="0"/>
        </a:spcAft>
        <a:defRPr sz="4000">
          <a:solidFill>
            <a:schemeClr val="tx1"/>
          </a:solidFill>
          <a:latin typeface="Times New Roman" pitchFamily="18" charset="0"/>
          <a:ea typeface="標楷體" pitchFamily="65" charset="-120"/>
          <a:cs typeface="Times New Roman" pitchFamily="18" charset="0"/>
        </a:defRPr>
      </a:lvl2pPr>
      <a:lvl3pPr algn="ctr" rtl="0" eaLnBrk="0" fontAlgn="base" hangingPunct="0">
        <a:spcBef>
          <a:spcPct val="0"/>
        </a:spcBef>
        <a:spcAft>
          <a:spcPct val="0"/>
        </a:spcAft>
        <a:defRPr sz="4000">
          <a:solidFill>
            <a:schemeClr val="tx1"/>
          </a:solidFill>
          <a:latin typeface="Times New Roman" pitchFamily="18" charset="0"/>
          <a:ea typeface="標楷體" pitchFamily="65" charset="-120"/>
          <a:cs typeface="Times New Roman" pitchFamily="18" charset="0"/>
        </a:defRPr>
      </a:lvl3pPr>
      <a:lvl4pPr algn="ctr" rtl="0" eaLnBrk="0" fontAlgn="base" hangingPunct="0">
        <a:spcBef>
          <a:spcPct val="0"/>
        </a:spcBef>
        <a:spcAft>
          <a:spcPct val="0"/>
        </a:spcAft>
        <a:defRPr sz="4000">
          <a:solidFill>
            <a:schemeClr val="tx1"/>
          </a:solidFill>
          <a:latin typeface="Times New Roman" pitchFamily="18" charset="0"/>
          <a:ea typeface="標楷體" pitchFamily="65" charset="-120"/>
          <a:cs typeface="Times New Roman" pitchFamily="18" charset="0"/>
        </a:defRPr>
      </a:lvl4pPr>
      <a:lvl5pPr algn="ctr" rtl="0" eaLnBrk="0" fontAlgn="base" hangingPunct="0">
        <a:spcBef>
          <a:spcPct val="0"/>
        </a:spcBef>
        <a:spcAft>
          <a:spcPct val="0"/>
        </a:spcAft>
        <a:defRPr sz="4000">
          <a:solidFill>
            <a:schemeClr val="tx1"/>
          </a:solidFill>
          <a:latin typeface="Times New Roman" pitchFamily="18" charset="0"/>
          <a:ea typeface="標楷體" pitchFamily="65" charset="-120"/>
          <a:cs typeface="Times New Roman" pitchFamily="18" charset="0"/>
        </a:defRPr>
      </a:lvl5pPr>
      <a:lvl6pPr marL="457200" algn="ctr" rtl="0" fontAlgn="base">
        <a:spcBef>
          <a:spcPct val="0"/>
        </a:spcBef>
        <a:spcAft>
          <a:spcPct val="0"/>
        </a:spcAft>
        <a:defRPr sz="4000">
          <a:solidFill>
            <a:schemeClr val="tx1"/>
          </a:solidFill>
          <a:latin typeface="Times New Roman" pitchFamily="18" charset="0"/>
          <a:ea typeface="標楷體" pitchFamily="65" charset="-120"/>
          <a:cs typeface="Times New Roman" pitchFamily="18" charset="0"/>
        </a:defRPr>
      </a:lvl6pPr>
      <a:lvl7pPr marL="914400" algn="ctr" rtl="0" fontAlgn="base">
        <a:spcBef>
          <a:spcPct val="0"/>
        </a:spcBef>
        <a:spcAft>
          <a:spcPct val="0"/>
        </a:spcAft>
        <a:defRPr sz="4000">
          <a:solidFill>
            <a:schemeClr val="tx1"/>
          </a:solidFill>
          <a:latin typeface="Times New Roman" pitchFamily="18" charset="0"/>
          <a:ea typeface="標楷體" pitchFamily="65" charset="-120"/>
          <a:cs typeface="Times New Roman" pitchFamily="18" charset="0"/>
        </a:defRPr>
      </a:lvl7pPr>
      <a:lvl8pPr marL="1371600" algn="ctr" rtl="0" fontAlgn="base">
        <a:spcBef>
          <a:spcPct val="0"/>
        </a:spcBef>
        <a:spcAft>
          <a:spcPct val="0"/>
        </a:spcAft>
        <a:defRPr sz="4000">
          <a:solidFill>
            <a:schemeClr val="tx1"/>
          </a:solidFill>
          <a:latin typeface="Times New Roman" pitchFamily="18" charset="0"/>
          <a:ea typeface="標楷體" pitchFamily="65" charset="-120"/>
          <a:cs typeface="Times New Roman" pitchFamily="18" charset="0"/>
        </a:defRPr>
      </a:lvl8pPr>
      <a:lvl9pPr marL="1828800" algn="ctr" rtl="0" fontAlgn="base">
        <a:spcBef>
          <a:spcPct val="0"/>
        </a:spcBef>
        <a:spcAft>
          <a:spcPct val="0"/>
        </a:spcAft>
        <a:defRPr sz="4000">
          <a:solidFill>
            <a:schemeClr val="tx1"/>
          </a:solidFill>
          <a:latin typeface="Times New Roman" pitchFamily="18" charset="0"/>
          <a:ea typeface="標楷體" pitchFamily="65" charset="-120"/>
          <a:cs typeface="Times New Roman"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Times New Roman" pitchFamily="18" charset="0"/>
          <a:ea typeface="標楷體" pitchFamily="65" charset="-120"/>
          <a:cs typeface="Times New Roman" pitchFamily="18" charset="0"/>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pitchFamily="18" charset="0"/>
          <a:ea typeface="標楷體" pitchFamily="65" charset="-120"/>
          <a:cs typeface="Times New Roman" pitchFamily="18" charset="0"/>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標楷體" pitchFamily="65" charset="-120"/>
          <a:cs typeface="Times New Roman" pitchFamily="18"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Times New Roman" pitchFamily="18" charset="0"/>
          <a:ea typeface="標楷體" pitchFamily="65" charset="-120"/>
          <a:cs typeface="Times New Roman" pitchFamily="18" charset="0"/>
        </a:defRPr>
      </a:lvl4pPr>
      <a:lvl5pPr marL="20574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Times New Roman" pitchFamily="18" charset="0"/>
          <a:ea typeface="標楷體" pitchFamily="65" charset="-120"/>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image" Target="../media/image12.jpg"/><Relationship Id="rId7" Type="http://schemas.openxmlformats.org/officeDocument/2006/relationships/diagramData" Target="../diagrams/data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jpg"/><Relationship Id="rId11" Type="http://schemas.microsoft.com/office/2007/relationships/diagramDrawing" Target="../diagrams/drawing5.xml"/><Relationship Id="rId5" Type="http://schemas.openxmlformats.org/officeDocument/2006/relationships/image" Target="../media/image14.jpeg"/><Relationship Id="rId10" Type="http://schemas.openxmlformats.org/officeDocument/2006/relationships/diagramColors" Target="../diagrams/colors5.xml"/><Relationship Id="rId4" Type="http://schemas.openxmlformats.org/officeDocument/2006/relationships/image" Target="../media/image13.jpg"/><Relationship Id="rId9"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diagramColors" Target="../diagrams/colors7.xml"/><Relationship Id="rId11" Type="http://schemas.openxmlformats.org/officeDocument/2006/relationships/image" Target="../media/image19.jpeg"/><Relationship Id="rId5" Type="http://schemas.openxmlformats.org/officeDocument/2006/relationships/diagramQuickStyle" Target="../diagrams/quickStyle7.xml"/><Relationship Id="rId10" Type="http://schemas.openxmlformats.org/officeDocument/2006/relationships/image" Target="../media/image18.jpeg"/><Relationship Id="rId4" Type="http://schemas.openxmlformats.org/officeDocument/2006/relationships/diagramLayout" Target="../diagrams/layout7.xml"/><Relationship Id="rId9" Type="http://schemas.openxmlformats.org/officeDocument/2006/relationships/image" Target="../media/image17.jpeg"/></Relationships>
</file>

<file path=ppt/slides/_rels/slide13.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diagramColors" Target="../diagrams/colors8.xml"/><Relationship Id="rId11" Type="http://schemas.openxmlformats.org/officeDocument/2006/relationships/image" Target="../media/image23.jpeg"/><Relationship Id="rId5" Type="http://schemas.openxmlformats.org/officeDocument/2006/relationships/diagramQuickStyle" Target="../diagrams/quickStyle8.xml"/><Relationship Id="rId10" Type="http://schemas.openxmlformats.org/officeDocument/2006/relationships/image" Target="../media/image22.jpeg"/><Relationship Id="rId4" Type="http://schemas.openxmlformats.org/officeDocument/2006/relationships/diagramLayout" Target="../diagrams/layout8.xml"/><Relationship Id="rId9" Type="http://schemas.openxmlformats.org/officeDocument/2006/relationships/image" Target="../media/image21.jpeg"/></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3" Type="http://schemas.openxmlformats.org/officeDocument/2006/relationships/diagramData" Target="../diagrams/data9.xml"/><Relationship Id="rId7" Type="http://schemas.microsoft.com/office/2007/relationships/diagramDrawing" Target="../diagrams/drawing9.xml"/><Relationship Id="rId12" Type="http://schemas.openxmlformats.org/officeDocument/2006/relationships/image" Target="../media/image30.jpeg"/><Relationship Id="rId2" Type="http://schemas.openxmlformats.org/officeDocument/2006/relationships/notesSlide" Target="../notesSlides/notesSlide14.xml"/><Relationship Id="rId16" Type="http://schemas.openxmlformats.org/officeDocument/2006/relationships/image" Target="../media/image34.jpeg"/><Relationship Id="rId1" Type="http://schemas.openxmlformats.org/officeDocument/2006/relationships/slideLayout" Target="../slideLayouts/slideLayout15.xml"/><Relationship Id="rId6" Type="http://schemas.openxmlformats.org/officeDocument/2006/relationships/diagramColors" Target="../diagrams/colors9.xml"/><Relationship Id="rId11" Type="http://schemas.openxmlformats.org/officeDocument/2006/relationships/image" Target="../media/image29.jpeg"/><Relationship Id="rId5" Type="http://schemas.openxmlformats.org/officeDocument/2006/relationships/diagramQuickStyle" Target="../diagrams/quickStyle9.xml"/><Relationship Id="rId15" Type="http://schemas.openxmlformats.org/officeDocument/2006/relationships/image" Target="../media/image33.jpeg"/><Relationship Id="rId10" Type="http://schemas.openxmlformats.org/officeDocument/2006/relationships/image" Target="../media/image28.jpeg"/><Relationship Id="rId4" Type="http://schemas.openxmlformats.org/officeDocument/2006/relationships/diagramLayout" Target="../diagrams/layout9.xml"/><Relationship Id="rId9" Type="http://schemas.openxmlformats.org/officeDocument/2006/relationships/image" Target="../media/image27.jpeg"/><Relationship Id="rId14" Type="http://schemas.openxmlformats.org/officeDocument/2006/relationships/image" Target="../media/image32.jpg"/></Relationships>
</file>

<file path=ppt/slides/_rels/slide15.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35.jpeg"/><Relationship Id="rId7" Type="http://schemas.openxmlformats.org/officeDocument/2006/relationships/diagramColors" Target="../diagrams/colors10.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diagramQuickStyle" Target="../diagrams/quickStyle10.xml"/><Relationship Id="rId5" Type="http://schemas.openxmlformats.org/officeDocument/2006/relationships/diagramLayout" Target="../diagrams/layout10.xml"/><Relationship Id="rId10" Type="http://schemas.openxmlformats.org/officeDocument/2006/relationships/image" Target="../media/image37.jpeg"/><Relationship Id="rId4" Type="http://schemas.openxmlformats.org/officeDocument/2006/relationships/diagramData" Target="../diagrams/data10.xml"/><Relationship Id="rId9"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image" Target="../media/image40.jpeg"/><Relationship Id="rId7" Type="http://schemas.openxmlformats.org/officeDocument/2006/relationships/diagramQuickStyle" Target="../diagrams/quickStyle11.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Layout" Target="../diagrams/layout11.xml"/><Relationship Id="rId5" Type="http://schemas.openxmlformats.org/officeDocument/2006/relationships/diagramData" Target="../diagrams/data11.xml"/><Relationship Id="rId10" Type="http://schemas.openxmlformats.org/officeDocument/2006/relationships/image" Target="../media/image42.jpeg"/><Relationship Id="rId4" Type="http://schemas.openxmlformats.org/officeDocument/2006/relationships/image" Target="../media/image41.jpeg"/><Relationship Id="rId9" Type="http://schemas.microsoft.com/office/2007/relationships/diagramDrawing" Target="../diagrams/drawing11.xml"/></Relationships>
</file>

<file path=ppt/slides/_rels/slide1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image" Target="../media/image44.jpeg"/></Relationships>
</file>

<file path=ppt/slides/_rels/slide19.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diagramColors" Target="../diagrams/colors13.xml"/><Relationship Id="rId5" Type="http://schemas.openxmlformats.org/officeDocument/2006/relationships/diagramQuickStyle" Target="../diagrams/quickStyle13.xml"/><Relationship Id="rId10" Type="http://schemas.openxmlformats.org/officeDocument/2006/relationships/image" Target="../media/image47.jpeg"/><Relationship Id="rId4" Type="http://schemas.openxmlformats.org/officeDocument/2006/relationships/diagramLayout" Target="../diagrams/layout13.xml"/><Relationship Id="rId9" Type="http://schemas.openxmlformats.org/officeDocument/2006/relationships/image" Target="../media/image4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21.xml"/><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21.xml"/><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15.xml"/><Relationship Id="rId13" Type="http://schemas.openxmlformats.org/officeDocument/2006/relationships/image" Target="../media/image52.jpeg"/><Relationship Id="rId18" Type="http://schemas.openxmlformats.org/officeDocument/2006/relationships/image" Target="../media/image57.jpeg"/><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17" Type="http://schemas.openxmlformats.org/officeDocument/2006/relationships/image" Target="../media/image56.jpeg"/><Relationship Id="rId2" Type="http://schemas.openxmlformats.org/officeDocument/2006/relationships/notesSlide" Target="../notesSlides/notesSlide22.xml"/><Relationship Id="rId16" Type="http://schemas.openxmlformats.org/officeDocument/2006/relationships/image" Target="../media/image55.jpeg"/><Relationship Id="rId20" Type="http://schemas.openxmlformats.org/officeDocument/2006/relationships/image" Target="../media/image59.jpeg"/><Relationship Id="rId1" Type="http://schemas.openxmlformats.org/officeDocument/2006/relationships/slideLayout" Target="../slideLayouts/slideLayout16.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5" Type="http://schemas.openxmlformats.org/officeDocument/2006/relationships/image" Target="../media/image54.jpeg"/><Relationship Id="rId10" Type="http://schemas.openxmlformats.org/officeDocument/2006/relationships/diagramQuickStyle" Target="../diagrams/quickStyle15.xml"/><Relationship Id="rId19" Type="http://schemas.openxmlformats.org/officeDocument/2006/relationships/image" Target="../media/image58.jpeg"/><Relationship Id="rId4" Type="http://schemas.openxmlformats.org/officeDocument/2006/relationships/diagramLayout" Target="../diagrams/layout14.xml"/><Relationship Id="rId9" Type="http://schemas.openxmlformats.org/officeDocument/2006/relationships/diagramLayout" Target="../diagrams/layout15.xml"/><Relationship Id="rId14" Type="http://schemas.openxmlformats.org/officeDocument/2006/relationships/image" Target="../media/image53.jpeg"/></Relationships>
</file>

<file path=ppt/slides/_rels/slide23.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5.jpeg"/><Relationship Id="rId18" Type="http://schemas.openxmlformats.org/officeDocument/2006/relationships/image" Target="../media/image70.jpeg"/><Relationship Id="rId3" Type="http://schemas.openxmlformats.org/officeDocument/2006/relationships/diagramData" Target="../diagrams/data16.xml"/><Relationship Id="rId7" Type="http://schemas.microsoft.com/office/2007/relationships/diagramDrawing" Target="../diagrams/drawing16.xml"/><Relationship Id="rId12" Type="http://schemas.openxmlformats.org/officeDocument/2006/relationships/image" Target="../media/image64.jpeg"/><Relationship Id="rId17" Type="http://schemas.openxmlformats.org/officeDocument/2006/relationships/image" Target="../media/image69.jpeg"/><Relationship Id="rId2" Type="http://schemas.openxmlformats.org/officeDocument/2006/relationships/notesSlide" Target="../notesSlides/notesSlide23.xml"/><Relationship Id="rId16" Type="http://schemas.openxmlformats.org/officeDocument/2006/relationships/image" Target="../media/image68.jpeg"/><Relationship Id="rId1" Type="http://schemas.openxmlformats.org/officeDocument/2006/relationships/slideLayout" Target="../slideLayouts/slideLayout16.xml"/><Relationship Id="rId6" Type="http://schemas.openxmlformats.org/officeDocument/2006/relationships/diagramColors" Target="../diagrams/colors16.xml"/><Relationship Id="rId11" Type="http://schemas.openxmlformats.org/officeDocument/2006/relationships/image" Target="../media/image63.jpeg"/><Relationship Id="rId5" Type="http://schemas.openxmlformats.org/officeDocument/2006/relationships/diagramQuickStyle" Target="../diagrams/quickStyle16.xml"/><Relationship Id="rId15" Type="http://schemas.openxmlformats.org/officeDocument/2006/relationships/image" Target="../media/image67.jpeg"/><Relationship Id="rId10" Type="http://schemas.openxmlformats.org/officeDocument/2006/relationships/image" Target="../media/image62.jpeg"/><Relationship Id="rId4" Type="http://schemas.openxmlformats.org/officeDocument/2006/relationships/diagramLayout" Target="../diagrams/layout16.xml"/><Relationship Id="rId9" Type="http://schemas.openxmlformats.org/officeDocument/2006/relationships/image" Target="../media/image61.jpeg"/><Relationship Id="rId14" Type="http://schemas.openxmlformats.org/officeDocument/2006/relationships/image" Target="../media/image66.jpeg"/></Relationships>
</file>

<file path=ppt/slides/_rels/slide24.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1.jpeg"/><Relationship Id="rId3" Type="http://schemas.openxmlformats.org/officeDocument/2006/relationships/image" Target="../media/image71.jpeg"/><Relationship Id="rId7" Type="http://schemas.openxmlformats.org/officeDocument/2006/relationships/image" Target="../media/image75.jpeg"/><Relationship Id="rId12" Type="http://schemas.openxmlformats.org/officeDocument/2006/relationships/image" Target="../media/image80.jpeg"/><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image" Target="../media/image74.jpeg"/><Relationship Id="rId11" Type="http://schemas.openxmlformats.org/officeDocument/2006/relationships/image" Target="../media/image79.jpeg"/><Relationship Id="rId5" Type="http://schemas.openxmlformats.org/officeDocument/2006/relationships/image" Target="../media/image73.jpeg"/><Relationship Id="rId10" Type="http://schemas.openxmlformats.org/officeDocument/2006/relationships/image" Target="../media/image78.jpeg"/><Relationship Id="rId4" Type="http://schemas.openxmlformats.org/officeDocument/2006/relationships/image" Target="../media/image72.jpeg"/><Relationship Id="rId9" Type="http://schemas.openxmlformats.org/officeDocument/2006/relationships/image" Target="../media/image77.jpeg"/></Relationships>
</file>

<file path=ppt/slides/_rels/slide25.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26.xml.rels><?xml version="1.0" encoding="UTF-8" standalone="yes"?>
<Relationships xmlns="http://schemas.openxmlformats.org/package/2006/relationships"><Relationship Id="rId8" Type="http://schemas.openxmlformats.org/officeDocument/2006/relationships/image" Target="../media/image88.jpeg"/><Relationship Id="rId13" Type="http://schemas.openxmlformats.org/officeDocument/2006/relationships/image" Target="../media/image93.jpeg"/><Relationship Id="rId3" Type="http://schemas.openxmlformats.org/officeDocument/2006/relationships/diagramData" Target="../diagrams/data17.xml"/><Relationship Id="rId7" Type="http://schemas.microsoft.com/office/2007/relationships/diagramDrawing" Target="../diagrams/drawing17.xml"/><Relationship Id="rId12" Type="http://schemas.openxmlformats.org/officeDocument/2006/relationships/image" Target="../media/image92.jpe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diagramColors" Target="../diagrams/colors17.xml"/><Relationship Id="rId11" Type="http://schemas.openxmlformats.org/officeDocument/2006/relationships/image" Target="../media/image91.jpeg"/><Relationship Id="rId5" Type="http://schemas.openxmlformats.org/officeDocument/2006/relationships/diagramQuickStyle" Target="../diagrams/quickStyle17.xml"/><Relationship Id="rId10" Type="http://schemas.openxmlformats.org/officeDocument/2006/relationships/image" Target="../media/image90.jpeg"/><Relationship Id="rId4" Type="http://schemas.openxmlformats.org/officeDocument/2006/relationships/diagramLayout" Target="../diagrams/layout17.xml"/><Relationship Id="rId9" Type="http://schemas.openxmlformats.org/officeDocument/2006/relationships/image" Target="../media/image89.jpeg"/><Relationship Id="rId14" Type="http://schemas.openxmlformats.org/officeDocument/2006/relationships/image" Target="../media/image94.jpeg"/></Relationships>
</file>

<file path=ppt/slides/_rels/slide27.xml.rels><?xml version="1.0" encoding="UTF-8" standalone="yes"?>
<Relationships xmlns="http://schemas.openxmlformats.org/package/2006/relationships"><Relationship Id="rId8" Type="http://schemas.microsoft.com/office/2007/relationships/diagramDrawing" Target="../diagrams/drawing18.xml"/><Relationship Id="rId13" Type="http://schemas.openxmlformats.org/officeDocument/2006/relationships/image" Target="../media/image100.jpeg"/><Relationship Id="rId3" Type="http://schemas.openxmlformats.org/officeDocument/2006/relationships/image" Target="../media/image95.png"/><Relationship Id="rId7" Type="http://schemas.openxmlformats.org/officeDocument/2006/relationships/diagramColors" Target="../diagrams/colors18.xml"/><Relationship Id="rId12" Type="http://schemas.openxmlformats.org/officeDocument/2006/relationships/image" Target="../media/image99.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diagramQuickStyle" Target="../diagrams/quickStyle18.xml"/><Relationship Id="rId11" Type="http://schemas.openxmlformats.org/officeDocument/2006/relationships/image" Target="../media/image98.jpeg"/><Relationship Id="rId5" Type="http://schemas.openxmlformats.org/officeDocument/2006/relationships/diagramLayout" Target="../diagrams/layout18.xml"/><Relationship Id="rId10" Type="http://schemas.openxmlformats.org/officeDocument/2006/relationships/image" Target="../media/image97.jpeg"/><Relationship Id="rId4" Type="http://schemas.openxmlformats.org/officeDocument/2006/relationships/diagramData" Target="../diagrams/data18.xml"/><Relationship Id="rId9" Type="http://schemas.openxmlformats.org/officeDocument/2006/relationships/image" Target="../media/image96.jpeg"/><Relationship Id="rId14" Type="http://schemas.openxmlformats.org/officeDocument/2006/relationships/image" Target="../media/image101.jpeg"/></Relationships>
</file>

<file path=ppt/slides/_rels/slide28.xml.rels><?xml version="1.0" encoding="UTF-8" standalone="yes"?>
<Relationships xmlns="http://schemas.openxmlformats.org/package/2006/relationships"><Relationship Id="rId8" Type="http://schemas.microsoft.com/office/2007/relationships/diagramDrawing" Target="../diagrams/drawing19.xml"/><Relationship Id="rId13"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diagramColors" Target="../diagrams/colors19.xml"/><Relationship Id="rId12" Type="http://schemas.openxmlformats.org/officeDocument/2006/relationships/image" Target="../media/image106.jpeg"/><Relationship Id="rId2" Type="http://schemas.openxmlformats.org/officeDocument/2006/relationships/notesSlide" Target="../notesSlides/notesSlide28.xml"/><Relationship Id="rId16" Type="http://schemas.openxmlformats.org/officeDocument/2006/relationships/image" Target="../media/image110.png"/><Relationship Id="rId1" Type="http://schemas.openxmlformats.org/officeDocument/2006/relationships/slideLayout" Target="../slideLayouts/slideLayout6.xml"/><Relationship Id="rId6" Type="http://schemas.openxmlformats.org/officeDocument/2006/relationships/diagramQuickStyle" Target="../diagrams/quickStyle19.xml"/><Relationship Id="rId11" Type="http://schemas.openxmlformats.org/officeDocument/2006/relationships/image" Target="../media/image105.jpeg"/><Relationship Id="rId5" Type="http://schemas.openxmlformats.org/officeDocument/2006/relationships/diagramLayout" Target="../diagrams/layout19.xml"/><Relationship Id="rId15" Type="http://schemas.openxmlformats.org/officeDocument/2006/relationships/image" Target="../media/image109.jpeg"/><Relationship Id="rId10" Type="http://schemas.openxmlformats.org/officeDocument/2006/relationships/image" Target="../media/image104.png"/><Relationship Id="rId4" Type="http://schemas.openxmlformats.org/officeDocument/2006/relationships/diagramData" Target="../diagrams/data19.xml"/><Relationship Id="rId9" Type="http://schemas.openxmlformats.org/officeDocument/2006/relationships/image" Target="../media/image103.jpeg"/><Relationship Id="rId14" Type="http://schemas.openxmlformats.org/officeDocument/2006/relationships/image" Target="../media/image108.png"/></Relationships>
</file>

<file path=ppt/slides/_rels/slide29.xml.rels><?xml version="1.0" encoding="UTF-8" standalone="yes"?>
<Relationships xmlns="http://schemas.openxmlformats.org/package/2006/relationships"><Relationship Id="rId8" Type="http://schemas.openxmlformats.org/officeDocument/2006/relationships/image" Target="../media/image111.jpeg"/><Relationship Id="rId13" Type="http://schemas.openxmlformats.org/officeDocument/2006/relationships/image" Target="../media/image115.jpeg"/><Relationship Id="rId3" Type="http://schemas.openxmlformats.org/officeDocument/2006/relationships/diagramData" Target="../diagrams/data20.xml"/><Relationship Id="rId7" Type="http://schemas.microsoft.com/office/2007/relationships/diagramDrawing" Target="../diagrams/drawing20.xml"/><Relationship Id="rId12" Type="http://schemas.openxmlformats.org/officeDocument/2006/relationships/image" Target="../media/image114.jpe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diagramColors" Target="../diagrams/colors20.xml"/><Relationship Id="rId11" Type="http://schemas.openxmlformats.org/officeDocument/2006/relationships/image" Target="../media/image113.jpeg"/><Relationship Id="rId5" Type="http://schemas.openxmlformats.org/officeDocument/2006/relationships/diagramQuickStyle" Target="../diagrams/quickStyle20.xml"/><Relationship Id="rId10" Type="http://schemas.microsoft.com/office/2007/relationships/hdphoto" Target="../media/hdphoto2.wdp"/><Relationship Id="rId4" Type="http://schemas.openxmlformats.org/officeDocument/2006/relationships/diagramLayout" Target="../diagrams/layout20.xml"/><Relationship Id="rId9" Type="http://schemas.openxmlformats.org/officeDocument/2006/relationships/image" Target="../media/image11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118.jpeg"/><Relationship Id="rId4" Type="http://schemas.openxmlformats.org/officeDocument/2006/relationships/image" Target="../media/image117.jpeg"/></Relationships>
</file>

<file path=ppt/slides/_rels/slide31.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6.jpeg"/><Relationship Id="rId5" Type="http://schemas.openxmlformats.org/officeDocument/2006/relationships/diagramQuickStyle" Target="../diagrams/quickStyle2.xml"/><Relationship Id="rId10" Type="http://schemas.openxmlformats.org/officeDocument/2006/relationships/image" Target="../media/image5.jpeg"/><Relationship Id="rId4" Type="http://schemas.openxmlformats.org/officeDocument/2006/relationships/diagramLayout" Target="../diagrams/layout2.xml"/><Relationship Id="rId9" Type="http://schemas.openxmlformats.org/officeDocument/2006/relationships/image" Target="../media/image4.jpeg"/></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7.jpeg"/><Relationship Id="rId7" Type="http://schemas.openxmlformats.org/officeDocument/2006/relationships/diagramColors" Target="../diagrams/colors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image" Target="../media/image8.jpeg"/><Relationship Id="rId7" Type="http://schemas.openxmlformats.org/officeDocument/2006/relationships/diagramData" Target="../diagrams/data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jpeg"/><Relationship Id="rId11" Type="http://schemas.microsoft.com/office/2007/relationships/diagramDrawing" Target="../diagrams/drawing4.xml"/><Relationship Id="rId5" Type="http://schemas.openxmlformats.org/officeDocument/2006/relationships/image" Target="../media/image10.jpeg"/><Relationship Id="rId10" Type="http://schemas.openxmlformats.org/officeDocument/2006/relationships/diagramColors" Target="../diagrams/colors4.xml"/><Relationship Id="rId4" Type="http://schemas.openxmlformats.org/officeDocument/2006/relationships/image" Target="../media/image9.jpeg"/><Relationship Id="rId9"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sp>
        <p:nvSpPr>
          <p:cNvPr id="11266" name="標題 1"/>
          <p:cNvSpPr>
            <a:spLocks noGrp="1"/>
          </p:cNvSpPr>
          <p:nvPr>
            <p:ph type="ctrTitle"/>
          </p:nvPr>
        </p:nvSpPr>
        <p:spPr>
          <a:xfrm>
            <a:off x="1537750" y="2252873"/>
            <a:ext cx="6191250" cy="1504979"/>
          </a:xfrm>
        </p:spPr>
        <p:txBody>
          <a:bodyPr/>
          <a:lstStyle/>
          <a:p>
            <a:pPr eaLnBrk="1" hangingPunct="1"/>
            <a:r>
              <a:rPr lang="zh-TW" altLang="en-US" sz="4400" b="1" dirty="0" smtClean="0">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高雄市政府農業局</a:t>
            </a:r>
            <a:r>
              <a:rPr lang="en-US" altLang="zh-TW" sz="4400" b="1" dirty="0" smtClean="0">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
            </a:r>
            <a:br>
              <a:rPr lang="en-US" altLang="zh-TW" sz="4400" b="1" dirty="0" smtClean="0">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br>
            <a:r>
              <a:rPr lang="zh-TW" altLang="en-US" sz="4400" b="1" dirty="0" smtClean="0">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工作報告</a:t>
            </a:r>
            <a:endParaRPr lang="zh-TW" altLang="en-US" sz="1200" b="1" dirty="0" smtClean="0">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11274" name="投影片編號版面配置區 1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28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eaLnBrk="0" hangingPunct="0">
              <a:spcBef>
                <a:spcPct val="20000"/>
              </a:spcBef>
              <a:buFont typeface="Arial" panose="020B0604020202020204" pitchFamily="34" charset="0"/>
              <a:buChar char="–"/>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eaLnBrk="0" hangingPunct="0">
              <a:spcBef>
                <a:spcPct val="20000"/>
              </a:spcBef>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eaLnBrk="0" hangingPunct="0">
              <a:spcBef>
                <a:spcPct val="20000"/>
              </a:spcBef>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eaLnBrk="1" hangingPunct="1">
              <a:spcBef>
                <a:spcPct val="0"/>
              </a:spcBef>
              <a:buFontTx/>
              <a:buNone/>
            </a:pPr>
            <a:fld id="{27ADAF26-FD31-46DF-84CC-234EF8E6414C}" type="slidenum">
              <a:rPr lang="zh-TW" altLang="en-US" sz="1200">
                <a:latin typeface="新細明體" panose="02020500000000000000" pitchFamily="18" charset="-120"/>
                <a:ea typeface="新細明體" panose="02020500000000000000" pitchFamily="18" charset="-120"/>
                <a:cs typeface="Arial Unicode MS" panose="020B0604020202020204" pitchFamily="34" charset="-120"/>
              </a:rPr>
              <a:pPr eaLnBrk="1" hangingPunct="1">
                <a:spcBef>
                  <a:spcPct val="0"/>
                </a:spcBef>
                <a:buFontTx/>
                <a:buNone/>
              </a:pPr>
              <a:t>1</a:t>
            </a:fld>
            <a:endParaRPr lang="en-US" altLang="zh-TW" sz="1200" dirty="0">
              <a:latin typeface="新細明體" panose="02020500000000000000" pitchFamily="18" charset="-120"/>
              <a:ea typeface="新細明體" panose="02020500000000000000" pitchFamily="18" charset="-120"/>
              <a:cs typeface="Arial Unicode MS" panose="020B0604020202020204" pitchFamily="34" charset="-120"/>
            </a:endParaRPr>
          </a:p>
        </p:txBody>
      </p:sp>
      <p:sp>
        <p:nvSpPr>
          <p:cNvPr id="16" name="Rectangle 3"/>
          <p:cNvSpPr>
            <a:spLocks noChangeArrowheads="1"/>
          </p:cNvSpPr>
          <p:nvPr/>
        </p:nvSpPr>
        <p:spPr bwMode="auto">
          <a:xfrm>
            <a:off x="2797171" y="3971202"/>
            <a:ext cx="3672408" cy="769441"/>
          </a:xfrm>
          <a:prstGeom prst="rect">
            <a:avLst/>
          </a:prstGeom>
          <a:noFill/>
          <a:ln w="9525">
            <a:noFill/>
            <a:miter lim="800000"/>
            <a:headEnd/>
            <a:tailEnd/>
          </a:ln>
        </p:spPr>
        <p:txBody>
          <a:bodyPr wrap="square">
            <a:spAutoFit/>
          </a:bodyPr>
          <a:lstStyle/>
          <a:p>
            <a:pPr algn="ctr"/>
            <a:r>
              <a:rPr kumimoji="0" lang="zh-TW" altLang="en-US" sz="2800" b="1" dirty="0" smtClean="0">
                <a:latin typeface="Arial Unicode MS" panose="020B0604020202020204" pitchFamily="34" charset="-120"/>
                <a:ea typeface="Arial Unicode MS" panose="020B0604020202020204" pitchFamily="34" charset="-120"/>
                <a:cs typeface="Arial Unicode MS" panose="020B0604020202020204" pitchFamily="34" charset="-120"/>
              </a:rPr>
              <a:t>報告人</a:t>
            </a:r>
            <a:r>
              <a:rPr kumimoji="0" lang="zh-TW" altLang="en-US" sz="2800" b="1" dirty="0">
                <a:latin typeface="Arial Unicode MS" panose="020B0604020202020204" pitchFamily="34" charset="-120"/>
                <a:ea typeface="Arial Unicode MS" panose="020B0604020202020204" pitchFamily="34" charset="-120"/>
                <a:cs typeface="Arial Unicode MS" panose="020B0604020202020204" pitchFamily="34" charset="-120"/>
              </a:rPr>
              <a:t>：蔡復進局長</a:t>
            </a:r>
            <a:endParaRPr kumimoji="0" lang="en-US" altLang="zh-TW" sz="2800" b="1" dirty="0">
              <a:latin typeface="Arial Unicode MS" panose="020B0604020202020204" pitchFamily="34" charset="-120"/>
              <a:ea typeface="Arial Unicode MS" panose="020B0604020202020204" pitchFamily="34" charset="-120"/>
              <a:cs typeface="Arial Unicode MS" panose="020B0604020202020204" pitchFamily="34" charset="-120"/>
            </a:endParaRPr>
          </a:p>
          <a:p>
            <a:pPr algn="dist"/>
            <a:endParaRPr kumimoji="0" lang="en-US" altLang="zh-TW" sz="1600" b="1" dirty="0">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2" name="矩形 1"/>
          <p:cNvSpPr/>
          <p:nvPr/>
        </p:nvSpPr>
        <p:spPr>
          <a:xfrm>
            <a:off x="7221837" y="6295017"/>
            <a:ext cx="1838965" cy="369332"/>
          </a:xfrm>
          <a:prstGeom prst="rect">
            <a:avLst/>
          </a:prstGeom>
        </p:spPr>
        <p:txBody>
          <a:bodyPr wrap="none">
            <a:spAutoFit/>
          </a:bodyPr>
          <a:lstStyle/>
          <a:p>
            <a:r>
              <a:rPr kumimoji="0" lang="en-US" altLang="zh-TW" b="1" dirty="0" smtClean="0">
                <a:latin typeface="Arial Unicode MS" panose="020B0604020202020204" pitchFamily="34" charset="-120"/>
                <a:ea typeface="Arial Unicode MS" panose="020B0604020202020204" pitchFamily="34" charset="-120"/>
                <a:cs typeface="Arial Unicode MS" panose="020B0604020202020204" pitchFamily="34" charset="-120"/>
              </a:rPr>
              <a:t>105</a:t>
            </a:r>
            <a:r>
              <a:rPr kumimoji="0" lang="zh-TW" altLang="en-US" b="1" dirty="0" smtClean="0">
                <a:latin typeface="Arial Unicode MS" panose="020B0604020202020204" pitchFamily="34" charset="-120"/>
                <a:ea typeface="Arial Unicode MS" panose="020B0604020202020204" pitchFamily="34" charset="-120"/>
                <a:cs typeface="Arial Unicode MS" panose="020B0604020202020204" pitchFamily="34" charset="-120"/>
              </a:rPr>
              <a:t>年</a:t>
            </a:r>
            <a:r>
              <a:rPr kumimoji="0" lang="en-US" altLang="zh-TW" b="1" dirty="0" smtClean="0">
                <a:latin typeface="Arial Unicode MS" panose="020B0604020202020204" pitchFamily="34" charset="-120"/>
                <a:ea typeface="Arial Unicode MS" panose="020B0604020202020204" pitchFamily="34" charset="-120"/>
                <a:cs typeface="Arial Unicode MS" panose="020B0604020202020204" pitchFamily="34" charset="-120"/>
              </a:rPr>
              <a:t>10</a:t>
            </a:r>
            <a:r>
              <a:rPr kumimoji="0" lang="zh-TW" altLang="en-US" b="1" dirty="0" smtClean="0">
                <a:latin typeface="Arial Unicode MS" panose="020B0604020202020204" pitchFamily="34" charset="-120"/>
                <a:ea typeface="Arial Unicode MS" panose="020B0604020202020204" pitchFamily="34" charset="-120"/>
                <a:cs typeface="Arial Unicode MS" panose="020B0604020202020204" pitchFamily="34" charset="-120"/>
              </a:rPr>
              <a:t>月</a:t>
            </a:r>
            <a:r>
              <a:rPr kumimoji="0" lang="en-US" altLang="zh-TW" b="1" dirty="0" smtClean="0">
                <a:latin typeface="Arial Unicode MS" panose="020B0604020202020204" pitchFamily="34" charset="-120"/>
                <a:ea typeface="Arial Unicode MS" panose="020B0604020202020204" pitchFamily="34" charset="-120"/>
                <a:cs typeface="Arial Unicode MS" panose="020B0604020202020204" pitchFamily="34" charset="-120"/>
              </a:rPr>
              <a:t>21</a:t>
            </a:r>
            <a:r>
              <a:rPr kumimoji="0" lang="zh-TW" altLang="en-US" b="1" dirty="0" smtClean="0">
                <a:latin typeface="Arial Unicode MS" panose="020B0604020202020204" pitchFamily="34" charset="-120"/>
                <a:ea typeface="Arial Unicode MS" panose="020B0604020202020204" pitchFamily="34" charset="-120"/>
                <a:cs typeface="Arial Unicode MS" panose="020B0604020202020204" pitchFamily="34" charset="-120"/>
              </a:rPr>
              <a:t>日 </a:t>
            </a:r>
            <a:endParaRPr lang="zh-TW" altLang="en-US" dirty="0"/>
          </a:p>
        </p:txBody>
      </p:sp>
      <p:sp>
        <p:nvSpPr>
          <p:cNvPr id="3" name="文字方塊 2"/>
          <p:cNvSpPr txBox="1"/>
          <p:nvPr/>
        </p:nvSpPr>
        <p:spPr>
          <a:xfrm>
            <a:off x="395536" y="351839"/>
            <a:ext cx="3528392" cy="646331"/>
          </a:xfrm>
          <a:prstGeom prst="rect">
            <a:avLst/>
          </a:prstGeom>
          <a:noFill/>
        </p:spPr>
        <p:txBody>
          <a:bodyPr wrap="square" rtlCol="0">
            <a:spAutoFit/>
          </a:bodyPr>
          <a:lstStyle/>
          <a:p>
            <a:r>
              <a:rPr lang="zh-TW" altLang="zh-TW" b="1" dirty="0">
                <a:latin typeface="Arial Unicode MS" panose="020B0604020202020204" pitchFamily="34" charset="-120"/>
                <a:ea typeface="Arial Unicode MS" panose="020B0604020202020204" pitchFamily="34" charset="-120"/>
                <a:cs typeface="Arial Unicode MS" panose="020B0604020202020204" pitchFamily="34" charset="-120"/>
              </a:rPr>
              <a:t>高雄市議會第</a:t>
            </a:r>
            <a:r>
              <a:rPr lang="en-US" altLang="zh-TW" b="1" dirty="0">
                <a:latin typeface="Arial Unicode MS" panose="020B0604020202020204" pitchFamily="34" charset="-120"/>
                <a:ea typeface="Arial Unicode MS" panose="020B0604020202020204" pitchFamily="34" charset="-120"/>
                <a:cs typeface="Arial Unicode MS" panose="020B0604020202020204" pitchFamily="34" charset="-120"/>
              </a:rPr>
              <a:t>2</a:t>
            </a:r>
            <a:r>
              <a:rPr lang="zh-TW" altLang="zh-TW" b="1" dirty="0">
                <a:latin typeface="Arial Unicode MS" panose="020B0604020202020204" pitchFamily="34" charset="-120"/>
                <a:ea typeface="Arial Unicode MS" panose="020B0604020202020204" pitchFamily="34" charset="-120"/>
                <a:cs typeface="Arial Unicode MS" panose="020B0604020202020204" pitchFamily="34" charset="-120"/>
              </a:rPr>
              <a:t>屆</a:t>
            </a:r>
            <a:r>
              <a:rPr lang="zh-TW" altLang="zh-TW" b="1" dirty="0" smtClean="0">
                <a:latin typeface="Arial Unicode MS" panose="020B0604020202020204" pitchFamily="34" charset="-120"/>
                <a:ea typeface="Arial Unicode MS" panose="020B0604020202020204" pitchFamily="34" charset="-120"/>
                <a:cs typeface="Arial Unicode MS" panose="020B0604020202020204" pitchFamily="34" charset="-120"/>
              </a:rPr>
              <a:t>第</a:t>
            </a:r>
            <a:r>
              <a:rPr lang="en-US" altLang="zh-TW" b="1" dirty="0" smtClean="0">
                <a:latin typeface="Arial Unicode MS" panose="020B0604020202020204" pitchFamily="34" charset="-120"/>
                <a:ea typeface="Arial Unicode MS" panose="020B0604020202020204" pitchFamily="34" charset="-120"/>
                <a:cs typeface="Arial Unicode MS" panose="020B0604020202020204" pitchFamily="34" charset="-120"/>
              </a:rPr>
              <a:t>4</a:t>
            </a:r>
            <a:r>
              <a:rPr lang="zh-TW" altLang="zh-TW" b="1" dirty="0" smtClean="0">
                <a:latin typeface="Arial Unicode MS" panose="020B0604020202020204" pitchFamily="34" charset="-120"/>
                <a:ea typeface="Arial Unicode MS" panose="020B0604020202020204" pitchFamily="34" charset="-120"/>
                <a:cs typeface="Arial Unicode MS" panose="020B0604020202020204" pitchFamily="34" charset="-120"/>
              </a:rPr>
              <a:t>次</a:t>
            </a:r>
            <a:r>
              <a:rPr lang="zh-TW" altLang="zh-TW" b="1" dirty="0">
                <a:latin typeface="Arial Unicode MS" panose="020B0604020202020204" pitchFamily="34" charset="-120"/>
                <a:ea typeface="Arial Unicode MS" panose="020B0604020202020204" pitchFamily="34" charset="-120"/>
                <a:cs typeface="Arial Unicode MS" panose="020B0604020202020204" pitchFamily="34" charset="-120"/>
              </a:rPr>
              <a:t>定期大會</a:t>
            </a:r>
            <a:r>
              <a:rPr lang="en-US" altLang="zh-TW" b="1" dirty="0">
                <a:latin typeface="Arial Unicode MS" panose="020B0604020202020204" pitchFamily="34" charset="-120"/>
                <a:ea typeface="Arial Unicode MS" panose="020B0604020202020204" pitchFamily="34" charset="-120"/>
                <a:cs typeface="Arial Unicode MS" panose="020B0604020202020204" pitchFamily="34" charset="-120"/>
              </a:rPr>
              <a:t/>
            </a:r>
            <a:br>
              <a:rPr lang="en-US" altLang="zh-TW" b="1" dirty="0">
                <a:latin typeface="Arial Unicode MS" panose="020B0604020202020204" pitchFamily="34" charset="-120"/>
                <a:ea typeface="Arial Unicode MS" panose="020B0604020202020204" pitchFamily="34" charset="-120"/>
                <a:cs typeface="Arial Unicode MS" panose="020B0604020202020204" pitchFamily="34" charset="-120"/>
              </a:rPr>
            </a:br>
            <a:r>
              <a:rPr lang="zh-TW" altLang="zh-TW" b="1" dirty="0">
                <a:latin typeface="Arial Unicode MS" panose="020B0604020202020204" pitchFamily="34" charset="-120"/>
                <a:ea typeface="Arial Unicode MS" panose="020B0604020202020204" pitchFamily="34" charset="-120"/>
                <a:cs typeface="Arial Unicode MS" panose="020B0604020202020204" pitchFamily="34" charset="-120"/>
              </a:rPr>
              <a:t>農林部門業務報告</a:t>
            </a:r>
            <a:endParaRPr lang="zh-TW" altLang="en-US" b="1" dirty="0">
              <a:latin typeface="Arial Unicode MS" panose="020B0604020202020204" pitchFamily="34" charset="-120"/>
              <a:ea typeface="Arial Unicode MS" panose="020B0604020202020204" pitchFamily="34" charset="-120"/>
              <a:cs typeface="Arial Unicode MS" panose="020B0604020202020204" pitchFamily="34" charset="-12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8EEC9F9C-9605-4390-BFED-5614BD31E972}" type="slidenum">
              <a:rPr lang="zh-TW" altLang="en-US" smtClean="0"/>
              <a:pPr/>
              <a:t>10</a:t>
            </a:fld>
            <a:endParaRPr lang="en-US" altLang="zh-TW"/>
          </a:p>
        </p:txBody>
      </p:sp>
      <p:pic>
        <p:nvPicPr>
          <p:cNvPr id="7" name="內容版面配置區 6"/>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2440" y="1475656"/>
            <a:ext cx="5855704" cy="5421911"/>
          </a:xfrm>
        </p:spPr>
      </p:pic>
      <p:pic>
        <p:nvPicPr>
          <p:cNvPr id="10" name="圖片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4779992"/>
            <a:ext cx="2736304" cy="17128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8" name="群組 27"/>
          <p:cNvGrpSpPr/>
          <p:nvPr/>
        </p:nvGrpSpPr>
        <p:grpSpPr>
          <a:xfrm>
            <a:off x="0" y="1867943"/>
            <a:ext cx="2831368" cy="1595938"/>
            <a:chOff x="5469565" y="3781393"/>
            <a:chExt cx="3286490" cy="1902337"/>
          </a:xfrm>
        </p:grpSpPr>
        <p:pic>
          <p:nvPicPr>
            <p:cNvPr id="8" name="圖片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80785" y="3781393"/>
              <a:ext cx="3275270" cy="18870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文字方塊 12"/>
            <p:cNvSpPr txBox="1"/>
            <p:nvPr/>
          </p:nvSpPr>
          <p:spPr>
            <a:xfrm>
              <a:off x="5469565" y="5206804"/>
              <a:ext cx="809766" cy="476926"/>
            </a:xfrm>
            <a:prstGeom prst="rect">
              <a:avLst/>
            </a:prstGeom>
            <a:noFill/>
          </p:spPr>
          <p:txBody>
            <a:bodyPr wrap="none" rtlCol="0">
              <a:spAutoFit/>
            </a:bodyPr>
            <a:lstStyle/>
            <a:p>
              <a:r>
                <a:rPr lang="zh-TW" altLang="en-US" sz="2000" b="1" dirty="0" smtClean="0">
                  <a:latin typeface="Arial Unicode MS" panose="020B0604020202020204" pitchFamily="34" charset="-120"/>
                  <a:ea typeface="Arial Unicode MS" panose="020B0604020202020204" pitchFamily="34" charset="-120"/>
                  <a:cs typeface="Arial Unicode MS" panose="020B0604020202020204" pitchFamily="34" charset="-120"/>
                </a:rPr>
                <a:t>現況</a:t>
              </a:r>
              <a:endParaRPr lang="en-US" sz="2000" b="1" dirty="0">
                <a:latin typeface="Arial Unicode MS" panose="020B0604020202020204" pitchFamily="34" charset="-120"/>
                <a:ea typeface="Arial Unicode MS" panose="020B0604020202020204" pitchFamily="34" charset="-120"/>
                <a:cs typeface="Arial Unicode MS" panose="020B0604020202020204" pitchFamily="34" charset="-120"/>
              </a:endParaRPr>
            </a:p>
          </p:txBody>
        </p:sp>
      </p:grpSp>
      <p:pic>
        <p:nvPicPr>
          <p:cNvPr id="29" name="圖片 2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689508" y="2492896"/>
            <a:ext cx="4347778" cy="26642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14" name="資料庫圖表 13"/>
          <p:cNvGraphicFramePr/>
          <p:nvPr>
            <p:extLst>
              <p:ext uri="{D42A27DB-BD31-4B8C-83A1-F6EECF244321}">
                <p14:modId xmlns:p14="http://schemas.microsoft.com/office/powerpoint/2010/main" val="974536281"/>
              </p:ext>
            </p:extLst>
          </p:nvPr>
        </p:nvGraphicFramePr>
        <p:xfrm>
          <a:off x="179512" y="0"/>
          <a:ext cx="8820473" cy="170080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7739588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標題 3"/>
          <p:cNvSpPr>
            <a:spLocks noGrp="1"/>
          </p:cNvSpPr>
          <p:nvPr>
            <p:ph type="title"/>
          </p:nvPr>
        </p:nvSpPr>
        <p:spPr>
          <a:xfrm>
            <a:off x="-11224" y="363099"/>
            <a:ext cx="9144000" cy="787348"/>
          </a:xfrm>
        </p:spPr>
        <p:txBody>
          <a:bodyPr/>
          <a:lstStyle/>
          <a:p>
            <a:pPr eaLnBrk="1" hangingPunct="1"/>
            <a:r>
              <a:rPr lang="zh-TW" altLang="en-US" sz="3600" b="1" dirty="0" smtClean="0">
                <a:latin typeface="Arial Unicode MS" panose="020B0604020202020204" pitchFamily="34" charset="-120"/>
                <a:ea typeface="Arial Unicode MS" panose="020B0604020202020204" pitchFamily="34" charset="-120"/>
                <a:cs typeface="Arial Unicode MS" panose="020B0604020202020204" pitchFamily="34" charset="-120"/>
              </a:rPr>
              <a:t>建構安全農產基地</a:t>
            </a:r>
            <a:endParaRPr lang="zh-TW" altLang="en-US" sz="3600" dirty="0" smtClean="0">
              <a:latin typeface="Arial Unicode MS" panose="020B0604020202020204" pitchFamily="34" charset="-120"/>
              <a:ea typeface="Arial Unicode MS" panose="020B0604020202020204" pitchFamily="34" charset="-120"/>
              <a:cs typeface="Arial Unicode MS" panose="020B0604020202020204" pitchFamily="34" charset="-120"/>
            </a:endParaRPr>
          </a:p>
        </p:txBody>
      </p:sp>
      <p:graphicFrame>
        <p:nvGraphicFramePr>
          <p:cNvPr id="5" name="資料庫圖表 4"/>
          <p:cNvGraphicFramePr/>
          <p:nvPr>
            <p:extLst/>
          </p:nvPr>
        </p:nvGraphicFramePr>
        <p:xfrm>
          <a:off x="-140935" y="1243448"/>
          <a:ext cx="5326816" cy="4840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表格 6"/>
          <p:cNvGraphicFramePr>
            <a:graphicFrameLocks noGrp="1"/>
          </p:cNvGraphicFramePr>
          <p:nvPr>
            <p:extLst>
              <p:ext uri="{D42A27DB-BD31-4B8C-83A1-F6EECF244321}">
                <p14:modId xmlns:p14="http://schemas.microsoft.com/office/powerpoint/2010/main" val="1506351777"/>
              </p:ext>
            </p:extLst>
          </p:nvPr>
        </p:nvGraphicFramePr>
        <p:xfrm>
          <a:off x="4427983" y="4472819"/>
          <a:ext cx="3588372" cy="1381126"/>
        </p:xfrm>
        <a:graphic>
          <a:graphicData uri="http://schemas.openxmlformats.org/drawingml/2006/table">
            <a:tbl>
              <a:tblPr firstRow="1" bandRow="1">
                <a:tableStyleId>{3B4B98B0-60AC-42C2-AFA5-B58CD77FA1E5}</a:tableStyleId>
              </a:tblPr>
              <a:tblGrid>
                <a:gridCol w="1564162"/>
                <a:gridCol w="1104115"/>
                <a:gridCol w="920095"/>
              </a:tblGrid>
              <a:tr h="639786">
                <a:tc>
                  <a:txBody>
                    <a:bodyPr/>
                    <a:lstStyle/>
                    <a:p>
                      <a:pPr algn="ctr"/>
                      <a:r>
                        <a:rPr lang="zh-TW" altLang="en-US" sz="18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產銷</a:t>
                      </a:r>
                      <a:r>
                        <a:rPr lang="zh-TW" altLang="en-US" sz="1800" dirty="0" smtClean="0">
                          <a:latin typeface="Arial Unicode MS" panose="020B0604020202020204" pitchFamily="34" charset="-120"/>
                          <a:ea typeface="Arial Unicode MS" panose="020B0604020202020204" pitchFamily="34" charset="-120"/>
                          <a:cs typeface="Arial Unicode MS" panose="020B0604020202020204" pitchFamily="34" charset="-120"/>
                        </a:rPr>
                        <a:t>履歷輔導</a:t>
                      </a:r>
                      <a:endParaRPr lang="zh-TW" altLang="en-US" sz="1800" dirty="0">
                        <a:latin typeface="Arial Unicode MS" panose="020B0604020202020204" pitchFamily="34" charset="-120"/>
                        <a:ea typeface="Arial Unicode MS" panose="020B0604020202020204" pitchFamily="34" charset="-120"/>
                        <a:cs typeface="Arial Unicode MS" panose="020B0604020202020204" pitchFamily="34" charset="-120"/>
                      </a:endParaRPr>
                    </a:p>
                  </a:txBody>
                  <a:tcPr marL="91451" marR="91451" marT="45699" marB="45699" anchor="ctr"/>
                </a:tc>
                <a:tc>
                  <a:txBody>
                    <a:bodyPr/>
                    <a:lstStyle/>
                    <a:p>
                      <a:pPr marL="0" algn="ctr" defTabSz="914400" rtl="0" eaLnBrk="1" latinLnBrk="0" hangingPunct="1"/>
                      <a:r>
                        <a:rPr lang="en-US" altLang="zh-TW" sz="1800" b="1" kern="12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104</a:t>
                      </a:r>
                      <a:r>
                        <a:rPr lang="zh-TW" altLang="en-US" sz="1800" b="1" kern="12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年</a:t>
                      </a:r>
                      <a:endParaRPr lang="en-US" altLang="zh-TW" sz="1800" b="1" kern="12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a:txBody>
                  <a:tcPr marL="91451" marR="91451" marT="45699" marB="45699" anchor="ctr"/>
                </a:tc>
                <a:tc>
                  <a:txBody>
                    <a:bodyPr/>
                    <a:lstStyle/>
                    <a:p>
                      <a:pPr algn="ctr"/>
                      <a:r>
                        <a:rPr lang="en-US" altLang="zh-TW" sz="1800"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105</a:t>
                      </a:r>
                      <a:r>
                        <a:rPr lang="zh-TW" altLang="en-US" sz="1800"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年</a:t>
                      </a:r>
                      <a:endParaRPr lang="en-US" altLang="zh-TW" sz="1800"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a:p>
                      <a:pPr algn="ctr"/>
                      <a:r>
                        <a:rPr lang="en-US" altLang="zh-TW" sz="1400"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(1-6</a:t>
                      </a:r>
                      <a:r>
                        <a:rPr lang="zh-TW" altLang="en-US" sz="1400"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月</a:t>
                      </a:r>
                      <a:r>
                        <a:rPr lang="en-US" altLang="zh-TW" sz="1400"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a:t>
                      </a:r>
                      <a:endParaRPr lang="zh-TW" altLang="en-US" sz="14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a:txBody>
                  <a:tcPr marL="91451" marR="91451" marT="45699" marB="45699" anchor="ctr"/>
                </a:tc>
              </a:tr>
              <a:tr h="370670">
                <a:tc>
                  <a:txBody>
                    <a:bodyPr/>
                    <a:lstStyle/>
                    <a:p>
                      <a:pPr algn="ctr"/>
                      <a:r>
                        <a:rPr lang="zh-TW" altLang="en-US" sz="1800" dirty="0" smtClean="0">
                          <a:latin typeface="Arial Unicode MS" panose="020B0604020202020204" pitchFamily="34" charset="-120"/>
                          <a:ea typeface="Arial Unicode MS" panose="020B0604020202020204" pitchFamily="34" charset="-120"/>
                          <a:cs typeface="Arial Unicode MS" panose="020B0604020202020204" pitchFamily="34" charset="-120"/>
                        </a:rPr>
                        <a:t>戶數</a:t>
                      </a:r>
                      <a:endParaRPr lang="zh-TW" altLang="en-US" sz="1800" dirty="0">
                        <a:latin typeface="Arial Unicode MS" panose="020B0604020202020204" pitchFamily="34" charset="-120"/>
                        <a:ea typeface="Arial Unicode MS" panose="020B0604020202020204" pitchFamily="34" charset="-120"/>
                        <a:cs typeface="Arial Unicode MS" panose="020B0604020202020204" pitchFamily="34" charset="-120"/>
                      </a:endParaRPr>
                    </a:p>
                  </a:txBody>
                  <a:tcPr marL="91451" marR="91451" marT="45699" marB="45699"/>
                </a:tc>
                <a:tc>
                  <a:txBody>
                    <a:bodyPr/>
                    <a:lstStyle/>
                    <a:p>
                      <a:pPr algn="ctr" fontAlgn="ctr"/>
                      <a:r>
                        <a:rPr lang="en-US" altLang="zh-TW" sz="1600" b="0" i="0" u="none" strike="noStrike"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766</a:t>
                      </a:r>
                      <a:endParaRPr lang="en-US" altLang="zh-TW" sz="1600" b="0" i="0" u="none" strike="noStrike"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a:txBody>
                  <a:tcPr marL="7621" marR="7621" marT="7616" marB="0" anchor="ctr"/>
                </a:tc>
                <a:tc>
                  <a:txBody>
                    <a:bodyPr/>
                    <a:lstStyle/>
                    <a:p>
                      <a:pPr algn="ctr" fontAlgn="ctr"/>
                      <a:r>
                        <a:rPr lang="en-US" altLang="zh-TW" sz="1600" b="0" i="0" u="none" strike="noStrike"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799</a:t>
                      </a:r>
                      <a:endParaRPr lang="en-US" altLang="zh-TW" sz="1600" b="0" i="0" u="none" strike="noStrike"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a:txBody>
                  <a:tcPr marL="7621" marR="7621" marT="7616" marB="0" anchor="ctr"/>
                </a:tc>
              </a:tr>
              <a:tr h="370670">
                <a:tc>
                  <a:txBody>
                    <a:bodyPr/>
                    <a:lstStyle/>
                    <a:p>
                      <a:pPr algn="ctr"/>
                      <a:r>
                        <a:rPr lang="zh-TW" altLang="en-US" sz="1800" dirty="0" smtClean="0">
                          <a:latin typeface="Arial Unicode MS" panose="020B0604020202020204" pitchFamily="34" charset="-120"/>
                          <a:ea typeface="Arial Unicode MS" panose="020B0604020202020204" pitchFamily="34" charset="-120"/>
                          <a:cs typeface="Arial Unicode MS" panose="020B0604020202020204" pitchFamily="34" charset="-120"/>
                        </a:rPr>
                        <a:t>面積</a:t>
                      </a:r>
                      <a:r>
                        <a:rPr lang="en-US" altLang="zh-TW" sz="1800" dirty="0" smtClean="0">
                          <a:latin typeface="Arial Unicode MS" panose="020B0604020202020204" pitchFamily="34" charset="-120"/>
                          <a:ea typeface="Arial Unicode MS" panose="020B0604020202020204" pitchFamily="34" charset="-120"/>
                          <a:cs typeface="Arial Unicode MS" panose="020B0604020202020204" pitchFamily="34" charset="-120"/>
                        </a:rPr>
                        <a:t>(</a:t>
                      </a:r>
                      <a:r>
                        <a:rPr lang="zh-TW" altLang="en-US" sz="1800" dirty="0" smtClean="0">
                          <a:latin typeface="Arial Unicode MS" panose="020B0604020202020204" pitchFamily="34" charset="-120"/>
                          <a:ea typeface="Arial Unicode MS" panose="020B0604020202020204" pitchFamily="34" charset="-120"/>
                          <a:cs typeface="Arial Unicode MS" panose="020B0604020202020204" pitchFamily="34" charset="-120"/>
                        </a:rPr>
                        <a:t>公頃</a:t>
                      </a:r>
                      <a:r>
                        <a:rPr lang="en-US" altLang="zh-TW" sz="1800" dirty="0" smtClean="0">
                          <a:latin typeface="Arial Unicode MS" panose="020B0604020202020204" pitchFamily="34" charset="-120"/>
                          <a:ea typeface="Arial Unicode MS" panose="020B0604020202020204" pitchFamily="34" charset="-120"/>
                          <a:cs typeface="Arial Unicode MS" panose="020B0604020202020204" pitchFamily="34" charset="-120"/>
                        </a:rPr>
                        <a:t>)</a:t>
                      </a:r>
                      <a:endParaRPr lang="zh-TW" altLang="en-US" sz="1800" dirty="0">
                        <a:latin typeface="Arial Unicode MS" panose="020B0604020202020204" pitchFamily="34" charset="-120"/>
                        <a:ea typeface="Arial Unicode MS" panose="020B0604020202020204" pitchFamily="34" charset="-120"/>
                        <a:cs typeface="Arial Unicode MS" panose="020B0604020202020204" pitchFamily="34" charset="-120"/>
                      </a:endParaRPr>
                    </a:p>
                  </a:txBody>
                  <a:tcPr marL="91451" marR="91451" marT="45699" marB="45699" anchor="ctr"/>
                </a:tc>
                <a:tc>
                  <a:txBody>
                    <a:bodyPr/>
                    <a:lstStyle/>
                    <a:p>
                      <a:pPr algn="ctr" fontAlgn="ctr"/>
                      <a:r>
                        <a:rPr lang="en-US" altLang="zh-TW" sz="1600" b="0" i="0" u="none" strike="noStrike"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985</a:t>
                      </a:r>
                      <a:endParaRPr lang="en-US" altLang="zh-TW" sz="1600" b="0" i="0" u="none" strike="noStrike"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a:txBody>
                  <a:tcPr marL="7621" marR="7621" marT="7616" marB="0" anchor="ctr"/>
                </a:tc>
                <a:tc>
                  <a:txBody>
                    <a:bodyPr/>
                    <a:lstStyle/>
                    <a:p>
                      <a:pPr algn="ctr" fontAlgn="ctr"/>
                      <a:r>
                        <a:rPr lang="en-US" altLang="zh-TW" sz="1600" b="0" i="0" u="none" strike="noStrike"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1230</a:t>
                      </a:r>
                      <a:endParaRPr lang="en-US" altLang="zh-TW" sz="1600" b="0" i="0" u="none" strike="noStrike"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a:txBody>
                  <a:tcPr marL="7621" marR="7621" marT="7616" marB="0" anchor="ctr"/>
                </a:tc>
              </a:tr>
            </a:tbl>
          </a:graphicData>
        </a:graphic>
      </p:graphicFrame>
      <p:grpSp>
        <p:nvGrpSpPr>
          <p:cNvPr id="10" name="群組 9"/>
          <p:cNvGrpSpPr/>
          <p:nvPr/>
        </p:nvGrpSpPr>
        <p:grpSpPr>
          <a:xfrm>
            <a:off x="8167777" y="5290404"/>
            <a:ext cx="1049606" cy="809806"/>
            <a:chOff x="7640454" y="5972058"/>
            <a:chExt cx="1049606" cy="809806"/>
          </a:xfrm>
        </p:grpSpPr>
        <p:sp>
          <p:nvSpPr>
            <p:cNvPr id="20" name="橢圓形圖說文字 19"/>
            <p:cNvSpPr/>
            <p:nvPr/>
          </p:nvSpPr>
          <p:spPr>
            <a:xfrm rot="4336549">
              <a:off x="7644965" y="5967547"/>
              <a:ext cx="809806" cy="818827"/>
            </a:xfrm>
            <a:prstGeom prst="wedgeEllipseCallout">
              <a:avLst>
                <a:gd name="adj1" fmla="val -32879"/>
                <a:gd name="adj2" fmla="val 9421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C0504D"/>
                </a:solidFill>
              </a:endParaRPr>
            </a:p>
          </p:txBody>
        </p:sp>
        <p:grpSp>
          <p:nvGrpSpPr>
            <p:cNvPr id="21" name="群組 20"/>
            <p:cNvGrpSpPr/>
            <p:nvPr/>
          </p:nvGrpSpPr>
          <p:grpSpPr>
            <a:xfrm>
              <a:off x="7680559" y="6163359"/>
              <a:ext cx="1009501" cy="427853"/>
              <a:chOff x="6806387" y="1964865"/>
              <a:chExt cx="1009501" cy="427853"/>
            </a:xfrm>
          </p:grpSpPr>
          <p:sp>
            <p:nvSpPr>
              <p:cNvPr id="22" name="向上箭號 21"/>
              <p:cNvSpPr/>
              <p:nvPr/>
            </p:nvSpPr>
            <p:spPr>
              <a:xfrm>
                <a:off x="6806387" y="1964865"/>
                <a:ext cx="263099" cy="400690"/>
              </a:xfrm>
              <a:prstGeom prst="upArrow">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
            <p:nvSpPr>
              <p:cNvPr id="23" name="文字方塊 22"/>
              <p:cNvSpPr txBox="1"/>
              <p:nvPr/>
            </p:nvSpPr>
            <p:spPr>
              <a:xfrm>
                <a:off x="6951792" y="2023386"/>
                <a:ext cx="864096" cy="369332"/>
              </a:xfrm>
              <a:prstGeom prst="rect">
                <a:avLst/>
              </a:prstGeom>
              <a:noFill/>
            </p:spPr>
            <p:txBody>
              <a:bodyPr wrap="square" rtlCol="0">
                <a:spAutoFit/>
              </a:bodyPr>
              <a:lstStyle/>
              <a:p>
                <a:r>
                  <a:rPr lang="en-US" altLang="zh-TW" b="1"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24%</a:t>
                </a:r>
                <a:endParaRPr lang="zh-TW" altLang="en-US" b="1" dirty="0">
                  <a:solidFill>
                    <a:srgbClr val="CC0066"/>
                  </a:solidFill>
                  <a:effectLst>
                    <a:outerShdw blurRad="38100" dist="38100" dir="2700000" algn="tl">
                      <a:srgbClr val="000000">
                        <a:alpha val="43137"/>
                      </a:srgbClr>
                    </a:outerShdw>
                  </a:effectLst>
                </a:endParaRPr>
              </a:p>
            </p:txBody>
          </p:sp>
        </p:grpSp>
      </p:grpSp>
      <p:graphicFrame>
        <p:nvGraphicFramePr>
          <p:cNvPr id="19" name="Group 45"/>
          <p:cNvGraphicFramePr>
            <a:graphicFrameLocks noGrp="1"/>
          </p:cNvGraphicFramePr>
          <p:nvPr>
            <p:extLst>
              <p:ext uri="{D42A27DB-BD31-4B8C-83A1-F6EECF244321}">
                <p14:modId xmlns:p14="http://schemas.microsoft.com/office/powerpoint/2010/main" val="1678592238"/>
              </p:ext>
            </p:extLst>
          </p:nvPr>
        </p:nvGraphicFramePr>
        <p:xfrm>
          <a:off x="4938292" y="3011230"/>
          <a:ext cx="3053829" cy="1046163"/>
        </p:xfrm>
        <a:graphic>
          <a:graphicData uri="http://schemas.openxmlformats.org/drawingml/2006/table">
            <a:tbl>
              <a:tblPr/>
              <a:tblGrid>
                <a:gridCol w="1297693"/>
                <a:gridCol w="839987"/>
                <a:gridCol w="916149"/>
              </a:tblGrid>
              <a:tr h="674688">
                <a:tc>
                  <a:txBody>
                    <a:bodyPr/>
                    <a:lstStyle>
                      <a:lvl1pPr eaLnBrk="0" hangingPunct="0">
                        <a:spcBef>
                          <a:spcPct val="20000"/>
                        </a:spcBef>
                        <a:buFont typeface="Arial" panose="020B0604020202020204" pitchFamily="34" charset="0"/>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eaLnBrk="0" hangingPunct="0">
                        <a:spcBef>
                          <a:spcPct val="20000"/>
                        </a:spcBef>
                        <a:buFont typeface="Arial" panose="020B0604020202020204" pitchFamily="34" charset="0"/>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eaLnBrk="0" hangingPunct="0">
                        <a:spcBef>
                          <a:spcPct val="20000"/>
                        </a:spcBef>
                        <a:buFont typeface="Arial" panose="020B0604020202020204" pitchFamily="34" charset="0"/>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eaLnBrk="0" hangingPunct="0">
                        <a:spcBef>
                          <a:spcPct val="20000"/>
                        </a:spcBef>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eaLnBrk="0" hangingPunct="0">
                        <a:spcBef>
                          <a:spcPct val="20000"/>
                        </a:spcBef>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kern="1200" cap="none" normalizeH="0" baseline="0" dirty="0" smtClean="0">
                          <a:ln>
                            <a:noFill/>
                          </a:ln>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輔導有機驗證面積</a:t>
                      </a:r>
                    </a:p>
                  </a:txBody>
                  <a:tcPr anchor="ctr"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eaLnBrk="0" hangingPunct="0">
                        <a:spcBef>
                          <a:spcPct val="20000"/>
                        </a:spcBef>
                        <a:buFont typeface="Arial" panose="020B0604020202020204" pitchFamily="34" charset="0"/>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eaLnBrk="0" hangingPunct="0">
                        <a:spcBef>
                          <a:spcPct val="20000"/>
                        </a:spcBef>
                        <a:buFont typeface="Arial" panose="020B0604020202020204" pitchFamily="34" charset="0"/>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eaLnBrk="0" hangingPunct="0">
                        <a:spcBef>
                          <a:spcPct val="20000"/>
                        </a:spcBef>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eaLnBrk="0" hangingPunct="0">
                        <a:spcBef>
                          <a:spcPct val="20000"/>
                        </a:spcBef>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800" b="1" i="0" u="none" strike="noStrike" cap="none" normalizeH="0" baseline="0" dirty="0" smtClean="0">
                          <a:ln>
                            <a:noFill/>
                          </a:ln>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104</a:t>
                      </a:r>
                      <a:r>
                        <a:rPr kumimoji="0" lang="zh-TW" altLang="en-US" sz="1800" b="1" i="0" u="none" strike="noStrike" cap="none" normalizeH="0" baseline="0" dirty="0" smtClean="0">
                          <a:ln>
                            <a:noFill/>
                          </a:ln>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年</a:t>
                      </a:r>
                    </a:p>
                  </a:txBody>
                  <a:tcPr anchor="ctr"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eaLnBrk="0" hangingPunct="0">
                        <a:spcBef>
                          <a:spcPct val="20000"/>
                        </a:spcBef>
                        <a:buFont typeface="Arial" panose="020B0604020202020204" pitchFamily="34" charset="0"/>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eaLnBrk="0" hangingPunct="0">
                        <a:spcBef>
                          <a:spcPct val="20000"/>
                        </a:spcBef>
                        <a:buFont typeface="Arial" panose="020B0604020202020204" pitchFamily="34" charset="0"/>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eaLnBrk="0" hangingPunct="0">
                        <a:spcBef>
                          <a:spcPct val="20000"/>
                        </a:spcBef>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eaLnBrk="0" hangingPunct="0">
                        <a:spcBef>
                          <a:spcPct val="20000"/>
                        </a:spcBef>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800" b="1" i="0" u="none" strike="noStrike" cap="none" normalizeH="0" baseline="0" dirty="0" smtClean="0">
                          <a:ln>
                            <a:noFill/>
                          </a:ln>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rPr>
                        <a:t>105</a:t>
                      </a:r>
                      <a:r>
                        <a:rPr kumimoji="0" lang="zh-TW" altLang="en-US" sz="1800" b="1" i="0" u="none" strike="noStrike" cap="none" normalizeH="0" baseline="0" dirty="0" smtClean="0">
                          <a:ln>
                            <a:noFill/>
                          </a:ln>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rPr>
                        <a:t>年</a:t>
                      </a:r>
                      <a:endParaRPr kumimoji="0" lang="en-US" altLang="zh-TW" sz="1800" b="1" i="0" u="none" strike="noStrike" cap="none" normalizeH="0" baseline="0" dirty="0" smtClean="0">
                        <a:ln>
                          <a:noFill/>
                        </a:ln>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dirty="0" smtClean="0">
                          <a:ln>
                            <a:noFill/>
                          </a:ln>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rPr>
                        <a:t>(</a:t>
                      </a:r>
                      <a:r>
                        <a:rPr lang="en-US" altLang="zh-TW" sz="1400" b="1"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1-6</a:t>
                      </a:r>
                      <a:r>
                        <a:rPr lang="zh-TW" altLang="en-US" sz="1400" b="1"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月</a:t>
                      </a:r>
                      <a:r>
                        <a:rPr kumimoji="0" lang="en-US" altLang="zh-TW" sz="1400" b="1" i="0" u="none" strike="noStrike" cap="none" normalizeH="0" baseline="0" dirty="0" smtClean="0">
                          <a:ln>
                            <a:noFill/>
                          </a:ln>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rPr>
                        <a:t>)</a:t>
                      </a:r>
                      <a:endParaRPr kumimoji="0" lang="zh-TW" altLang="en-US" sz="1400" b="1" i="0" u="none" strike="noStrike" cap="none" normalizeH="0" baseline="0" dirty="0" smtClean="0">
                        <a:ln>
                          <a:noFill/>
                        </a:ln>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endParaRPr>
                    </a:p>
                  </a:txBody>
                  <a:tcPr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371475">
                <a:tc>
                  <a:txBody>
                    <a:bodyPr/>
                    <a:lstStyle>
                      <a:lvl1pPr eaLnBrk="0" hangingPunct="0">
                        <a:spcBef>
                          <a:spcPct val="20000"/>
                        </a:spcBef>
                        <a:buFont typeface="Arial" panose="020B0604020202020204" pitchFamily="34" charset="0"/>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eaLnBrk="0" hangingPunct="0">
                        <a:spcBef>
                          <a:spcPct val="20000"/>
                        </a:spcBef>
                        <a:buFont typeface="Arial" panose="020B0604020202020204" pitchFamily="34" charset="0"/>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eaLnBrk="0" hangingPunct="0">
                        <a:spcBef>
                          <a:spcPct val="20000"/>
                        </a:spcBef>
                        <a:buFont typeface="Arial" panose="020B0604020202020204" pitchFamily="34" charset="0"/>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eaLnBrk="0" hangingPunct="0">
                        <a:spcBef>
                          <a:spcPct val="20000"/>
                        </a:spcBef>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eaLnBrk="0" hangingPunct="0">
                        <a:spcBef>
                          <a:spcPct val="20000"/>
                        </a:spcBef>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zh-TW" altLang="en-US" sz="1800" kern="12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公頃</a:t>
                      </a:r>
                    </a:p>
                  </a:txBody>
                  <a:tcPr anchor="ctr" horzOverflow="overflow">
                    <a:lnL>
                      <a:noFill/>
                    </a:lnL>
                    <a:lnR>
                      <a:noFill/>
                    </a:lnR>
                    <a:lnT w="12700" cap="flat" cmpd="sng" algn="ctr">
                      <a:solidFill>
                        <a:schemeClr val="accent1"/>
                      </a:solidFill>
                      <a:prstDash val="solid"/>
                      <a:round/>
                      <a:headEnd type="none" w="med" len="med"/>
                      <a:tailEnd type="none" w="med" len="med"/>
                    </a:lnT>
                    <a:lnB>
                      <a:noFill/>
                    </a:lnB>
                    <a:lnTlToBr>
                      <a:noFill/>
                    </a:lnTlToBr>
                    <a:lnBlToTr>
                      <a:noFill/>
                    </a:lnBlToTr>
                    <a:solidFill>
                      <a:schemeClr val="accent1">
                        <a:alpha val="20000"/>
                      </a:schemeClr>
                    </a:solidFill>
                  </a:tcPr>
                </a:tc>
                <a:tc>
                  <a:txBody>
                    <a:bodyPr/>
                    <a:lstStyle>
                      <a:lvl1pPr eaLnBrk="0" hangingPunct="0">
                        <a:spcBef>
                          <a:spcPct val="20000"/>
                        </a:spcBef>
                        <a:buFont typeface="Arial" panose="020B0604020202020204" pitchFamily="34" charset="0"/>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eaLnBrk="0" hangingPunct="0">
                        <a:spcBef>
                          <a:spcPct val="20000"/>
                        </a:spcBef>
                        <a:buFont typeface="Arial" panose="020B0604020202020204" pitchFamily="34" charset="0"/>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eaLnBrk="0" hangingPunct="0">
                        <a:spcBef>
                          <a:spcPct val="20000"/>
                        </a:spcBef>
                        <a:buFont typeface="Arial" panose="020B0604020202020204" pitchFamily="34" charset="0"/>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eaLnBrk="0" hangingPunct="0">
                        <a:spcBef>
                          <a:spcPct val="20000"/>
                        </a:spcBef>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eaLnBrk="0" hangingPunct="0">
                        <a:spcBef>
                          <a:spcPct val="20000"/>
                        </a:spcBef>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600" b="0" i="0" u="none" strike="noStrike" kern="1200" cap="none" normalizeH="0" baseline="0" dirty="0" smtClean="0">
                          <a:ln>
                            <a:noFill/>
                          </a:ln>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488</a:t>
                      </a:r>
                    </a:p>
                  </a:txBody>
                  <a:tcPr marL="7620" marR="7620" marT="7620" marB="0" anchor="ctr" horzOverflow="overflow">
                    <a:lnL>
                      <a:noFill/>
                    </a:lnL>
                    <a:lnR>
                      <a:noFill/>
                    </a:lnR>
                    <a:lnT w="12700" cap="flat" cmpd="sng" algn="ctr">
                      <a:solidFill>
                        <a:schemeClr val="accent1"/>
                      </a:solidFill>
                      <a:prstDash val="solid"/>
                      <a:round/>
                      <a:headEnd type="none" w="med" len="med"/>
                      <a:tailEnd type="none" w="med" len="med"/>
                    </a:lnT>
                    <a:lnB>
                      <a:noFill/>
                    </a:lnB>
                    <a:lnTlToBr>
                      <a:noFill/>
                    </a:lnTlToBr>
                    <a:lnBlToTr>
                      <a:noFill/>
                    </a:lnBlToTr>
                    <a:solidFill>
                      <a:schemeClr val="accent1">
                        <a:alpha val="20000"/>
                      </a:schemeClr>
                    </a:solidFill>
                  </a:tcPr>
                </a:tc>
                <a:tc>
                  <a:txBody>
                    <a:bodyPr/>
                    <a:lstStyle>
                      <a:lvl1pPr eaLnBrk="0" hangingPunct="0">
                        <a:spcBef>
                          <a:spcPct val="20000"/>
                        </a:spcBef>
                        <a:buFont typeface="Arial" panose="020B0604020202020204" pitchFamily="34" charset="0"/>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eaLnBrk="0" hangingPunct="0">
                        <a:spcBef>
                          <a:spcPct val="20000"/>
                        </a:spcBef>
                        <a:buFont typeface="Arial" panose="020B0604020202020204" pitchFamily="34" charset="0"/>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eaLnBrk="0" hangingPunct="0">
                        <a:spcBef>
                          <a:spcPct val="20000"/>
                        </a:spcBef>
                        <a:buFont typeface="Arial" panose="020B0604020202020204" pitchFamily="34" charset="0"/>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eaLnBrk="0" hangingPunct="0">
                        <a:spcBef>
                          <a:spcPct val="20000"/>
                        </a:spcBef>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eaLnBrk="0" hangingPunct="0">
                        <a:spcBef>
                          <a:spcPct val="20000"/>
                        </a:spcBef>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600" b="0" i="0" u="none" strike="noStrike" kern="1200" cap="none" normalizeH="0" baseline="0" dirty="0" smtClean="0">
                          <a:ln>
                            <a:noFill/>
                          </a:ln>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rPr>
                        <a:t>556</a:t>
                      </a:r>
                    </a:p>
                  </a:txBody>
                  <a:tcPr marL="7620" marR="7620" marT="7620" marB="0" anchor="ctr" horzOverflow="overflow">
                    <a:lnL>
                      <a:noFill/>
                    </a:lnL>
                    <a:lnR>
                      <a:noFill/>
                    </a:lnR>
                    <a:lnT w="12700" cap="flat" cmpd="sng" algn="ctr">
                      <a:solidFill>
                        <a:schemeClr val="accent1"/>
                      </a:solidFill>
                      <a:prstDash val="solid"/>
                      <a:round/>
                      <a:headEnd type="none" w="med" len="med"/>
                      <a:tailEnd type="none" w="med" len="med"/>
                    </a:lnT>
                    <a:lnB>
                      <a:noFill/>
                    </a:lnB>
                    <a:lnTlToBr>
                      <a:noFill/>
                    </a:lnTlToBr>
                    <a:lnBlToTr>
                      <a:noFill/>
                    </a:lnBlToTr>
                    <a:solidFill>
                      <a:schemeClr val="accent1">
                        <a:alpha val="20000"/>
                      </a:schemeClr>
                    </a:solidFill>
                  </a:tcPr>
                </a:tc>
              </a:tr>
            </a:tbl>
          </a:graphicData>
        </a:graphic>
      </p:graphicFrame>
      <p:grpSp>
        <p:nvGrpSpPr>
          <p:cNvPr id="24" name="群組 23"/>
          <p:cNvGrpSpPr/>
          <p:nvPr/>
        </p:nvGrpSpPr>
        <p:grpSpPr>
          <a:xfrm>
            <a:off x="8131749" y="3341078"/>
            <a:ext cx="1013561" cy="818827"/>
            <a:chOff x="7459792" y="1365395"/>
            <a:chExt cx="1013561" cy="818827"/>
          </a:xfrm>
        </p:grpSpPr>
        <p:sp>
          <p:nvSpPr>
            <p:cNvPr id="25" name="橢圓形圖說文字 24"/>
            <p:cNvSpPr/>
            <p:nvPr/>
          </p:nvSpPr>
          <p:spPr>
            <a:xfrm rot="2495250">
              <a:off x="7459792" y="1365395"/>
              <a:ext cx="809806" cy="818827"/>
            </a:xfrm>
            <a:prstGeom prst="wedgeEllipseCallout">
              <a:avLst>
                <a:gd name="adj1" fmla="val -50392"/>
                <a:gd name="adj2" fmla="val 7034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C0504D"/>
                </a:solidFill>
              </a:endParaRPr>
            </a:p>
          </p:txBody>
        </p:sp>
        <p:grpSp>
          <p:nvGrpSpPr>
            <p:cNvPr id="26" name="群組 25"/>
            <p:cNvGrpSpPr/>
            <p:nvPr/>
          </p:nvGrpSpPr>
          <p:grpSpPr>
            <a:xfrm>
              <a:off x="7527736" y="1558629"/>
              <a:ext cx="945617" cy="420951"/>
              <a:chOff x="6780368" y="1981531"/>
              <a:chExt cx="945617" cy="420951"/>
            </a:xfrm>
          </p:grpSpPr>
          <p:sp>
            <p:nvSpPr>
              <p:cNvPr id="27" name="向上箭號 26"/>
              <p:cNvSpPr/>
              <p:nvPr/>
            </p:nvSpPr>
            <p:spPr>
              <a:xfrm>
                <a:off x="6780368" y="1981531"/>
                <a:ext cx="263099" cy="400690"/>
              </a:xfrm>
              <a:prstGeom prst="upArrow">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CC0066"/>
                  </a:solidFill>
                </a:endParaRPr>
              </a:p>
            </p:txBody>
          </p:sp>
          <p:sp>
            <p:nvSpPr>
              <p:cNvPr id="28" name="文字方塊 27"/>
              <p:cNvSpPr txBox="1"/>
              <p:nvPr/>
            </p:nvSpPr>
            <p:spPr>
              <a:xfrm>
                <a:off x="6861889" y="2033150"/>
                <a:ext cx="864096" cy="369332"/>
              </a:xfrm>
              <a:prstGeom prst="rect">
                <a:avLst/>
              </a:prstGeom>
              <a:noFill/>
            </p:spPr>
            <p:txBody>
              <a:bodyPr wrap="square" rtlCol="0">
                <a:spAutoFit/>
              </a:bodyPr>
              <a:lstStyle/>
              <a:p>
                <a:r>
                  <a:rPr lang="en-US" altLang="zh-TW" dirty="0" smtClean="0">
                    <a:solidFill>
                      <a:srgbClr val="C0504D"/>
                    </a:solidFill>
                  </a:rPr>
                  <a:t> </a:t>
                </a:r>
                <a:r>
                  <a:rPr lang="en-US" altLang="zh-TW" b="1" dirty="0" smtClean="0">
                    <a:solidFill>
                      <a:srgbClr val="CC0066"/>
                    </a:solidFill>
                  </a:rPr>
                  <a:t>14</a:t>
                </a:r>
                <a:r>
                  <a:rPr lang="en-US" altLang="zh-TW" b="1"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a:t>
                </a:r>
                <a:endParaRPr lang="zh-TW" altLang="en-US" b="1" dirty="0">
                  <a:solidFill>
                    <a:srgbClr val="CC0066"/>
                  </a:solidFill>
                  <a:effectLst>
                    <a:outerShdw blurRad="38100" dist="38100" dir="2700000" algn="tl">
                      <a:srgbClr val="000000">
                        <a:alpha val="43137"/>
                      </a:srgbClr>
                    </a:outerShdw>
                  </a:effectLst>
                </a:endParaRPr>
              </a:p>
            </p:txBody>
          </p:sp>
        </p:grpSp>
      </p:grpSp>
      <p:graphicFrame>
        <p:nvGraphicFramePr>
          <p:cNvPr id="34" name="Group 45"/>
          <p:cNvGraphicFramePr>
            <a:graphicFrameLocks noGrp="1"/>
          </p:cNvGraphicFramePr>
          <p:nvPr>
            <p:extLst>
              <p:ext uri="{D42A27DB-BD31-4B8C-83A1-F6EECF244321}">
                <p14:modId xmlns:p14="http://schemas.microsoft.com/office/powerpoint/2010/main" val="3675450613"/>
              </p:ext>
            </p:extLst>
          </p:nvPr>
        </p:nvGraphicFramePr>
        <p:xfrm>
          <a:off x="4427983" y="1556792"/>
          <a:ext cx="3562912" cy="1046163"/>
        </p:xfrm>
        <a:graphic>
          <a:graphicData uri="http://schemas.openxmlformats.org/drawingml/2006/table">
            <a:tbl>
              <a:tblPr/>
              <a:tblGrid>
                <a:gridCol w="1462030"/>
                <a:gridCol w="1033473"/>
                <a:gridCol w="1067409"/>
              </a:tblGrid>
              <a:tr h="674688">
                <a:tc>
                  <a:txBody>
                    <a:bodyPr/>
                    <a:lstStyle>
                      <a:lvl1pPr eaLnBrk="0" hangingPunct="0">
                        <a:spcBef>
                          <a:spcPct val="20000"/>
                        </a:spcBef>
                        <a:buFont typeface="Arial" panose="020B0604020202020204" pitchFamily="34" charset="0"/>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eaLnBrk="0" hangingPunct="0">
                        <a:spcBef>
                          <a:spcPct val="20000"/>
                        </a:spcBef>
                        <a:buFont typeface="Arial" panose="020B0604020202020204" pitchFamily="34" charset="0"/>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eaLnBrk="0" hangingPunct="0">
                        <a:spcBef>
                          <a:spcPct val="20000"/>
                        </a:spcBef>
                        <a:buFont typeface="Arial" panose="020B0604020202020204" pitchFamily="34" charset="0"/>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eaLnBrk="0" hangingPunct="0">
                        <a:spcBef>
                          <a:spcPct val="20000"/>
                        </a:spcBef>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eaLnBrk="0" hangingPunct="0">
                        <a:spcBef>
                          <a:spcPct val="20000"/>
                        </a:spcBef>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kern="1200" cap="none" normalizeH="0" baseline="0" dirty="0" smtClean="0">
                          <a:ln>
                            <a:noFill/>
                          </a:ln>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有機農戶數</a:t>
                      </a:r>
                    </a:p>
                  </a:txBody>
                  <a:tcPr anchor="ctr"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eaLnBrk="0" hangingPunct="0">
                        <a:spcBef>
                          <a:spcPct val="20000"/>
                        </a:spcBef>
                        <a:buFont typeface="Arial" panose="020B0604020202020204" pitchFamily="34" charset="0"/>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eaLnBrk="0" hangingPunct="0">
                        <a:spcBef>
                          <a:spcPct val="20000"/>
                        </a:spcBef>
                        <a:buFont typeface="Arial" panose="020B0604020202020204" pitchFamily="34" charset="0"/>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eaLnBrk="0" hangingPunct="0">
                        <a:spcBef>
                          <a:spcPct val="20000"/>
                        </a:spcBef>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eaLnBrk="0" hangingPunct="0">
                        <a:spcBef>
                          <a:spcPct val="20000"/>
                        </a:spcBef>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104</a:t>
                      </a:r>
                      <a:r>
                        <a:rPr kumimoji="0" lang="zh-TW" altLang="en-US" sz="1800" b="1" i="0" u="none" strike="noStrike" cap="none" normalizeH="0" baseline="0" dirty="0" smtClean="0">
                          <a:ln>
                            <a:noFill/>
                          </a:ln>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年</a:t>
                      </a:r>
                    </a:p>
                  </a:txBody>
                  <a:tcPr anchor="ctr"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eaLnBrk="0" hangingPunct="0">
                        <a:spcBef>
                          <a:spcPct val="20000"/>
                        </a:spcBef>
                        <a:buFont typeface="Arial" panose="020B0604020202020204" pitchFamily="34" charset="0"/>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eaLnBrk="0" hangingPunct="0">
                        <a:spcBef>
                          <a:spcPct val="20000"/>
                        </a:spcBef>
                        <a:buFont typeface="Arial" panose="020B0604020202020204" pitchFamily="34" charset="0"/>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eaLnBrk="0" hangingPunct="0">
                        <a:spcBef>
                          <a:spcPct val="20000"/>
                        </a:spcBef>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eaLnBrk="0" hangingPunct="0">
                        <a:spcBef>
                          <a:spcPct val="20000"/>
                        </a:spcBef>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rPr>
                        <a:t>105</a:t>
                      </a:r>
                      <a:r>
                        <a:rPr kumimoji="0" lang="zh-TW" altLang="en-US" sz="1800" b="1" i="0" u="none" strike="noStrike" cap="none" normalizeH="0" baseline="0" dirty="0" smtClean="0">
                          <a:ln>
                            <a:noFill/>
                          </a:ln>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rPr>
                        <a:t>年</a:t>
                      </a:r>
                      <a:endParaRPr kumimoji="0" lang="en-US" altLang="zh-TW" sz="1800" b="1" i="0" u="none" strike="noStrike" cap="none" normalizeH="0" baseline="0" dirty="0" smtClean="0">
                        <a:ln>
                          <a:noFill/>
                        </a:ln>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dirty="0" smtClean="0">
                          <a:ln>
                            <a:noFill/>
                          </a:ln>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rPr>
                        <a:t>(</a:t>
                      </a:r>
                      <a:r>
                        <a:rPr lang="en-US" altLang="zh-TW" sz="1400" b="1"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1-6</a:t>
                      </a:r>
                      <a:r>
                        <a:rPr lang="zh-TW" altLang="en-US" sz="1400" b="1"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月</a:t>
                      </a:r>
                      <a:r>
                        <a:rPr kumimoji="0" lang="en-US" altLang="zh-TW" sz="1400" b="1" i="0" u="none" strike="noStrike" cap="none" normalizeH="0" baseline="0" dirty="0" smtClean="0">
                          <a:ln>
                            <a:noFill/>
                          </a:ln>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rPr>
                        <a:t>)</a:t>
                      </a:r>
                      <a:endParaRPr kumimoji="0" lang="zh-TW" altLang="en-US" sz="1400" b="1" i="0" u="none" strike="noStrike" cap="none" normalizeH="0" baseline="0" dirty="0" smtClean="0">
                        <a:ln>
                          <a:noFill/>
                        </a:ln>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endParaRPr>
                    </a:p>
                  </a:txBody>
                  <a:tcPr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371475">
                <a:tc>
                  <a:txBody>
                    <a:bodyPr/>
                    <a:lstStyle>
                      <a:lvl1pPr eaLnBrk="0" hangingPunct="0">
                        <a:spcBef>
                          <a:spcPct val="20000"/>
                        </a:spcBef>
                        <a:buFont typeface="Arial" panose="020B0604020202020204" pitchFamily="34" charset="0"/>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eaLnBrk="0" hangingPunct="0">
                        <a:spcBef>
                          <a:spcPct val="20000"/>
                        </a:spcBef>
                        <a:buFont typeface="Arial" panose="020B0604020202020204" pitchFamily="34" charset="0"/>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eaLnBrk="0" hangingPunct="0">
                        <a:spcBef>
                          <a:spcPct val="20000"/>
                        </a:spcBef>
                        <a:buFont typeface="Arial" panose="020B0604020202020204" pitchFamily="34" charset="0"/>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eaLnBrk="0" hangingPunct="0">
                        <a:spcBef>
                          <a:spcPct val="20000"/>
                        </a:spcBef>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eaLnBrk="0" hangingPunct="0">
                        <a:spcBef>
                          <a:spcPct val="20000"/>
                        </a:spcBef>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dirty="0" smtClean="0">
                          <a:ln>
                            <a:noFill/>
                          </a:ln>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戶數</a:t>
                      </a:r>
                    </a:p>
                  </a:txBody>
                  <a:tcPr anchor="ctr" horzOverflow="overflow">
                    <a:lnL>
                      <a:noFill/>
                    </a:lnL>
                    <a:lnR>
                      <a:noFill/>
                    </a:lnR>
                    <a:lnT w="12700" cap="flat" cmpd="sng" algn="ctr">
                      <a:solidFill>
                        <a:schemeClr val="accent1"/>
                      </a:solidFill>
                      <a:prstDash val="solid"/>
                      <a:round/>
                      <a:headEnd type="none" w="med" len="med"/>
                      <a:tailEnd type="none" w="med" len="med"/>
                    </a:lnT>
                    <a:lnB>
                      <a:noFill/>
                    </a:lnB>
                    <a:lnTlToBr>
                      <a:noFill/>
                    </a:lnTlToBr>
                    <a:lnBlToTr>
                      <a:noFill/>
                    </a:lnBlToTr>
                    <a:solidFill>
                      <a:schemeClr val="accent1">
                        <a:alpha val="20000"/>
                      </a:schemeClr>
                    </a:solidFill>
                  </a:tcPr>
                </a:tc>
                <a:tc>
                  <a:txBody>
                    <a:bodyPr/>
                    <a:lstStyle>
                      <a:lvl1pPr eaLnBrk="0" hangingPunct="0">
                        <a:spcBef>
                          <a:spcPct val="20000"/>
                        </a:spcBef>
                        <a:buFont typeface="Arial" panose="020B0604020202020204" pitchFamily="34" charset="0"/>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eaLnBrk="0" hangingPunct="0">
                        <a:spcBef>
                          <a:spcPct val="20000"/>
                        </a:spcBef>
                        <a:buFont typeface="Arial" panose="020B0604020202020204" pitchFamily="34" charset="0"/>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eaLnBrk="0" hangingPunct="0">
                        <a:spcBef>
                          <a:spcPct val="20000"/>
                        </a:spcBef>
                        <a:buFont typeface="Arial" panose="020B0604020202020204" pitchFamily="34" charset="0"/>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eaLnBrk="0" hangingPunct="0">
                        <a:spcBef>
                          <a:spcPct val="20000"/>
                        </a:spcBef>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eaLnBrk="0" hangingPunct="0">
                        <a:spcBef>
                          <a:spcPct val="20000"/>
                        </a:spcBef>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600" b="0" i="0" u="none" strike="noStrike" kern="1200" cap="none" normalizeH="0" baseline="0" dirty="0" smtClean="0">
                          <a:ln>
                            <a:noFill/>
                          </a:ln>
                          <a:solidFill>
                            <a:schemeClr val="tx1"/>
                          </a:solidFill>
                          <a:effectLst/>
                          <a:latin typeface="Arial Unicode MS" panose="020B0604020202020204" pitchFamily="34" charset="-120"/>
                          <a:ea typeface="Arial Unicode MS" panose="020B0604020202020204" pitchFamily="34" charset="-120"/>
                          <a:cs typeface="Arial Unicode MS" panose="020B0604020202020204" pitchFamily="34" charset="-120"/>
                        </a:rPr>
                        <a:t>234</a:t>
                      </a:r>
                    </a:p>
                  </a:txBody>
                  <a:tcPr marL="7620" marR="7620" marT="7620" marB="0" anchor="ctr" horzOverflow="overflow">
                    <a:lnL>
                      <a:noFill/>
                    </a:lnL>
                    <a:lnR>
                      <a:noFill/>
                    </a:lnR>
                    <a:lnT w="12700" cap="flat" cmpd="sng" algn="ctr">
                      <a:solidFill>
                        <a:schemeClr val="accent1"/>
                      </a:solidFill>
                      <a:prstDash val="solid"/>
                      <a:round/>
                      <a:headEnd type="none" w="med" len="med"/>
                      <a:tailEnd type="none" w="med" len="med"/>
                    </a:lnT>
                    <a:lnB>
                      <a:noFill/>
                    </a:lnB>
                    <a:lnTlToBr>
                      <a:noFill/>
                    </a:lnTlToBr>
                    <a:lnBlToTr>
                      <a:noFill/>
                    </a:lnBlToTr>
                    <a:solidFill>
                      <a:schemeClr val="accent1">
                        <a:alpha val="20000"/>
                      </a:schemeClr>
                    </a:solidFill>
                  </a:tcPr>
                </a:tc>
                <a:tc>
                  <a:txBody>
                    <a:bodyPr/>
                    <a:lstStyle>
                      <a:lvl1pPr eaLnBrk="0" hangingPunct="0">
                        <a:spcBef>
                          <a:spcPct val="20000"/>
                        </a:spcBef>
                        <a:buFont typeface="Arial" panose="020B0604020202020204" pitchFamily="34" charset="0"/>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eaLnBrk="0" hangingPunct="0">
                        <a:spcBef>
                          <a:spcPct val="20000"/>
                        </a:spcBef>
                        <a:buFont typeface="Arial" panose="020B0604020202020204" pitchFamily="34" charset="0"/>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eaLnBrk="0" hangingPunct="0">
                        <a:spcBef>
                          <a:spcPct val="20000"/>
                        </a:spcBef>
                        <a:buFont typeface="Arial" panose="020B0604020202020204" pitchFamily="34" charset="0"/>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eaLnBrk="0" hangingPunct="0">
                        <a:spcBef>
                          <a:spcPct val="20000"/>
                        </a:spcBef>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eaLnBrk="0" hangingPunct="0">
                        <a:spcBef>
                          <a:spcPct val="20000"/>
                        </a:spcBef>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600" b="0" i="0" u="none" strike="noStrike" kern="1200" cap="none" normalizeH="0" baseline="0" dirty="0" smtClean="0">
                          <a:ln>
                            <a:noFill/>
                          </a:ln>
                          <a:solidFill>
                            <a:srgbClr val="FF0000"/>
                          </a:solidFill>
                          <a:effectLst/>
                          <a:latin typeface="Arial Unicode MS" panose="020B0604020202020204" pitchFamily="34" charset="-120"/>
                          <a:ea typeface="Arial Unicode MS" panose="020B0604020202020204" pitchFamily="34" charset="-120"/>
                          <a:cs typeface="Arial Unicode MS" panose="020B0604020202020204" pitchFamily="34" charset="-120"/>
                        </a:rPr>
                        <a:t>288</a:t>
                      </a:r>
                    </a:p>
                  </a:txBody>
                  <a:tcPr marL="7620" marR="7620" marT="7620" marB="0" anchor="ctr" horzOverflow="overflow">
                    <a:lnL>
                      <a:noFill/>
                    </a:lnL>
                    <a:lnR>
                      <a:noFill/>
                    </a:lnR>
                    <a:lnT w="12700" cap="flat" cmpd="sng" algn="ctr">
                      <a:solidFill>
                        <a:schemeClr val="accent1"/>
                      </a:solidFill>
                      <a:prstDash val="solid"/>
                      <a:round/>
                      <a:headEnd type="none" w="med" len="med"/>
                      <a:tailEnd type="none" w="med" len="med"/>
                    </a:lnT>
                    <a:lnB>
                      <a:noFill/>
                    </a:lnB>
                    <a:lnTlToBr>
                      <a:noFill/>
                    </a:lnTlToBr>
                    <a:lnBlToTr>
                      <a:noFill/>
                    </a:lnBlToTr>
                    <a:solidFill>
                      <a:schemeClr val="accent1">
                        <a:alpha val="20000"/>
                      </a:schemeClr>
                    </a:solidFill>
                  </a:tcPr>
                </a:tc>
              </a:tr>
            </a:tbl>
          </a:graphicData>
        </a:graphic>
      </p:graphicFrame>
      <p:sp>
        <p:nvSpPr>
          <p:cNvPr id="18" name="投影片編號版面配置區 6"/>
          <p:cNvSpPr txBox="1">
            <a:spLocks noGrp="1"/>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r>
              <a:rPr kumimoji="0" lang="en-US" altLang="zh-TW" sz="1200" dirty="0" smtClean="0">
                <a:latin typeface="Calibri" panose="020F0502020204030204" pitchFamily="34" charset="0"/>
              </a:rPr>
              <a:t>11</a:t>
            </a:r>
            <a:endParaRPr kumimoji="0" lang="en-US" altLang="zh-TW" sz="1200" dirty="0">
              <a:latin typeface="Calibri" panose="020F0502020204030204" pitchFamily="34" charset="0"/>
            </a:endParaRPr>
          </a:p>
        </p:txBody>
      </p:sp>
      <p:grpSp>
        <p:nvGrpSpPr>
          <p:cNvPr id="2" name="群組 1"/>
          <p:cNvGrpSpPr/>
          <p:nvPr/>
        </p:nvGrpSpPr>
        <p:grpSpPr>
          <a:xfrm>
            <a:off x="8091652" y="1736108"/>
            <a:ext cx="1090146" cy="809806"/>
            <a:chOff x="8127237" y="2006633"/>
            <a:chExt cx="1090146" cy="809806"/>
          </a:xfrm>
        </p:grpSpPr>
        <p:sp>
          <p:nvSpPr>
            <p:cNvPr id="30" name="橢圓形圖說文字 29"/>
            <p:cNvSpPr/>
            <p:nvPr/>
          </p:nvSpPr>
          <p:spPr>
            <a:xfrm rot="4336549">
              <a:off x="8131748" y="2002122"/>
              <a:ext cx="809806" cy="818827"/>
            </a:xfrm>
            <a:prstGeom prst="wedgeEllipseCallout">
              <a:avLst>
                <a:gd name="adj1" fmla="val 7140"/>
                <a:gd name="adj2" fmla="val 9265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C0504D"/>
                </a:solidFill>
              </a:endParaRPr>
            </a:p>
          </p:txBody>
        </p:sp>
        <p:sp>
          <p:nvSpPr>
            <p:cNvPr id="31" name="向上箭號 30"/>
            <p:cNvSpPr/>
            <p:nvPr/>
          </p:nvSpPr>
          <p:spPr>
            <a:xfrm>
              <a:off x="8207882" y="2201338"/>
              <a:ext cx="263099" cy="400690"/>
            </a:xfrm>
            <a:prstGeom prst="upArrow">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
          <p:nvSpPr>
            <p:cNvPr id="32" name="文字方塊 31"/>
            <p:cNvSpPr txBox="1"/>
            <p:nvPr/>
          </p:nvSpPr>
          <p:spPr>
            <a:xfrm>
              <a:off x="8353287" y="2240722"/>
              <a:ext cx="864096" cy="369332"/>
            </a:xfrm>
            <a:prstGeom prst="rect">
              <a:avLst/>
            </a:prstGeom>
            <a:noFill/>
          </p:spPr>
          <p:txBody>
            <a:bodyPr wrap="square" rtlCol="0">
              <a:spAutoFit/>
            </a:bodyPr>
            <a:lstStyle/>
            <a:p>
              <a:r>
                <a:rPr lang="en-US" altLang="zh-TW" b="1"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23%</a:t>
              </a:r>
              <a:endParaRPr lang="zh-TW" altLang="en-US" b="1" dirty="0">
                <a:solidFill>
                  <a:srgbClr val="CC0066"/>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8825358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標題 2"/>
          <p:cNvSpPr>
            <a:spLocks noGrp="1"/>
          </p:cNvSpPr>
          <p:nvPr>
            <p:ph type="title" idx="4294967295"/>
          </p:nvPr>
        </p:nvSpPr>
        <p:spPr>
          <a:xfrm>
            <a:off x="0" y="0"/>
            <a:ext cx="9144000" cy="1417638"/>
          </a:xfrm>
        </p:spPr>
        <p:txBody>
          <a:bodyPr/>
          <a:lstStyle/>
          <a:p>
            <a:pPr eaLnBrk="1" hangingPunct="1"/>
            <a:r>
              <a:rPr lang="zh-TW" altLang="en-US" sz="3600" b="1" dirty="0" smtClean="0">
                <a:latin typeface="Arial Unicode MS" panose="020B0604020202020204" pitchFamily="34" charset="-120"/>
                <a:ea typeface="Arial Unicode MS" panose="020B0604020202020204" pitchFamily="34" charset="-120"/>
                <a:cs typeface="Arial Unicode MS" panose="020B0604020202020204" pitchFamily="34" charset="-120"/>
              </a:rPr>
              <a:t>全國第一  首創專業技術服務團</a:t>
            </a:r>
          </a:p>
        </p:txBody>
      </p:sp>
      <p:graphicFrame>
        <p:nvGraphicFramePr>
          <p:cNvPr id="5" name="內容版面配置區 4"/>
          <p:cNvGraphicFramePr>
            <a:graphicFrameLocks noGrp="1"/>
          </p:cNvGraphicFramePr>
          <p:nvPr>
            <p:ph sz="half" idx="4294967295"/>
            <p:extLst>
              <p:ext uri="{D42A27DB-BD31-4B8C-83A1-F6EECF244321}">
                <p14:modId xmlns:p14="http://schemas.microsoft.com/office/powerpoint/2010/main" val="609509247"/>
              </p:ext>
            </p:extLst>
          </p:nvPr>
        </p:nvGraphicFramePr>
        <p:xfrm>
          <a:off x="148332" y="267370"/>
          <a:ext cx="4855716" cy="5949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675" name="投影片編號版面配置區 5"/>
          <p:cNvSpPr txBox="1">
            <a:spLocks noGrp="1"/>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53E262CD-0F9D-49F3-B3E5-C186204EB460}" type="slidenum">
              <a:rPr kumimoji="0" lang="zh-TW" altLang="en-US" sz="1200">
                <a:latin typeface="Calibri" panose="020F0502020204030204" pitchFamily="34" charset="0"/>
              </a:rPr>
              <a:pPr algn="r"/>
              <a:t>12</a:t>
            </a:fld>
            <a:endParaRPr kumimoji="0" lang="en-US" altLang="zh-TW" sz="1200">
              <a:latin typeface="Calibri" panose="020F0502020204030204" pitchFamily="34" charset="0"/>
            </a:endParaRPr>
          </a:p>
        </p:txBody>
      </p:sp>
      <p:graphicFrame>
        <p:nvGraphicFramePr>
          <p:cNvPr id="11" name="表格 10"/>
          <p:cNvGraphicFramePr>
            <a:graphicFrameLocks noGrp="1"/>
          </p:cNvGraphicFramePr>
          <p:nvPr>
            <p:extLst>
              <p:ext uri="{D42A27DB-BD31-4B8C-83A1-F6EECF244321}">
                <p14:modId xmlns:p14="http://schemas.microsoft.com/office/powerpoint/2010/main" val="3973436899"/>
              </p:ext>
            </p:extLst>
          </p:nvPr>
        </p:nvGraphicFramePr>
        <p:xfrm>
          <a:off x="900271" y="3725608"/>
          <a:ext cx="7537879" cy="1139186"/>
        </p:xfrm>
        <a:graphic>
          <a:graphicData uri="http://schemas.openxmlformats.org/drawingml/2006/table">
            <a:tbl>
              <a:tblPr firstRow="1" bandRow="1">
                <a:tableStyleId>{5FD0F851-EC5A-4D38-B0AD-8093EC10F338}</a:tableStyleId>
              </a:tblPr>
              <a:tblGrid>
                <a:gridCol w="819246"/>
                <a:gridCol w="1268307"/>
                <a:gridCol w="4274416"/>
                <a:gridCol w="1175910"/>
              </a:tblGrid>
              <a:tr h="438146">
                <a:tc>
                  <a:txBody>
                    <a:bodyPr/>
                    <a:lstStyle/>
                    <a:p>
                      <a:pPr algn="ctr"/>
                      <a:r>
                        <a:rPr lang="zh-TW" altLang="en-US" sz="1800" b="1" kern="12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年度</a:t>
                      </a:r>
                      <a:endParaRPr lang="zh-TW" altLang="en-US" sz="1800" b="1" kern="12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a:txBody>
                  <a:tcPr marL="91439" marR="91439" anchor="ctr"/>
                </a:tc>
                <a:tc>
                  <a:txBody>
                    <a:bodyPr/>
                    <a:lstStyle/>
                    <a:p>
                      <a:pPr algn="ctr"/>
                      <a:r>
                        <a:rPr lang="zh-TW" altLang="en-US" sz="1800" dirty="0" smtClean="0">
                          <a:latin typeface="Arial Unicode MS" panose="020B0604020202020204" pitchFamily="34" charset="-120"/>
                          <a:ea typeface="Arial Unicode MS" panose="020B0604020202020204" pitchFamily="34" charset="-120"/>
                          <a:cs typeface="Arial Unicode MS" panose="020B0604020202020204" pitchFamily="34" charset="-120"/>
                        </a:rPr>
                        <a:t>地點</a:t>
                      </a:r>
                      <a:endParaRPr lang="zh-TW" altLang="en-US" sz="1800" dirty="0">
                        <a:latin typeface="Arial Unicode MS" panose="020B0604020202020204" pitchFamily="34" charset="-120"/>
                        <a:ea typeface="Arial Unicode MS" panose="020B0604020202020204" pitchFamily="34" charset="-120"/>
                        <a:cs typeface="Arial Unicode MS" panose="020B0604020202020204" pitchFamily="34" charset="-120"/>
                      </a:endParaRPr>
                    </a:p>
                  </a:txBody>
                  <a:tcPr marL="91439" marR="91439" anchor="ctr"/>
                </a:tc>
                <a:tc>
                  <a:txBody>
                    <a:bodyPr/>
                    <a:lstStyle/>
                    <a:p>
                      <a:pPr algn="ctr"/>
                      <a:r>
                        <a:rPr lang="zh-TW" altLang="en-US" sz="1800" dirty="0" smtClean="0">
                          <a:latin typeface="Arial Unicode MS" panose="020B0604020202020204" pitchFamily="34" charset="-120"/>
                          <a:ea typeface="Arial Unicode MS" panose="020B0604020202020204" pitchFamily="34" charset="-120"/>
                          <a:cs typeface="Arial Unicode MS" panose="020B0604020202020204" pitchFamily="34" charset="-120"/>
                        </a:rPr>
                        <a:t>方式</a:t>
                      </a:r>
                      <a:endParaRPr lang="zh-TW" altLang="en-US" sz="1800" dirty="0">
                        <a:latin typeface="Arial Unicode MS" panose="020B0604020202020204" pitchFamily="34" charset="-120"/>
                        <a:ea typeface="Arial Unicode MS" panose="020B0604020202020204" pitchFamily="34" charset="-120"/>
                        <a:cs typeface="Arial Unicode MS" panose="020B0604020202020204" pitchFamily="34" charset="-120"/>
                      </a:endParaRPr>
                    </a:p>
                  </a:txBody>
                  <a:tcPr marL="91439" marR="9143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dirty="0" smtClean="0">
                          <a:latin typeface="Arial Unicode MS" panose="020B0604020202020204" pitchFamily="34" charset="-120"/>
                          <a:ea typeface="Arial Unicode MS" panose="020B0604020202020204" pitchFamily="34" charset="-120"/>
                          <a:cs typeface="Arial Unicode MS" panose="020B0604020202020204" pitchFamily="34" charset="-120"/>
                        </a:rPr>
                        <a:t>農藥殘留</a:t>
                      </a:r>
                    </a:p>
                  </a:txBody>
                  <a:tcPr marL="91439" marR="91439" anchor="ctr"/>
                </a:tc>
              </a:tr>
              <a:tr h="5842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105</a:t>
                      </a:r>
                      <a:r>
                        <a:rPr lang="zh-TW" altLang="en-US" sz="18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年</a:t>
                      </a:r>
                    </a:p>
                  </a:txBody>
                  <a:tcPr marL="91439" marR="91439" anchor="ctr"/>
                </a:tc>
                <a:tc>
                  <a:txBody>
                    <a:bodyPr/>
                    <a:lstStyle/>
                    <a:p>
                      <a:pPr algn="ctr"/>
                      <a:r>
                        <a:rPr lang="zh-TW" altLang="en-US" sz="1800" dirty="0" smtClean="0">
                          <a:latin typeface="Arial Unicode MS" panose="020B0604020202020204" pitchFamily="34" charset="-120"/>
                          <a:ea typeface="Arial Unicode MS" panose="020B0604020202020204" pitchFamily="34" charset="-120"/>
                          <a:cs typeface="Arial Unicode MS" panose="020B0604020202020204" pitchFamily="34" charset="-120"/>
                        </a:rPr>
                        <a:t>美濃</a:t>
                      </a:r>
                      <a:endParaRPr lang="zh-TW" altLang="en-US" sz="1800" dirty="0">
                        <a:latin typeface="Arial Unicode MS" panose="020B0604020202020204" pitchFamily="34" charset="-120"/>
                        <a:ea typeface="Arial Unicode MS" panose="020B0604020202020204" pitchFamily="34" charset="-120"/>
                        <a:cs typeface="Arial Unicode MS" panose="020B0604020202020204" pitchFamily="34" charset="-120"/>
                      </a:endParaRPr>
                    </a:p>
                  </a:txBody>
                  <a:tcPr marL="91439" marR="91439" anchor="ctr"/>
                </a:tc>
                <a:tc>
                  <a:txBody>
                    <a:bodyPr/>
                    <a:lstStyle/>
                    <a:p>
                      <a:pPr algn="ctr"/>
                      <a:r>
                        <a:rPr lang="zh-TW" altLang="en-US" sz="2000" b="0" dirty="0" smtClean="0">
                          <a:solidFill>
                            <a:srgbClr val="CC0066"/>
                          </a:solidFill>
                          <a:effectLst/>
                          <a:latin typeface="Arial Unicode MS" panose="020B0604020202020204" pitchFamily="34" charset="-120"/>
                          <a:ea typeface="Arial Unicode MS" panose="020B0604020202020204" pitchFamily="34" charset="-120"/>
                          <a:cs typeface="Arial Unicode MS" panose="020B0604020202020204" pitchFamily="34" charset="-120"/>
                        </a:rPr>
                        <a:t>診斷病蟲害、加強田間栽培管理技術預計</a:t>
                      </a:r>
                      <a:r>
                        <a:rPr lang="zh-TW" altLang="en-US" sz="2000" b="1"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幫農民省下</a:t>
                      </a:r>
                      <a:r>
                        <a:rPr lang="en-US" altLang="zh-TW" sz="2000" b="1"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4-8</a:t>
                      </a:r>
                      <a:r>
                        <a:rPr lang="zh-TW" altLang="en-US" sz="2000" b="1"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成藥劑成本</a:t>
                      </a:r>
                      <a:endParaRPr lang="zh-TW" altLang="en-US" sz="2000" b="1" dirty="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a:txBody>
                  <a:tcPr marL="91439" marR="91439" anchor="ctr"/>
                </a:tc>
                <a:tc>
                  <a:txBody>
                    <a:bodyPr/>
                    <a:lstStyle/>
                    <a:p>
                      <a:pPr algn="ctr"/>
                      <a:r>
                        <a:rPr lang="zh-TW" altLang="en-US" sz="2000" b="1"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合格</a:t>
                      </a:r>
                      <a:endParaRPr lang="zh-TW" altLang="en-US" sz="2000" b="1" dirty="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a:txBody>
                  <a:tcPr marL="91439" marR="91439" anchor="ctr"/>
                </a:tc>
              </a:tr>
            </a:tbl>
          </a:graphicData>
        </a:graphic>
      </p:graphicFrame>
      <p:pic>
        <p:nvPicPr>
          <p:cNvPr id="29" name="Picture 3" descr="D:\植物防疫科資料\植物防疫\技術服務團\105年計畫\履約管理\實地輔導\1050218-第二次實地輔導\105年2月18日敏豆技術服務團\蕭貴建\DSCN0169.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1164" y="5010983"/>
            <a:ext cx="2246947" cy="16859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6" name="Picture 2" descr="Z:\徐鳳怡股長\技術服務團\1050218\IMAG006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36992" y="4984662"/>
            <a:ext cx="2301574" cy="17087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7" name="Picture 3" descr="Z:\徐鳳怡股長\技術服務團\1050218\IMAG0110.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56838" y="5011638"/>
            <a:ext cx="2314505" cy="17183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descr="Z:\徐鳳怡股長\技術服務團\1050218\IMAG0120.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64088" y="1340768"/>
            <a:ext cx="2888204" cy="21442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8694147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p:cNvSpPr>
          <p:nvPr>
            <p:ph type="title" idx="4294967295"/>
          </p:nvPr>
        </p:nvSpPr>
        <p:spPr/>
        <p:txBody>
          <a:bodyPr/>
          <a:lstStyle/>
          <a:p>
            <a:r>
              <a:rPr lang="zh-TW" altLang="en-US" sz="3400" b="1" dirty="0" smtClean="0">
                <a:latin typeface="Arial Unicode MS" panose="020B0604020202020204" pitchFamily="34" charset="-120"/>
                <a:ea typeface="Arial Unicode MS" panose="020B0604020202020204" pitchFamily="34" charset="-120"/>
                <a:cs typeface="Arial Unicode MS" panose="020B0604020202020204" pitchFamily="34" charset="-120"/>
              </a:rPr>
              <a:t>安全農業</a:t>
            </a:r>
            <a:br>
              <a:rPr lang="zh-TW" altLang="en-US" sz="3400" b="1" dirty="0" smtClean="0">
                <a:latin typeface="Arial Unicode MS" panose="020B0604020202020204" pitchFamily="34" charset="-120"/>
                <a:ea typeface="Arial Unicode MS" panose="020B0604020202020204" pitchFamily="34" charset="-120"/>
                <a:cs typeface="Arial Unicode MS" panose="020B0604020202020204" pitchFamily="34" charset="-120"/>
              </a:rPr>
            </a:br>
            <a:r>
              <a:rPr lang="zh-TW" altLang="en-US" sz="3400" b="1" dirty="0" smtClean="0">
                <a:latin typeface="Arial Unicode MS" panose="020B0604020202020204" pitchFamily="34" charset="-120"/>
                <a:ea typeface="Arial Unicode MS" panose="020B0604020202020204" pitchFamily="34" charset="-120"/>
                <a:cs typeface="Arial Unicode MS" panose="020B0604020202020204" pitchFamily="34" charset="-120"/>
              </a:rPr>
              <a:t>平腹小蜂防治荔枝椿象 </a:t>
            </a:r>
          </a:p>
        </p:txBody>
      </p:sp>
      <p:graphicFrame>
        <p:nvGraphicFramePr>
          <p:cNvPr id="2" name="資料庫圖表 1"/>
          <p:cNvGraphicFramePr/>
          <p:nvPr>
            <p:extLst>
              <p:ext uri="{D42A27DB-BD31-4B8C-83A1-F6EECF244321}">
                <p14:modId xmlns:p14="http://schemas.microsoft.com/office/powerpoint/2010/main" val="2963254660"/>
              </p:ext>
            </p:extLst>
          </p:nvPr>
        </p:nvGraphicFramePr>
        <p:xfrm>
          <a:off x="221357" y="2038983"/>
          <a:ext cx="4228405" cy="4248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2776" name="Picture 19" descr="IMG_731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720895" y="3357563"/>
            <a:ext cx="2147888" cy="161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7" name="投影片編號版面配置區 13"/>
          <p:cNvSpPr txBox="1">
            <a:spLocks noGrp="1"/>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r>
              <a:rPr kumimoji="0" lang="en-US" altLang="zh-TW" sz="1200" dirty="0" smtClean="0">
                <a:latin typeface="Calibri" panose="020F0502020204030204" pitchFamily="34" charset="0"/>
              </a:rPr>
              <a:t>13</a:t>
            </a:r>
            <a:endParaRPr kumimoji="0" lang="en-US" altLang="zh-TW" sz="1200" dirty="0">
              <a:latin typeface="Calibri" panose="020F0502020204030204" pitchFamily="34" charset="0"/>
            </a:endParaRPr>
          </a:p>
        </p:txBody>
      </p:sp>
      <p:grpSp>
        <p:nvGrpSpPr>
          <p:cNvPr id="11" name="群組 10"/>
          <p:cNvGrpSpPr/>
          <p:nvPr/>
        </p:nvGrpSpPr>
        <p:grpSpPr>
          <a:xfrm rot="157045">
            <a:off x="1006728" y="1091372"/>
            <a:ext cx="1728127" cy="1577963"/>
            <a:chOff x="8790796" y="1727113"/>
            <a:chExt cx="2186492" cy="1937971"/>
          </a:xfrm>
        </p:grpSpPr>
        <p:sp>
          <p:nvSpPr>
            <p:cNvPr id="12" name="十二角星形 11"/>
            <p:cNvSpPr/>
            <p:nvPr/>
          </p:nvSpPr>
          <p:spPr>
            <a:xfrm rot="20845682">
              <a:off x="8829383" y="1727113"/>
              <a:ext cx="2120210" cy="1937971"/>
            </a:xfrm>
            <a:prstGeom prst="star12">
              <a:avLst/>
            </a:prstGeom>
            <a:solidFill>
              <a:schemeClr val="bg1"/>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p:cNvSpPr txBox="1"/>
            <p:nvPr/>
          </p:nvSpPr>
          <p:spPr>
            <a:xfrm rot="920976">
              <a:off x="8790796" y="2019834"/>
              <a:ext cx="2186492" cy="1322982"/>
            </a:xfrm>
            <a:prstGeom prst="rect">
              <a:avLst/>
            </a:prstGeom>
            <a:noFill/>
            <a:ln>
              <a:noFill/>
            </a:ln>
          </p:spPr>
          <p:txBody>
            <a:bodyPr wrap="square" rtlCol="0">
              <a:spAutoFit/>
            </a:bodyPr>
            <a:lstStyle/>
            <a:p>
              <a:pPr algn="ctr"/>
              <a:r>
                <a:rPr kumimoji="0" lang="zh-TW" altLang="en-US" sz="3200" b="1"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創新</a:t>
              </a:r>
              <a:r>
                <a:rPr kumimoji="0" lang="en-US" altLang="zh-TW" sz="3200" b="1"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
              </a:r>
              <a:br>
                <a:rPr kumimoji="0" lang="en-US" altLang="zh-TW" sz="3200" b="1"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br>
              <a:r>
                <a:rPr kumimoji="0" lang="zh-TW" altLang="en-US" sz="3200" b="1"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措施</a:t>
              </a:r>
              <a:endParaRPr lang="zh-TW" altLang="en-US" sz="4000" b="1" dirty="0">
                <a:solidFill>
                  <a:srgbClr val="CC0066"/>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grpSp>
      <p:pic>
        <p:nvPicPr>
          <p:cNvPr id="14" name="Picture 5" descr="高-一心路龍眼荔枝椿象成蟲_2"/>
          <p:cNvPicPr>
            <a:picLocks noGrp="1"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07056" y="1700213"/>
            <a:ext cx="2154408" cy="15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Z:\黃琇屏\荔枝椿象\琇屏\IMG_5999.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20895" y="5051422"/>
            <a:ext cx="2159000" cy="16192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Z:\黃琇屏\荔枝椿象\相機\IMG_7228.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89639" y="5068795"/>
            <a:ext cx="2171825" cy="162877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Z:\黃琇屏\荔枝椿象\相機\IMG_7197.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07055" y="3357563"/>
            <a:ext cx="2158999" cy="161915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Z:\黃琇屏\荔枝椿象\琇屏\IMG_5956.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733331" y="1700213"/>
            <a:ext cx="2123015" cy="1592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1595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標題 1"/>
          <p:cNvSpPr>
            <a:spLocks noGrp="1"/>
          </p:cNvSpPr>
          <p:nvPr>
            <p:ph type="title" idx="4294967295"/>
          </p:nvPr>
        </p:nvSpPr>
        <p:spPr>
          <a:xfrm>
            <a:off x="0" y="176213"/>
            <a:ext cx="7740352" cy="936625"/>
          </a:xfrm>
        </p:spPr>
        <p:txBody>
          <a:bodyPr lIns="106680" tIns="106680" rIns="106680" bIns="106680" rtlCol="0">
            <a:normAutofit fontScale="90000"/>
          </a:bodyPr>
          <a:lstStyle/>
          <a:p>
            <a:pPr eaLnBrk="1" fontAlgn="auto" hangingPunct="1">
              <a:spcAft>
                <a:spcPts val="0"/>
              </a:spcAft>
              <a:defRPr/>
            </a:pPr>
            <a:r>
              <a:rPr lang="zh-TW" altLang="en-US" sz="3800" b="1" dirty="0">
                <a:latin typeface="Arial Unicode MS" panose="020B0604020202020204" pitchFamily="34" charset="-120"/>
                <a:ea typeface="Arial Unicode MS" panose="020B0604020202020204" pitchFamily="34" charset="-120"/>
                <a:cs typeface="Arial Unicode MS" panose="020B0604020202020204" pitchFamily="34" charset="-120"/>
              </a:rPr>
              <a:t>安全農業 </a:t>
            </a:r>
            <a:r>
              <a:rPr lang="en-US" altLang="zh-TW" sz="3800" b="1" dirty="0">
                <a:latin typeface="Arial Unicode MS" panose="020B0604020202020204" pitchFamily="34" charset="-120"/>
                <a:ea typeface="Arial Unicode MS" panose="020B0604020202020204" pitchFamily="34" charset="-120"/>
                <a:cs typeface="Arial Unicode MS" panose="020B0604020202020204" pitchFamily="34" charset="-120"/>
              </a:rPr>
              <a:t/>
            </a:r>
            <a:br>
              <a:rPr lang="en-US" altLang="zh-TW" sz="3800" b="1" dirty="0">
                <a:latin typeface="Arial Unicode MS" panose="020B0604020202020204" pitchFamily="34" charset="-120"/>
                <a:ea typeface="Arial Unicode MS" panose="020B0604020202020204" pitchFamily="34" charset="-120"/>
                <a:cs typeface="Arial Unicode MS" panose="020B0604020202020204" pitchFamily="34" charset="-120"/>
              </a:rPr>
            </a:br>
            <a:r>
              <a:rPr lang="zh-TW" altLang="en-US" sz="3600" b="1" dirty="0">
                <a:latin typeface="Arial Unicode MS" panose="020B0604020202020204" pitchFamily="34" charset="-120"/>
                <a:ea typeface="Arial Unicode MS" panose="020B0604020202020204" pitchFamily="34" charset="-120"/>
                <a:cs typeface="Arial Unicode MS" panose="020B0604020202020204" pitchFamily="34" charset="-120"/>
              </a:rPr>
              <a:t>從畜牧場源頭生產安心畜禽品</a:t>
            </a:r>
          </a:p>
        </p:txBody>
      </p:sp>
      <p:graphicFrame>
        <p:nvGraphicFramePr>
          <p:cNvPr id="21" name="內容版面配置區 20"/>
          <p:cNvGraphicFramePr>
            <a:graphicFrameLocks noGrp="1"/>
          </p:cNvGraphicFramePr>
          <p:nvPr>
            <p:ph idx="4294967295"/>
            <p:extLst/>
          </p:nvPr>
        </p:nvGraphicFramePr>
        <p:xfrm>
          <a:off x="683568" y="1268760"/>
          <a:ext cx="5832648" cy="9361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5476" name="圖片 12" descr="TAFT10.JPG"/>
          <p:cNvPicPr>
            <a:picLocks noChangeAspect="1"/>
          </p:cNvPicPr>
          <p:nvPr/>
        </p:nvPicPr>
        <p:blipFill>
          <a:blip r:embed="rId8" cstate="print">
            <a:clrChange>
              <a:clrFrom>
                <a:srgbClr val="FFFFFF"/>
              </a:clrFrom>
              <a:clrTo>
                <a:srgbClr val="FFFFFF">
                  <a:alpha val="0"/>
                </a:srgbClr>
              </a:clrTo>
            </a:clrChange>
            <a:lum contrast="30000"/>
            <a:extLst>
              <a:ext uri="{28A0092B-C50C-407E-A947-70E740481C1C}">
                <a14:useLocalDpi xmlns:a14="http://schemas.microsoft.com/office/drawing/2010/main"/>
              </a:ext>
            </a:extLst>
          </a:blip>
          <a:srcRect/>
          <a:stretch>
            <a:fillRect/>
          </a:stretch>
        </p:blipFill>
        <p:spPr bwMode="auto">
          <a:xfrm>
            <a:off x="7092950" y="333375"/>
            <a:ext cx="1436688"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投影片編號版面配置區 17"/>
          <p:cNvSpPr txBox="1">
            <a:spLocks noGrp="1"/>
          </p:cNvSpPr>
          <p:nvPr/>
        </p:nvSpPr>
        <p:spPr>
          <a:xfrm>
            <a:off x="7010400" y="6492875"/>
            <a:ext cx="2133600" cy="365125"/>
          </a:xfrm>
          <a:prstGeom prst="rect">
            <a:avLst/>
          </a:prstGeom>
          <a:noFill/>
        </p:spPr>
        <p:txBody>
          <a:bodyPr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14396154-D428-4AFD-9A49-BD8908149A51}" type="slidenum">
              <a:rPr kumimoji="0" lang="zh-TW" altLang="en-US" sz="1200">
                <a:solidFill>
                  <a:prstClr val="black"/>
                </a:solidFill>
                <a:latin typeface="Calibri" panose="020F0502020204030204" pitchFamily="34" charset="0"/>
              </a:rPr>
              <a:pPr algn="r" eaLnBrk="1" hangingPunct="1"/>
              <a:t>14</a:t>
            </a:fld>
            <a:endParaRPr kumimoji="0" lang="en-US" altLang="zh-TW" sz="1200">
              <a:solidFill>
                <a:prstClr val="black"/>
              </a:solidFill>
              <a:latin typeface="Calibri" panose="020F0502020204030204" pitchFamily="34" charset="0"/>
            </a:endParaRPr>
          </a:p>
        </p:txBody>
      </p:sp>
      <p:grpSp>
        <p:nvGrpSpPr>
          <p:cNvPr id="33" name="群組 32"/>
          <p:cNvGrpSpPr/>
          <p:nvPr/>
        </p:nvGrpSpPr>
        <p:grpSpPr>
          <a:xfrm>
            <a:off x="6786814" y="1772816"/>
            <a:ext cx="1740684" cy="3946823"/>
            <a:chOff x="7057410" y="1777153"/>
            <a:chExt cx="1740684" cy="3946823"/>
          </a:xfrm>
        </p:grpSpPr>
        <p:pic>
          <p:nvPicPr>
            <p:cNvPr id="1027" name="Picture 3" descr="C:\Users\user\Desktop\104年畜產業務工作報告相關資料\img-305124956-0002-400.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rot="358829">
              <a:off x="7204912" y="1777153"/>
              <a:ext cx="1582738" cy="2244725"/>
            </a:xfrm>
            <a:prstGeom prst="rect">
              <a:avLst/>
            </a:prstGeom>
            <a:ln>
              <a:noFill/>
            </a:ln>
            <a:effectLst>
              <a:outerShdw blurRad="292100" dist="139700" dir="2700000" algn="tl" rotWithShape="0">
                <a:srgbClr val="333333">
                  <a:alpha val="65000"/>
                </a:srgbClr>
              </a:outerShdw>
            </a:effectLst>
          </p:spPr>
        </p:pic>
        <p:pic>
          <p:nvPicPr>
            <p:cNvPr id="94210" name="Picture 2" descr="D:\0706業務1-0808\畜產業務工作報告資料!!\104年畜產業務工作報告相關資料!!\104工作報告簡報用照片夾s-1\產銷履歷農產品驗證證書-凌張準畜牧場-400.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rot="423423">
              <a:off x="7220441" y="2513868"/>
              <a:ext cx="1577653" cy="2183604"/>
            </a:xfrm>
            <a:prstGeom prst="rect">
              <a:avLst/>
            </a:prstGeom>
            <a:ln>
              <a:noFill/>
            </a:ln>
            <a:effectLst>
              <a:outerShdw blurRad="292100" dist="139700" dir="2700000" algn="tl" rotWithShape="0">
                <a:srgbClr val="333333">
                  <a:alpha val="65000"/>
                </a:srgbClr>
              </a:outerShdw>
            </a:effectLst>
          </p:spPr>
        </p:pic>
        <p:pic>
          <p:nvPicPr>
            <p:cNvPr id="22" name="Picture 9" descr="img-114203311-0001-400"/>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rot="376938">
              <a:off x="7057410" y="3317326"/>
              <a:ext cx="1697037" cy="2406650"/>
            </a:xfrm>
            <a:prstGeom prst="rect">
              <a:avLst/>
            </a:prstGeom>
            <a:ln>
              <a:noFill/>
            </a:ln>
            <a:effectLst>
              <a:outerShdw blurRad="292100" dist="139700" dir="2700000" algn="tl" rotWithShape="0">
                <a:srgbClr val="333333">
                  <a:alpha val="65000"/>
                </a:srgbClr>
              </a:outerShdw>
            </a:effectLst>
          </p:spPr>
        </p:pic>
        <p:sp>
          <p:nvSpPr>
            <p:cNvPr id="105480" name="Rectangle 25"/>
            <p:cNvSpPr>
              <a:spLocks noChangeArrowheads="1"/>
            </p:cNvSpPr>
            <p:nvPr/>
          </p:nvSpPr>
          <p:spPr bwMode="auto">
            <a:xfrm rot="392110">
              <a:off x="7749628" y="2245846"/>
              <a:ext cx="731837" cy="204787"/>
            </a:xfrm>
            <a:prstGeom prst="rect">
              <a:avLst/>
            </a:prstGeom>
            <a:noFill/>
            <a:ln w="9525">
              <a:solidFill>
                <a:srgbClr val="FF0000"/>
              </a:solidFill>
              <a:miter lim="800000"/>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a:solidFill>
                  <a:prstClr val="black"/>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105481" name="Rectangle 25"/>
            <p:cNvSpPr>
              <a:spLocks noChangeArrowheads="1"/>
            </p:cNvSpPr>
            <p:nvPr/>
          </p:nvSpPr>
          <p:spPr bwMode="auto">
            <a:xfrm rot="392110">
              <a:off x="7677710" y="2970259"/>
              <a:ext cx="731838" cy="206375"/>
            </a:xfrm>
            <a:prstGeom prst="rect">
              <a:avLst/>
            </a:prstGeom>
            <a:noFill/>
            <a:ln w="9525">
              <a:solidFill>
                <a:srgbClr val="FF0000"/>
              </a:solidFill>
              <a:miter lim="800000"/>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a:solidFill>
                  <a:prstClr val="black"/>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105483" name="Rectangle 25"/>
            <p:cNvSpPr>
              <a:spLocks noChangeArrowheads="1"/>
            </p:cNvSpPr>
            <p:nvPr/>
          </p:nvSpPr>
          <p:spPr bwMode="auto">
            <a:xfrm rot="392110">
              <a:off x="7660181" y="3920845"/>
              <a:ext cx="733425" cy="204787"/>
            </a:xfrm>
            <a:prstGeom prst="rect">
              <a:avLst/>
            </a:prstGeom>
            <a:noFill/>
            <a:ln w="9525">
              <a:solidFill>
                <a:srgbClr val="FF0000"/>
              </a:solidFill>
              <a:miter lim="800000"/>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dirty="0">
                <a:solidFill>
                  <a:prstClr val="black"/>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grpSp>
      <p:pic>
        <p:nvPicPr>
          <p:cNvPr id="1032" name="Picture 8" descr="D:\0706業務1-0808\畜產業務工作報告資料!!\104年畜產業務工作報告相關資料\第2屆第2次議會市長施政報告農業局部份\進和牧場-400-c1.jp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635896" y="2348879"/>
            <a:ext cx="2928354" cy="2104161"/>
          </a:xfrm>
          <a:prstGeom prst="rect">
            <a:avLst/>
          </a:prstGeom>
          <a:ln>
            <a:noFill/>
          </a:ln>
          <a:effectLst>
            <a:outerShdw blurRad="292100" dist="139700" dir="2700000" algn="tl" rotWithShape="0">
              <a:srgbClr val="333333">
                <a:alpha val="65000"/>
              </a:srgbClr>
            </a:outerShdw>
          </a:effectLst>
        </p:spPr>
      </p:pic>
      <p:pic>
        <p:nvPicPr>
          <p:cNvPr id="3" name="圖片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4102" y="2348881"/>
            <a:ext cx="2825812" cy="2027656"/>
          </a:xfrm>
          <a:prstGeom prst="rect">
            <a:avLst/>
          </a:prstGeom>
          <a:ln>
            <a:noFill/>
          </a:ln>
          <a:effectLst>
            <a:outerShdw blurRad="292100" dist="139700" dir="2700000" algn="tl" rotWithShape="0">
              <a:srgbClr val="333333">
                <a:alpha val="65000"/>
              </a:srgbClr>
            </a:outerShdw>
          </a:effectLst>
        </p:spPr>
      </p:pic>
      <p:pic>
        <p:nvPicPr>
          <p:cNvPr id="4" name="圖片 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35896" y="4545317"/>
            <a:ext cx="2968592" cy="1980028"/>
          </a:xfrm>
          <a:prstGeom prst="rect">
            <a:avLst/>
          </a:prstGeom>
          <a:ln>
            <a:noFill/>
          </a:ln>
          <a:effectLst>
            <a:outerShdw blurRad="292100" dist="139700" dir="2700000" algn="tl" rotWithShape="0">
              <a:srgbClr val="333333">
                <a:alpha val="65000"/>
              </a:srgbClr>
            </a:outerShdw>
          </a:effectLst>
        </p:spPr>
      </p:pic>
      <p:pic>
        <p:nvPicPr>
          <p:cNvPr id="2" name="圖片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462462">
            <a:off x="6749022" y="4263818"/>
            <a:ext cx="1649385" cy="2332062"/>
          </a:xfrm>
          <a:prstGeom prst="rect">
            <a:avLst/>
          </a:prstGeom>
          <a:ln>
            <a:noFill/>
          </a:ln>
          <a:effectLst>
            <a:outerShdw blurRad="292100" dist="139700" dir="2700000" algn="tl" rotWithShape="0">
              <a:srgbClr val="333333">
                <a:alpha val="65000"/>
              </a:srgbClr>
            </a:outerShdw>
          </a:effectLst>
        </p:spPr>
      </p:pic>
      <p:pic>
        <p:nvPicPr>
          <p:cNvPr id="5" name="圖片 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14102" y="4509120"/>
            <a:ext cx="2825812" cy="2025214"/>
          </a:xfrm>
          <a:prstGeom prst="rect">
            <a:avLst/>
          </a:prstGeom>
          <a:ln>
            <a:noFill/>
          </a:ln>
          <a:effectLst>
            <a:outerShdw blurRad="292100" dist="139700" dir="2700000" algn="tl" rotWithShape="0">
              <a:srgbClr val="333333">
                <a:alpha val="65000"/>
              </a:srgbClr>
            </a:outerShdw>
          </a:effectLst>
        </p:spPr>
      </p:pic>
      <p:sp>
        <p:nvSpPr>
          <p:cNvPr id="19" name="Rectangle 25"/>
          <p:cNvSpPr>
            <a:spLocks noChangeArrowheads="1"/>
          </p:cNvSpPr>
          <p:nvPr/>
        </p:nvSpPr>
        <p:spPr bwMode="auto">
          <a:xfrm rot="392110">
            <a:off x="7316746" y="4859502"/>
            <a:ext cx="683844" cy="187375"/>
          </a:xfrm>
          <a:prstGeom prst="rect">
            <a:avLst/>
          </a:prstGeom>
          <a:noFill/>
          <a:ln w="9525">
            <a:solidFill>
              <a:srgbClr val="FF0000"/>
            </a:solidFill>
            <a:miter lim="800000"/>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kumimoji="0" lang="zh-TW" altLang="en-US">
              <a:solidFill>
                <a:prstClr val="black"/>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Tree>
    <p:extLst>
      <p:ext uri="{BB962C8B-B14F-4D97-AF65-F5344CB8AC3E}">
        <p14:creationId xmlns:p14="http://schemas.microsoft.com/office/powerpoint/2010/main" val="980225182"/>
      </p:ext>
    </p:extLst>
  </p:cSld>
  <p:clrMapOvr>
    <a:masterClrMapping/>
  </p:clrMapOvr>
  <p:transition>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113" y="1293813"/>
            <a:ext cx="1944687" cy="278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資料庫圖表 5"/>
          <p:cNvGraphicFramePr/>
          <p:nvPr>
            <p:extLst>
              <p:ext uri="{D42A27DB-BD31-4B8C-83A1-F6EECF244321}">
                <p14:modId xmlns:p14="http://schemas.microsoft.com/office/powerpoint/2010/main" val="1073357653"/>
              </p:ext>
            </p:extLst>
          </p:nvPr>
        </p:nvGraphicFramePr>
        <p:xfrm>
          <a:off x="2117254" y="1015470"/>
          <a:ext cx="6925716" cy="33490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5604" name="Text Box 15"/>
          <p:cNvSpPr txBox="1">
            <a:spLocks noChangeArrowheads="1"/>
          </p:cNvSpPr>
          <p:nvPr/>
        </p:nvSpPr>
        <p:spPr bwMode="auto">
          <a:xfrm>
            <a:off x="-41275" y="188913"/>
            <a:ext cx="918527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680" tIns="106680" rIns="106680" bIns="106680"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kumimoji="0" lang="zh-TW" altLang="en-US" sz="3800" b="1">
                <a:latin typeface="Arial Unicode MS" panose="020B0604020202020204" pitchFamily="34" charset="-120"/>
                <a:ea typeface="Arial Unicode MS" panose="020B0604020202020204" pitchFamily="34" charset="-120"/>
                <a:cs typeface="Arial Unicode MS" panose="020B0604020202020204" pitchFamily="34" charset="-120"/>
              </a:rPr>
              <a:t>安全健康城市</a:t>
            </a:r>
            <a:endParaRPr kumimoji="0" lang="zh-TW" altLang="en-US" sz="2400" b="1">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25605" name="投影片編號版面配置區 6"/>
          <p:cNvSpPr txBox="1">
            <a:spLocks noGrp="1"/>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2EC38C8-396C-474B-A132-2F14270E8B39}" type="slidenum">
              <a:rPr kumimoji="0" lang="zh-TW" altLang="en-US" sz="1200">
                <a:latin typeface="Calibri" panose="020F0502020204030204" pitchFamily="34" charset="0"/>
              </a:rPr>
              <a:pPr algn="r" eaLnBrk="1" hangingPunct="1"/>
              <a:t>15</a:t>
            </a:fld>
            <a:endParaRPr kumimoji="0" lang="en-US" altLang="zh-TW" sz="1200">
              <a:latin typeface="Calibri" panose="020F0502020204030204" pitchFamily="34" charset="0"/>
            </a:endParaRPr>
          </a:p>
        </p:txBody>
      </p:sp>
      <p:grpSp>
        <p:nvGrpSpPr>
          <p:cNvPr id="25606" name="群組 1"/>
          <p:cNvGrpSpPr>
            <a:grpSpLocks/>
          </p:cNvGrpSpPr>
          <p:nvPr/>
        </p:nvGrpSpPr>
        <p:grpSpPr bwMode="auto">
          <a:xfrm rot="-373607">
            <a:off x="7504944" y="616744"/>
            <a:ext cx="1584325" cy="1095375"/>
            <a:chOff x="9330974" y="168464"/>
            <a:chExt cx="1742918" cy="861319"/>
          </a:xfrm>
        </p:grpSpPr>
        <p:sp>
          <p:nvSpPr>
            <p:cNvPr id="12" name="橢圓形圖說文字 11"/>
            <p:cNvSpPr/>
            <p:nvPr/>
          </p:nvSpPr>
          <p:spPr>
            <a:xfrm rot="743619">
              <a:off x="9330974" y="168464"/>
              <a:ext cx="1742918" cy="861319"/>
            </a:xfrm>
            <a:prstGeom prst="wedgeEllipseCallout">
              <a:avLst>
                <a:gd name="adj1" fmla="val -22123"/>
                <a:gd name="adj2" fmla="val 58148"/>
              </a:avLst>
            </a:prstGeom>
            <a:solidFill>
              <a:schemeClr val="bg1"/>
            </a:solidFill>
            <a:ln>
              <a:solidFill>
                <a:srgbClr val="CC0066"/>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zh-TW" altLang="en-US" sz="2000" b="1" dirty="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較</a:t>
              </a:r>
              <a:r>
                <a:rPr lang="en-US" altLang="zh-TW" sz="2000" b="1"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104</a:t>
              </a:r>
              <a:r>
                <a:rPr lang="zh-TW" altLang="en-US" sz="2000" b="1"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年</a:t>
              </a:r>
              <a:r>
                <a:rPr lang="en-US" altLang="zh-TW" sz="2000" b="1"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          </a:t>
              </a:r>
              <a:r>
                <a:rPr lang="en-US" altLang="zh-TW" sz="2400" b="1"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9%</a:t>
              </a:r>
              <a:endParaRPr lang="en-US" altLang="zh-TW" sz="2400" b="1" dirty="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16" name="向上箭號 15"/>
            <p:cNvSpPr/>
            <p:nvPr/>
          </p:nvSpPr>
          <p:spPr>
            <a:xfrm rot="1307327">
              <a:off x="9616657" y="492535"/>
              <a:ext cx="284666" cy="295845"/>
            </a:xfrm>
            <a:prstGeom prst="upArrow">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0000"/>
                </a:solidFill>
              </a:endParaRPr>
            </a:p>
          </p:txBody>
        </p:sp>
      </p:grpSp>
      <p:pic>
        <p:nvPicPr>
          <p:cNvPr id="25607" name="圖片 12" descr="DSC_8770.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7050" y="4425950"/>
            <a:ext cx="4743450"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圖片 13" descr="DSCN5071.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518150" y="4421188"/>
            <a:ext cx="3175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7247937"/>
      </p:ext>
    </p:extLst>
  </p:cSld>
  <p:clrMapOvr>
    <a:masterClrMapping/>
  </p:clrMapOvr>
  <p:transition>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圖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1988" y="4089400"/>
            <a:ext cx="3001962"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圖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10150" y="4071938"/>
            <a:ext cx="3022600" cy="269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 Box 15"/>
          <p:cNvSpPr txBox="1">
            <a:spLocks noChangeArrowheads="1"/>
          </p:cNvSpPr>
          <p:nvPr/>
        </p:nvSpPr>
        <p:spPr bwMode="auto">
          <a:xfrm>
            <a:off x="0" y="188913"/>
            <a:ext cx="918527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680" tIns="106680" rIns="106680" bIns="106680"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kumimoji="0" lang="zh-TW" altLang="en-US" sz="3800" b="1">
                <a:latin typeface="Arial Unicode MS" panose="020B0604020202020204" pitchFamily="34" charset="-120"/>
                <a:ea typeface="Arial Unicode MS" panose="020B0604020202020204" pitchFamily="34" charset="-120"/>
                <a:cs typeface="Arial Unicode MS" panose="020B0604020202020204" pitchFamily="34" charset="-120"/>
              </a:rPr>
              <a:t>高雄綠色友善餐廳</a:t>
            </a:r>
          </a:p>
        </p:txBody>
      </p:sp>
      <p:grpSp>
        <p:nvGrpSpPr>
          <p:cNvPr id="26630" name="群組 10"/>
          <p:cNvGrpSpPr>
            <a:grpSpLocks/>
          </p:cNvGrpSpPr>
          <p:nvPr/>
        </p:nvGrpSpPr>
        <p:grpSpPr bwMode="auto">
          <a:xfrm>
            <a:off x="323850" y="1052513"/>
            <a:ext cx="8568630" cy="3240087"/>
            <a:chOff x="0" y="521587"/>
            <a:chExt cx="7363130" cy="2958990"/>
          </a:xfrm>
        </p:grpSpPr>
        <p:sp>
          <p:nvSpPr>
            <p:cNvPr id="12" name="圓角矩形 11"/>
            <p:cNvSpPr/>
            <p:nvPr/>
          </p:nvSpPr>
          <p:spPr>
            <a:xfrm>
              <a:off x="0" y="521587"/>
              <a:ext cx="7363130" cy="2499412"/>
            </a:xfrm>
            <a:prstGeom prst="roundRect">
              <a:avLst/>
            </a:prstGeom>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sp>
        <p:sp>
          <p:nvSpPr>
            <p:cNvPr id="13" name="圓角矩形 4"/>
            <p:cNvSpPr/>
            <p:nvPr/>
          </p:nvSpPr>
          <p:spPr>
            <a:xfrm>
              <a:off x="234571" y="915926"/>
              <a:ext cx="6918588" cy="2564651"/>
            </a:xfrm>
            <a:prstGeom prst="rect">
              <a:avLst/>
            </a:prstGeom>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just" defTabSz="889000">
                <a:lnSpc>
                  <a:spcPts val="2800"/>
                </a:lnSpc>
                <a:spcAft>
                  <a:spcPts val="0"/>
                </a:spcAft>
                <a:defRPr/>
              </a:pPr>
              <a:r>
                <a:rPr lang="zh-TW" altLang="en-US" sz="2000" b="1" dirty="0">
                  <a:latin typeface="Arial Unicode MS" pitchFamily="34" charset="-120"/>
                  <a:ea typeface="Arial Unicode MS" pitchFamily="34" charset="-120"/>
                  <a:cs typeface="Arial Unicode MS" pitchFamily="34" charset="-120"/>
                </a:rPr>
                <a:t> </a:t>
              </a:r>
              <a:endParaRPr lang="en-US" altLang="zh-TW" sz="2000" b="1" dirty="0">
                <a:latin typeface="Arial Unicode MS" pitchFamily="34" charset="-120"/>
                <a:ea typeface="Arial Unicode MS" pitchFamily="34" charset="-120"/>
                <a:cs typeface="Arial Unicode MS" pitchFamily="34" charset="-120"/>
              </a:endParaRPr>
            </a:p>
            <a:p>
              <a:pPr marL="179388" indent="-179388" algn="just" defTabSz="889000">
                <a:lnSpc>
                  <a:spcPts val="3200"/>
                </a:lnSpc>
                <a:spcAft>
                  <a:spcPts val="0"/>
                </a:spcAft>
                <a:buFont typeface="Wingdings" pitchFamily="2" charset="2"/>
                <a:buChar char="n"/>
                <a:defRPr/>
              </a:pPr>
              <a:r>
                <a:rPr lang="en-US" altLang="zh-TW" sz="2200" dirty="0" smtClean="0">
                  <a:latin typeface="Arial Unicode MS" pitchFamily="34" charset="-120"/>
                  <a:ea typeface="Arial Unicode MS" pitchFamily="34" charset="-120"/>
                  <a:cs typeface="Arial Unicode MS" pitchFamily="34" charset="-120"/>
                </a:rPr>
                <a:t>2014</a:t>
              </a:r>
              <a:r>
                <a:rPr lang="zh-TW" altLang="en-US" sz="2200" dirty="0">
                  <a:latin typeface="Arial Unicode MS" pitchFamily="34" charset="-120"/>
                  <a:ea typeface="Arial Unicode MS" pitchFamily="34" charset="-120"/>
                  <a:cs typeface="Arial Unicode MS" pitchFamily="34" charset="-120"/>
                </a:rPr>
                <a:t>年</a:t>
              </a:r>
              <a:r>
                <a:rPr lang="zh-TW" altLang="zh-TW" sz="2200" dirty="0">
                  <a:latin typeface="Arial Unicode MS" pitchFamily="34" charset="-120"/>
                  <a:ea typeface="Arial Unicode MS" pitchFamily="34" charset="-120"/>
                  <a:cs typeface="Arial Unicode MS" pitchFamily="34" charset="-120"/>
                </a:rPr>
                <a:t>修正評鑑指標</a:t>
              </a:r>
              <a:r>
                <a:rPr lang="zh-TW" altLang="en-US" sz="2200" dirty="0">
                  <a:latin typeface="Arial Unicode MS" pitchFamily="34" charset="-120"/>
                  <a:ea typeface="Arial Unicode MS" pitchFamily="34" charset="-120"/>
                  <a:cs typeface="Arial Unicode MS" pitchFamily="34" charset="-120"/>
                </a:rPr>
                <a:t>→食材強調</a:t>
              </a:r>
              <a:r>
                <a:rPr lang="zh-TW" altLang="en-US" sz="2200" b="1" dirty="0">
                  <a:solidFill>
                    <a:schemeClr val="accent5">
                      <a:lumMod val="50000"/>
                    </a:schemeClr>
                  </a:solidFill>
                  <a:latin typeface="Arial Unicode MS" pitchFamily="34" charset="-120"/>
                  <a:ea typeface="Arial Unicode MS" pitchFamily="34" charset="-120"/>
                  <a:cs typeface="Arial Unicode MS" pitchFamily="34" charset="-120"/>
                </a:rPr>
                <a:t>區域合作、</a:t>
              </a:r>
              <a:r>
                <a:rPr lang="zh-TW" altLang="zh-TW" sz="2200" b="1" dirty="0">
                  <a:solidFill>
                    <a:schemeClr val="accent5">
                      <a:lumMod val="50000"/>
                    </a:schemeClr>
                  </a:solidFill>
                  <a:latin typeface="Arial Unicode MS" pitchFamily="34" charset="-120"/>
                  <a:ea typeface="Arial Unicode MS" pitchFamily="34" charset="-120"/>
                  <a:cs typeface="Arial Unicode MS" pitchFamily="34" charset="-120"/>
                </a:rPr>
                <a:t>納入漁、畜產品</a:t>
              </a:r>
              <a:r>
                <a:rPr lang="zh-TW" altLang="en-US" sz="2200" dirty="0">
                  <a:latin typeface="Arial Unicode MS" pitchFamily="34" charset="-120"/>
                  <a:ea typeface="Arial Unicode MS" pitchFamily="34" charset="-120"/>
                  <a:cs typeface="Arial Unicode MS" pitchFamily="34" charset="-120"/>
                </a:rPr>
                <a:t>，輔導</a:t>
              </a:r>
              <a:r>
                <a:rPr lang="zh-TW" altLang="zh-TW" sz="2200" dirty="0">
                  <a:latin typeface="Arial Unicode MS" pitchFamily="34" charset="-120"/>
                  <a:ea typeface="Arial Unicode MS" pitchFamily="34" charset="-120"/>
                  <a:cs typeface="Arial Unicode MS" pitchFamily="34" charset="-120"/>
                </a:rPr>
                <a:t>餐廳更符合</a:t>
              </a:r>
              <a:r>
                <a:rPr lang="zh-TW" altLang="zh-TW" sz="2200" b="1" dirty="0">
                  <a:solidFill>
                    <a:schemeClr val="accent5">
                      <a:lumMod val="50000"/>
                    </a:schemeClr>
                  </a:solidFill>
                  <a:latin typeface="Arial Unicode MS" pitchFamily="34" charset="-120"/>
                  <a:ea typeface="Arial Unicode MS" pitchFamily="34" charset="-120"/>
                  <a:cs typeface="Arial Unicode MS" pitchFamily="34" charset="-120"/>
                </a:rPr>
                <a:t>能源節省、環境保護、綠色安心飲食、綠色採購、永續發展及衛生安全</a:t>
              </a:r>
              <a:r>
                <a:rPr lang="zh-TW" altLang="zh-TW" sz="2200" dirty="0">
                  <a:latin typeface="Arial Unicode MS" pitchFamily="34" charset="-120"/>
                  <a:ea typeface="Arial Unicode MS" pitchFamily="34" charset="-120"/>
                  <a:cs typeface="Arial Unicode MS" pitchFamily="34" charset="-120"/>
                </a:rPr>
                <a:t>等</a:t>
              </a:r>
              <a:r>
                <a:rPr lang="zh-TW" altLang="zh-TW" sz="2200" dirty="0" smtClean="0">
                  <a:latin typeface="Arial Unicode MS" pitchFamily="34" charset="-120"/>
                  <a:ea typeface="Arial Unicode MS" pitchFamily="34" charset="-120"/>
                  <a:cs typeface="Arial Unicode MS" pitchFamily="34" charset="-120"/>
                </a:rPr>
                <a:t>指標</a:t>
              </a:r>
              <a:r>
                <a:rPr lang="zh-TW" altLang="en-US" sz="2200" dirty="0" smtClean="0">
                  <a:latin typeface="Arial Unicode MS" pitchFamily="34" charset="-120"/>
                  <a:ea typeface="Arial Unicode MS" pitchFamily="34" charset="-120"/>
                  <a:cs typeface="Arial Unicode MS" pitchFamily="34" charset="-120"/>
                </a:rPr>
                <a:t>，截至</a:t>
              </a:r>
              <a:r>
                <a:rPr lang="en-US" altLang="zh-TW" sz="2200" dirty="0" smtClean="0">
                  <a:latin typeface="Arial Unicode MS" pitchFamily="34" charset="-120"/>
                  <a:ea typeface="Arial Unicode MS" pitchFamily="34" charset="-120"/>
                  <a:cs typeface="Arial Unicode MS" pitchFamily="34" charset="-120"/>
                </a:rPr>
                <a:t>2016</a:t>
              </a:r>
              <a:r>
                <a:rPr lang="zh-TW" altLang="en-US" sz="2200" dirty="0" smtClean="0">
                  <a:latin typeface="Arial Unicode MS" pitchFamily="34" charset="-120"/>
                  <a:ea typeface="Arial Unicode MS" pitchFamily="34" charset="-120"/>
                  <a:cs typeface="Arial Unicode MS" pitchFamily="34" charset="-120"/>
                </a:rPr>
                <a:t>年</a:t>
              </a:r>
              <a:r>
                <a:rPr lang="en-US" altLang="zh-TW" sz="2200" dirty="0" smtClean="0">
                  <a:latin typeface="Arial Unicode MS" pitchFamily="34" charset="-120"/>
                  <a:ea typeface="Arial Unicode MS" pitchFamily="34" charset="-120"/>
                  <a:cs typeface="Arial Unicode MS" pitchFamily="34" charset="-120"/>
                </a:rPr>
                <a:t>10</a:t>
              </a:r>
              <a:r>
                <a:rPr lang="zh-TW" altLang="en-US" sz="2200" dirty="0" smtClean="0">
                  <a:latin typeface="Arial Unicode MS" pitchFamily="34" charset="-120"/>
                  <a:ea typeface="Arial Unicode MS" pitchFamily="34" charset="-120"/>
                  <a:cs typeface="Arial Unicode MS" pitchFamily="34" charset="-120"/>
                </a:rPr>
                <a:t>月</a:t>
              </a:r>
              <a:r>
                <a:rPr lang="zh-TW" altLang="en-US" sz="2200" dirty="0">
                  <a:latin typeface="Arial Unicode MS" pitchFamily="34" charset="-120"/>
                  <a:ea typeface="Arial Unicode MS" pitchFamily="34" charset="-120"/>
                  <a:cs typeface="Arial Unicode MS" pitchFamily="34" charset="-120"/>
                </a:rPr>
                <a:t>已累計有</a:t>
              </a:r>
              <a:r>
                <a:rPr lang="en-US" altLang="zh-TW" sz="2200" dirty="0" smtClean="0">
                  <a:latin typeface="Arial Unicode MS" pitchFamily="34" charset="-120"/>
                  <a:ea typeface="Arial Unicode MS" pitchFamily="34" charset="-120"/>
                  <a:cs typeface="Arial Unicode MS" pitchFamily="34" charset="-120"/>
                </a:rPr>
                <a:t>47</a:t>
              </a:r>
              <a:r>
                <a:rPr lang="zh-TW" altLang="en-US" sz="2200" dirty="0" smtClean="0">
                  <a:latin typeface="Arial Unicode MS" pitchFamily="34" charset="-120"/>
                  <a:ea typeface="Arial Unicode MS" pitchFamily="34" charset="-120"/>
                  <a:cs typeface="Arial Unicode MS" pitchFamily="34" charset="-120"/>
                </a:rPr>
                <a:t>間</a:t>
              </a:r>
              <a:r>
                <a:rPr lang="zh-TW" altLang="en-US" sz="2200" dirty="0">
                  <a:latin typeface="Arial Unicode MS" pitchFamily="34" charset="-120"/>
                  <a:ea typeface="Arial Unicode MS" pitchFamily="34" charset="-120"/>
                  <a:cs typeface="Arial Unicode MS" pitchFamily="34" charset="-120"/>
                </a:rPr>
                <a:t>綠色友善</a:t>
              </a:r>
              <a:r>
                <a:rPr lang="zh-TW" altLang="en-US" sz="2200" dirty="0" smtClean="0">
                  <a:latin typeface="Arial Unicode MS" pitchFamily="34" charset="-120"/>
                  <a:ea typeface="Arial Unicode MS" pitchFamily="34" charset="-120"/>
                  <a:cs typeface="Arial Unicode MS" pitchFamily="34" charset="-120"/>
                </a:rPr>
                <a:t>餐廳</a:t>
              </a:r>
              <a:endParaRPr lang="en-US" altLang="zh-TW" sz="2200" dirty="0">
                <a:latin typeface="Arial Unicode MS" pitchFamily="34" charset="-120"/>
                <a:ea typeface="Arial Unicode MS" pitchFamily="34" charset="-120"/>
                <a:cs typeface="Arial Unicode MS" pitchFamily="34" charset="-120"/>
              </a:endParaRPr>
            </a:p>
            <a:p>
              <a:pPr marL="179388" indent="-179388" algn="just" defTabSz="889000">
                <a:lnSpc>
                  <a:spcPts val="3200"/>
                </a:lnSpc>
                <a:spcAft>
                  <a:spcPts val="0"/>
                </a:spcAft>
                <a:buFont typeface="Wingdings" pitchFamily="2" charset="2"/>
                <a:buChar char="n"/>
                <a:defRPr/>
              </a:pPr>
              <a:r>
                <a:rPr lang="zh-TW" altLang="en-US" sz="2200" dirty="0">
                  <a:latin typeface="Arial Unicode MS" pitchFamily="34" charset="-120"/>
                  <a:ea typeface="Arial Unicode MS" pitchFamily="34" charset="-120"/>
                  <a:cs typeface="Arial Unicode MS" pitchFamily="34" charset="-120"/>
                </a:rPr>
                <a:t>印製</a:t>
              </a:r>
              <a:r>
                <a:rPr lang="zh-TW" altLang="en-US" sz="2200" b="1" dirty="0">
                  <a:solidFill>
                    <a:schemeClr val="accent5">
                      <a:lumMod val="50000"/>
                    </a:schemeClr>
                  </a:solidFill>
                  <a:latin typeface="Arial Unicode MS" pitchFamily="34" charset="-120"/>
                  <a:ea typeface="Arial Unicode MS" pitchFamily="34" charset="-120"/>
                  <a:cs typeface="Arial Unicode MS" pitchFamily="34" charset="-120"/>
                </a:rPr>
                <a:t>「旬味」月刊</a:t>
              </a:r>
              <a:r>
                <a:rPr lang="en-US" altLang="zh-TW" sz="2200" b="1" dirty="0">
                  <a:solidFill>
                    <a:schemeClr val="accent5">
                      <a:lumMod val="50000"/>
                    </a:schemeClr>
                  </a:solidFill>
                  <a:latin typeface="Arial Unicode MS" pitchFamily="34" charset="-120"/>
                  <a:ea typeface="Arial Unicode MS" pitchFamily="34" charset="-120"/>
                  <a:cs typeface="Arial Unicode MS" pitchFamily="34" charset="-120"/>
                </a:rPr>
                <a:t>1</a:t>
              </a:r>
              <a:r>
                <a:rPr lang="zh-TW" altLang="en-US" sz="2200" b="1" dirty="0">
                  <a:solidFill>
                    <a:schemeClr val="accent5">
                      <a:lumMod val="50000"/>
                    </a:schemeClr>
                  </a:solidFill>
                  <a:latin typeface="Arial Unicode MS" pitchFamily="34" charset="-120"/>
                  <a:ea typeface="Arial Unicode MS" pitchFamily="34" charset="-120"/>
                  <a:cs typeface="Arial Unicode MS" pitchFamily="34" charset="-120"/>
                </a:rPr>
                <a:t>萬份</a:t>
              </a:r>
              <a:r>
                <a:rPr lang="zh-TW" altLang="en-US" sz="2200" dirty="0">
                  <a:latin typeface="Arial Unicode MS" pitchFamily="34" charset="-120"/>
                  <a:ea typeface="Arial Unicode MS" pitchFamily="34" charset="-120"/>
                  <a:cs typeface="Arial Unicode MS" pitchFamily="34" charset="-120"/>
                </a:rPr>
                <a:t>，在</a:t>
              </a:r>
              <a:r>
                <a:rPr lang="zh-TW" altLang="en-US" sz="2200" b="1" dirty="0">
                  <a:solidFill>
                    <a:schemeClr val="accent5">
                      <a:lumMod val="50000"/>
                    </a:schemeClr>
                  </a:solidFill>
                  <a:latin typeface="Arial Unicode MS" pitchFamily="34" charset="-120"/>
                  <a:ea typeface="Arial Unicode MS" pitchFamily="34" charset="-120"/>
                  <a:cs typeface="Arial Unicode MS" pitchFamily="34" charset="-120"/>
                </a:rPr>
                <a:t>全省</a:t>
              </a:r>
              <a:r>
                <a:rPr lang="en-US" altLang="zh-TW" sz="2200" b="1" dirty="0">
                  <a:solidFill>
                    <a:schemeClr val="accent5">
                      <a:lumMod val="50000"/>
                    </a:schemeClr>
                  </a:solidFill>
                  <a:latin typeface="Arial Unicode MS" pitchFamily="34" charset="-120"/>
                  <a:ea typeface="Arial Unicode MS" pitchFamily="34" charset="-120"/>
                  <a:cs typeface="Arial Unicode MS" pitchFamily="34" charset="-120"/>
                </a:rPr>
                <a:t>200</a:t>
              </a:r>
              <a:r>
                <a:rPr lang="zh-TW" altLang="en-US" sz="2200" b="1" dirty="0">
                  <a:solidFill>
                    <a:schemeClr val="accent5">
                      <a:lumMod val="50000"/>
                    </a:schemeClr>
                  </a:solidFill>
                  <a:latin typeface="Arial Unicode MS" pitchFamily="34" charset="-120"/>
                  <a:ea typeface="Arial Unicode MS" pitchFamily="34" charset="-120"/>
                  <a:cs typeface="Arial Unicode MS" pitchFamily="34" charset="-120"/>
                </a:rPr>
                <a:t>個通路發送</a:t>
              </a:r>
              <a:r>
                <a:rPr lang="zh-TW" altLang="en-US" sz="2200" dirty="0">
                  <a:latin typeface="Arial Unicode MS" pitchFamily="34" charset="-120"/>
                  <a:ea typeface="Arial Unicode MS" pitchFamily="34" charset="-120"/>
                  <a:cs typeface="Arial Unicode MS" pitchFamily="34" charset="-120"/>
                </a:rPr>
                <a:t>，藉以行銷本市在地食材與綠色友善</a:t>
              </a:r>
              <a:r>
                <a:rPr lang="zh-TW" altLang="en-US" sz="2200" dirty="0" smtClean="0">
                  <a:latin typeface="Arial Unicode MS" pitchFamily="34" charset="-120"/>
                  <a:ea typeface="Arial Unicode MS" pitchFamily="34" charset="-120"/>
                  <a:cs typeface="Arial Unicode MS" pitchFamily="34" charset="-120"/>
                </a:rPr>
                <a:t>餐廳</a:t>
              </a:r>
              <a:endParaRPr lang="en-US" altLang="zh-TW" sz="2200" kern="100" dirty="0">
                <a:latin typeface="+mn-ea"/>
                <a:cs typeface="Times New Roman" panose="02020603050405020304" pitchFamily="18" charset="0"/>
              </a:endParaRPr>
            </a:p>
            <a:p>
              <a:pPr algn="just" defTabSz="889000">
                <a:lnSpc>
                  <a:spcPts val="2800"/>
                </a:lnSpc>
                <a:spcAft>
                  <a:spcPts val="0"/>
                </a:spcAft>
                <a:defRPr/>
              </a:pPr>
              <a:endParaRPr lang="en-US" altLang="zh-TW" sz="2000" kern="100" dirty="0">
                <a:latin typeface="+mn-ea"/>
                <a:cs typeface="Times New Roman" panose="02020603050405020304" pitchFamily="18" charset="0"/>
              </a:endParaRPr>
            </a:p>
            <a:p>
              <a:pPr algn="just" defTabSz="889000">
                <a:lnSpc>
                  <a:spcPts val="2800"/>
                </a:lnSpc>
                <a:spcAft>
                  <a:spcPts val="0"/>
                </a:spcAft>
                <a:defRPr/>
              </a:pPr>
              <a:endParaRPr lang="en-US" altLang="zh-TW" sz="2000" kern="100" dirty="0">
                <a:latin typeface="+mn-ea"/>
                <a:cs typeface="Times New Roman" panose="02020603050405020304" pitchFamily="18" charset="0"/>
              </a:endParaRPr>
            </a:p>
            <a:p>
              <a:pPr algn="just" defTabSz="889000">
                <a:lnSpc>
                  <a:spcPts val="2800"/>
                </a:lnSpc>
                <a:spcAft>
                  <a:spcPts val="0"/>
                </a:spcAft>
                <a:defRPr/>
              </a:pPr>
              <a:endParaRPr lang="en-US" altLang="zh-TW" sz="2000" kern="100" dirty="0">
                <a:solidFill>
                  <a:srgbClr val="000000"/>
                </a:solidFill>
                <a:latin typeface="+mn-ea"/>
                <a:cs typeface="Times New Roman" panose="02020603050405020304" pitchFamily="18" charset="0"/>
              </a:endParaRPr>
            </a:p>
            <a:p>
              <a:pPr algn="just" defTabSz="889000">
                <a:lnSpc>
                  <a:spcPts val="2800"/>
                </a:lnSpc>
                <a:spcAft>
                  <a:spcPts val="0"/>
                </a:spcAft>
                <a:defRPr/>
              </a:pPr>
              <a:endParaRPr lang="en-US" altLang="zh-TW" sz="2000" kern="100" dirty="0">
                <a:solidFill>
                  <a:srgbClr val="000000"/>
                </a:solidFill>
                <a:latin typeface="+mn-ea"/>
                <a:cs typeface="Times New Roman" panose="02020603050405020304" pitchFamily="18" charset="0"/>
              </a:endParaRPr>
            </a:p>
          </p:txBody>
        </p:sp>
      </p:grpSp>
      <p:sp>
        <p:nvSpPr>
          <p:cNvPr id="9" name="投影片編號版面配置區 6"/>
          <p:cNvSpPr txBox="1">
            <a:spLocks noGrp="1"/>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r>
              <a:rPr kumimoji="0" lang="en-US" altLang="zh-TW" sz="1200" dirty="0" smtClean="0">
                <a:latin typeface="Calibri" panose="020F0502020204030204" pitchFamily="34" charset="0"/>
              </a:rPr>
              <a:t>16</a:t>
            </a:r>
            <a:endParaRPr kumimoji="0" lang="en-US" altLang="zh-TW" sz="1200" dirty="0">
              <a:latin typeface="Calibri" panose="020F0502020204030204" pitchFamily="34" charset="0"/>
            </a:endParaRPr>
          </a:p>
        </p:txBody>
      </p:sp>
    </p:spTree>
    <p:extLst>
      <p:ext uri="{BB962C8B-B14F-4D97-AF65-F5344CB8AC3E}">
        <p14:creationId xmlns:p14="http://schemas.microsoft.com/office/powerpoint/2010/main" val="38154763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文字方塊 5"/>
          <p:cNvSpPr txBox="1">
            <a:spLocks noChangeArrowheads="1"/>
          </p:cNvSpPr>
          <p:nvPr/>
        </p:nvSpPr>
        <p:spPr bwMode="auto">
          <a:xfrm>
            <a:off x="9525" y="188913"/>
            <a:ext cx="9144000"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kumimoji="0" lang="zh-TW" altLang="en-US" sz="3800" b="1">
                <a:latin typeface="Arial Unicode MS" panose="020B0604020202020204" pitchFamily="34" charset="-120"/>
                <a:ea typeface="Arial Unicode MS" panose="020B0604020202020204" pitchFamily="34" charset="-120"/>
                <a:cs typeface="Arial Unicode MS" panose="020B0604020202020204" pitchFamily="34" charset="-120"/>
              </a:rPr>
              <a:t>安全健康城市</a:t>
            </a:r>
            <a:endParaRPr kumimoji="0" lang="en-US" altLang="zh-TW" sz="3800" b="1">
              <a:latin typeface="Arial Unicode MS" panose="020B0604020202020204" pitchFamily="34" charset="-120"/>
              <a:ea typeface="Arial Unicode MS" panose="020B0604020202020204" pitchFamily="34" charset="-120"/>
              <a:cs typeface="Arial Unicode MS" panose="020B0604020202020204" pitchFamily="34" charset="-120"/>
            </a:endParaRPr>
          </a:p>
          <a:p>
            <a:pPr algn="ctr" eaLnBrk="1" hangingPunct="1"/>
            <a:r>
              <a:rPr kumimoji="0" lang="zh-TW" altLang="en-US" sz="2400" b="1">
                <a:latin typeface="Arial Unicode MS" panose="020B0604020202020204" pitchFamily="34" charset="-120"/>
                <a:ea typeface="Arial Unicode MS" panose="020B0604020202020204" pitchFamily="34" charset="-120"/>
                <a:cs typeface="Arial Unicode MS" panose="020B0604020202020204" pitchFamily="34" charset="-120"/>
              </a:rPr>
              <a:t>強化</a:t>
            </a:r>
            <a:r>
              <a:rPr kumimoji="0" lang="zh-TW" altLang="zh-TW" sz="2400" b="1">
                <a:latin typeface="Arial Unicode MS" panose="020B0604020202020204" pitchFamily="34" charset="-120"/>
                <a:ea typeface="Arial Unicode MS" panose="020B0604020202020204" pitchFamily="34" charset="-120"/>
                <a:cs typeface="Arial Unicode MS" panose="020B0604020202020204" pitchFamily="34" charset="-120"/>
              </a:rPr>
              <a:t>有機</a:t>
            </a:r>
            <a:r>
              <a:rPr kumimoji="0" lang="zh-TW" altLang="en-US" sz="2400" b="1">
                <a:latin typeface="Arial Unicode MS" panose="020B0604020202020204" pitchFamily="34" charset="-120"/>
                <a:ea typeface="Arial Unicode MS" panose="020B0604020202020204" pitchFamily="34" charset="-120"/>
                <a:cs typeface="Arial Unicode MS" panose="020B0604020202020204" pitchFamily="34" charset="-120"/>
              </a:rPr>
              <a:t>農產品抽驗機制</a:t>
            </a:r>
            <a:endParaRPr kumimoji="0" lang="zh-TW" altLang="en-US" sz="3800" b="1">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28675" name="投影片編號版面配置區 6"/>
          <p:cNvSpPr txBox="1">
            <a:spLocks noGrp="1"/>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9EF1A9B5-D075-4A98-A86B-688333AE1BA2}" type="slidenum">
              <a:rPr kumimoji="0" lang="zh-TW" altLang="en-US" sz="1200">
                <a:solidFill>
                  <a:srgbClr val="000000"/>
                </a:solidFill>
                <a:latin typeface="Calibri" panose="020F0502020204030204" pitchFamily="34" charset="0"/>
              </a:rPr>
              <a:pPr algn="r" eaLnBrk="1" hangingPunct="1"/>
              <a:t>17</a:t>
            </a:fld>
            <a:endParaRPr kumimoji="0" lang="en-US" altLang="zh-TW" sz="1200">
              <a:solidFill>
                <a:srgbClr val="000000"/>
              </a:solidFill>
              <a:latin typeface="Calibri" panose="020F0502020204030204" pitchFamily="34" charset="0"/>
            </a:endParaRPr>
          </a:p>
        </p:txBody>
      </p:sp>
      <p:pic>
        <p:nvPicPr>
          <p:cNvPr id="28676" name="圖片 12" descr="DSC05289-填寫表單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697413"/>
            <a:ext cx="161925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圖片 13" descr="DSC05725-業者訪談.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4697413"/>
            <a:ext cx="28797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內容版面配置區 5"/>
          <p:cNvGraphicFramePr>
            <a:graphicFrameLocks/>
          </p:cNvGraphicFramePr>
          <p:nvPr>
            <p:extLst>
              <p:ext uri="{D42A27DB-BD31-4B8C-83A1-F6EECF244321}">
                <p14:modId xmlns:p14="http://schemas.microsoft.com/office/powerpoint/2010/main" val="477640547"/>
              </p:ext>
            </p:extLst>
          </p:nvPr>
        </p:nvGraphicFramePr>
        <p:xfrm>
          <a:off x="467544" y="1285581"/>
          <a:ext cx="8229600" cy="33879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8679" name="圖片 15" descr="DSC05190-查驗.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16013" y="4697413"/>
            <a:ext cx="161925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949954"/>
      </p:ext>
    </p:extLst>
  </p:cSld>
  <p:clrMapOvr>
    <a:masterClrMapping/>
  </p:clrMapOvr>
  <p:transition>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464ABCA5-47E4-4766-962A-EA1EE068CD50}" type="slidenum">
              <a:rPr kumimoji="0" lang="zh-TW" altLang="en-US">
                <a:latin typeface="Calibri" panose="020F0502020204030204" pitchFamily="34" charset="0"/>
              </a:rPr>
              <a:pPr eaLnBrk="1" hangingPunct="1"/>
              <a:t>18</a:t>
            </a:fld>
            <a:endParaRPr kumimoji="0" lang="en-US" altLang="zh-TW" dirty="0">
              <a:latin typeface="Calibri" panose="020F0502020204030204" pitchFamily="34" charset="0"/>
            </a:endParaRPr>
          </a:p>
        </p:txBody>
      </p:sp>
      <p:sp>
        <p:nvSpPr>
          <p:cNvPr id="12291" name="Text Box 15"/>
          <p:cNvSpPr txBox="1">
            <a:spLocks noChangeArrowheads="1"/>
          </p:cNvSpPr>
          <p:nvPr/>
        </p:nvSpPr>
        <p:spPr bwMode="auto">
          <a:xfrm>
            <a:off x="44450" y="377251"/>
            <a:ext cx="9144000"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680" tIns="106680" rIns="106680" bIns="106680"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kumimoji="0" lang="zh-TW" altLang="en-US" sz="3800" b="1" dirty="0" smtClean="0">
                <a:latin typeface="Arial Unicode MS" panose="020B0604020202020204" pitchFamily="34" charset="-120"/>
                <a:ea typeface="Arial Unicode MS" panose="020B0604020202020204" pitchFamily="34" charset="-120"/>
                <a:cs typeface="Arial Unicode MS" panose="020B0604020202020204" pitchFamily="34" charset="-120"/>
              </a:rPr>
              <a:t>安全健康城市</a:t>
            </a:r>
            <a:r>
              <a:rPr kumimoji="0" lang="en-US" altLang="zh-TW" sz="3800" b="1" dirty="0" smtClean="0">
                <a:latin typeface="Arial Unicode MS" panose="020B0604020202020204" pitchFamily="34" charset="-120"/>
                <a:ea typeface="Arial Unicode MS" panose="020B0604020202020204" pitchFamily="34" charset="-120"/>
                <a:cs typeface="Arial Unicode MS" panose="020B0604020202020204" pitchFamily="34" charset="-120"/>
              </a:rPr>
              <a:t> </a:t>
            </a:r>
            <a:endParaRPr kumimoji="0" lang="zh-TW" altLang="en-US" sz="2400" b="1" dirty="0" smtClean="0">
              <a:latin typeface="Arial Unicode MS" panose="020B0604020202020204" pitchFamily="34" charset="-120"/>
              <a:ea typeface="Arial Unicode MS" panose="020B0604020202020204" pitchFamily="34" charset="-120"/>
              <a:cs typeface="Arial Unicode MS" panose="020B0604020202020204" pitchFamily="34" charset="-120"/>
            </a:endParaRPr>
          </a:p>
        </p:txBody>
      </p:sp>
      <p:graphicFrame>
        <p:nvGraphicFramePr>
          <p:cNvPr id="2" name="資料庫圖表 1"/>
          <p:cNvGraphicFramePr/>
          <p:nvPr>
            <p:extLst>
              <p:ext uri="{D42A27DB-BD31-4B8C-83A1-F6EECF244321}">
                <p14:modId xmlns:p14="http://schemas.microsoft.com/office/powerpoint/2010/main" val="3337671105"/>
              </p:ext>
            </p:extLst>
          </p:nvPr>
        </p:nvGraphicFramePr>
        <p:xfrm>
          <a:off x="74716" y="1323803"/>
          <a:ext cx="8902495" cy="25910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2294" name="群組 9"/>
          <p:cNvGrpSpPr>
            <a:grpSpLocks/>
          </p:cNvGrpSpPr>
          <p:nvPr/>
        </p:nvGrpSpPr>
        <p:grpSpPr bwMode="auto">
          <a:xfrm rot="1396850">
            <a:off x="6760818" y="66100"/>
            <a:ext cx="1765300" cy="1468437"/>
            <a:chOff x="8773474" y="1725061"/>
            <a:chExt cx="2186492" cy="1937971"/>
          </a:xfrm>
        </p:grpSpPr>
        <p:sp>
          <p:nvSpPr>
            <p:cNvPr id="11" name="十二角星形 10"/>
            <p:cNvSpPr/>
            <p:nvPr/>
          </p:nvSpPr>
          <p:spPr>
            <a:xfrm rot="20845682">
              <a:off x="8822636" y="1725061"/>
              <a:ext cx="2119639" cy="1937971"/>
            </a:xfrm>
            <a:prstGeom prst="star12">
              <a:avLst/>
            </a:prstGeom>
            <a:solidFill>
              <a:schemeClr val="bg1"/>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12301" name="文字方塊 11"/>
            <p:cNvSpPr txBox="1">
              <a:spLocks noChangeArrowheads="1"/>
            </p:cNvSpPr>
            <p:nvPr/>
          </p:nvSpPr>
          <p:spPr bwMode="auto">
            <a:xfrm rot="20829065">
              <a:off x="8773474" y="2216824"/>
              <a:ext cx="2186492" cy="934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4000" b="1" dirty="0" smtClean="0">
                  <a:solidFill>
                    <a:srgbClr val="CC0066"/>
                  </a:solidFill>
                  <a:latin typeface="Arial Unicode MS" panose="020B0604020202020204" pitchFamily="34" charset="-120"/>
                  <a:ea typeface="Arial Unicode MS" panose="020B0604020202020204" pitchFamily="34" charset="-120"/>
                  <a:cs typeface="Arial Unicode MS" panose="020B0604020202020204" pitchFamily="34" charset="-120"/>
                </a:rPr>
                <a:t>獲獎</a:t>
              </a:r>
            </a:p>
          </p:txBody>
        </p:sp>
      </p:grpSp>
      <p:pic>
        <p:nvPicPr>
          <p:cNvPr id="5122" name="Picture 2" descr="https://webmail.kcg.gov.tw/cgi-bin/downfile/B/3890427316_tmp3A.jpg/105年5月10日行政院104年獎勵地方政府強化食品安全管理方案試辦計畫頒獎典禮鄭副局長清福授獎照片-1.jpg?HTTP_COOKIE=%20key%3D%24DD73F152.ting25@kcg.gov.tw%3Ating25%3Awebmail.kcg.gov.tw%3Atw&amp;fake=105年5月10日行政院104年獎勵地方政府強化食品安全管理方案試辦計畫頒獎典禮鄭副局長清福授獎照片-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24753" y="3960520"/>
            <a:ext cx="3363491" cy="252102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Z:\許慈婷\考評照片\DSC0063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53145" y="3979190"/>
            <a:ext cx="3769154" cy="2513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9816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投影片編號版面配置區 11"/>
          <p:cNvSpPr txBox="1">
            <a:spLocks noGrp="1"/>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26674F4-9805-4357-90A6-172244131AEB}" type="slidenum">
              <a:rPr kumimoji="0" lang="zh-TW" altLang="en-US" sz="1200">
                <a:solidFill>
                  <a:srgbClr val="000000"/>
                </a:solidFill>
                <a:latin typeface="Calibri" panose="020F0502020204030204" pitchFamily="34" charset="0"/>
              </a:rPr>
              <a:pPr algn="r" eaLnBrk="1" hangingPunct="1"/>
              <a:t>19</a:t>
            </a:fld>
            <a:endParaRPr kumimoji="0" lang="en-US" altLang="zh-TW" sz="1200">
              <a:solidFill>
                <a:srgbClr val="000000"/>
              </a:solidFill>
              <a:latin typeface="Calibri" panose="020F0502020204030204" pitchFamily="34" charset="0"/>
            </a:endParaRPr>
          </a:p>
        </p:txBody>
      </p:sp>
      <p:sp>
        <p:nvSpPr>
          <p:cNvPr id="29699" name="矩形 24"/>
          <p:cNvSpPr>
            <a:spLocks noChangeArrowheads="1"/>
          </p:cNvSpPr>
          <p:nvPr/>
        </p:nvSpPr>
        <p:spPr bwMode="auto">
          <a:xfrm>
            <a:off x="984250" y="3836988"/>
            <a:ext cx="20304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2400" b="1">
                <a:solidFill>
                  <a:srgbClr val="FFFFFF"/>
                </a:solidFill>
                <a:latin typeface="Arial Unicode MS" panose="020B0604020202020204" pitchFamily="34" charset="-120"/>
                <a:ea typeface="Arial Unicode MS" panose="020B0604020202020204" pitchFamily="34" charset="-120"/>
                <a:cs typeface="Arial Unicode MS" panose="020B0604020202020204" pitchFamily="34" charset="-120"/>
              </a:rPr>
              <a:t>物產館台中店</a:t>
            </a:r>
          </a:p>
        </p:txBody>
      </p:sp>
      <p:graphicFrame>
        <p:nvGraphicFramePr>
          <p:cNvPr id="30" name="資料庫圖表 29"/>
          <p:cNvGraphicFramePr/>
          <p:nvPr>
            <p:extLst>
              <p:ext uri="{D42A27DB-BD31-4B8C-83A1-F6EECF244321}">
                <p14:modId xmlns:p14="http://schemas.microsoft.com/office/powerpoint/2010/main" val="153923693"/>
              </p:ext>
            </p:extLst>
          </p:nvPr>
        </p:nvGraphicFramePr>
        <p:xfrm>
          <a:off x="0" y="914304"/>
          <a:ext cx="9144000" cy="2446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9702" name="Text Box 5"/>
          <p:cNvSpPr txBox="1">
            <a:spLocks noChangeArrowheads="1"/>
          </p:cNvSpPr>
          <p:nvPr/>
        </p:nvSpPr>
        <p:spPr bwMode="auto">
          <a:xfrm>
            <a:off x="0" y="-7938"/>
            <a:ext cx="9144000" cy="131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680" tIns="106680" rIns="106680" bIns="106680"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kumimoji="0" lang="zh-TW" altLang="en-US" sz="3800" b="1">
                <a:latin typeface="Arial Unicode MS" panose="020B0604020202020204" pitchFamily="34" charset="-120"/>
                <a:ea typeface="Arial Unicode MS" panose="020B0604020202020204" pitchFamily="34" charset="-120"/>
                <a:cs typeface="Arial Unicode MS" panose="020B0604020202020204" pitchFamily="34" charset="-120"/>
              </a:rPr>
              <a:t>高雄物產館 </a:t>
            </a:r>
            <a:endParaRPr kumimoji="0" lang="en-US" altLang="zh-TW" sz="3800" b="1">
              <a:latin typeface="Arial Unicode MS" panose="020B0604020202020204" pitchFamily="34" charset="-120"/>
              <a:ea typeface="Arial Unicode MS" panose="020B0604020202020204" pitchFamily="34" charset="-120"/>
              <a:cs typeface="Arial Unicode MS" panose="020B0604020202020204" pitchFamily="34" charset="-120"/>
            </a:endParaRPr>
          </a:p>
          <a:p>
            <a:pPr algn="ctr" eaLnBrk="1" hangingPunct="1"/>
            <a:r>
              <a:rPr kumimoji="0" lang="zh-TW" altLang="en-US" sz="2400" b="1">
                <a:latin typeface="Arial Unicode MS" panose="020B0604020202020204" pitchFamily="34" charset="-120"/>
                <a:ea typeface="Arial Unicode MS" panose="020B0604020202020204" pitchFamily="34" charset="-120"/>
                <a:cs typeface="Arial Unicode MS" panose="020B0604020202020204" pitchFamily="34" charset="-120"/>
              </a:rPr>
              <a:t>行銷通路領導品牌</a:t>
            </a:r>
          </a:p>
        </p:txBody>
      </p:sp>
      <p:pic>
        <p:nvPicPr>
          <p:cNvPr id="28" name="圖片 27" descr="11.JPG"/>
          <p:cNvPicPr>
            <a:picLocks noChangeAspect="1"/>
          </p:cNvPicPr>
          <p:nvPr/>
        </p:nvPicPr>
        <p:blipFill>
          <a:blip r:embed="rId8"/>
          <a:stretch>
            <a:fillRect/>
          </a:stretch>
        </p:blipFill>
        <p:spPr>
          <a:xfrm>
            <a:off x="5776913" y="2797175"/>
            <a:ext cx="2941637" cy="2605088"/>
          </a:xfrm>
          <a:prstGeom prst="rect">
            <a:avLst/>
          </a:prstGeom>
          <a:ln>
            <a:noFill/>
          </a:ln>
          <a:effectLst>
            <a:outerShdw blurRad="292100" dist="139700" dir="2700000" algn="tl" rotWithShape="0">
              <a:srgbClr val="333333">
                <a:alpha val="65000"/>
              </a:srgbClr>
            </a:outerShdw>
          </a:effectLst>
        </p:spPr>
      </p:pic>
      <p:pic>
        <p:nvPicPr>
          <p:cNvPr id="29" name="圖片 28" descr="12.JPG"/>
          <p:cNvPicPr>
            <a:picLocks noChangeAspect="1"/>
          </p:cNvPicPr>
          <p:nvPr/>
        </p:nvPicPr>
        <p:blipFill>
          <a:blip r:embed="rId9"/>
          <a:stretch>
            <a:fillRect/>
          </a:stretch>
        </p:blipFill>
        <p:spPr>
          <a:xfrm>
            <a:off x="5776913" y="5049838"/>
            <a:ext cx="2682875" cy="1776412"/>
          </a:xfrm>
          <a:prstGeom prst="rect">
            <a:avLst/>
          </a:prstGeom>
          <a:ln>
            <a:noFill/>
          </a:ln>
          <a:effectLst>
            <a:outerShdw blurRad="292100" dist="139700" dir="2700000" algn="tl" rotWithShape="0">
              <a:srgbClr val="333333">
                <a:alpha val="65000"/>
              </a:srgbClr>
            </a:outerShdw>
          </a:effectLst>
        </p:spPr>
      </p:pic>
      <p:pic>
        <p:nvPicPr>
          <p:cNvPr id="2" name="圖片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9512" y="3287575"/>
            <a:ext cx="5464039" cy="3524525"/>
          </a:xfrm>
          <a:prstGeom prst="rect">
            <a:avLst/>
          </a:prstGeom>
        </p:spPr>
      </p:pic>
    </p:spTree>
    <p:extLst>
      <p:ext uri="{BB962C8B-B14F-4D97-AF65-F5344CB8AC3E}">
        <p14:creationId xmlns:p14="http://schemas.microsoft.com/office/powerpoint/2010/main" val="981132652"/>
      </p:ext>
    </p:extLst>
  </p:cSld>
  <p:clrMapOvr>
    <a:masterClrMapping/>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683568" y="2708920"/>
            <a:ext cx="7772400" cy="1362075"/>
          </a:xfrm>
        </p:spPr>
        <p:txBody>
          <a:bodyPr rtlCol="0">
            <a:normAutofit/>
          </a:bodyPr>
          <a:lstStyle/>
          <a:p>
            <a:pPr algn="ctr" eaLnBrk="1" fontAlgn="auto" hangingPunct="1">
              <a:spcAft>
                <a:spcPts val="0"/>
              </a:spcAft>
              <a:defRPr/>
            </a:pPr>
            <a:r>
              <a:rPr lang="zh-TW" altLang="en-US" dirty="0" smtClean="0">
                <a:latin typeface="Arial Unicode MS" pitchFamily="34" charset="-120"/>
                <a:ea typeface="Arial Unicode MS" pitchFamily="34" charset="-120"/>
                <a:cs typeface="Arial Unicode MS" pitchFamily="34" charset="-120"/>
              </a:rPr>
              <a:t>介紹本局各單位主管</a:t>
            </a:r>
            <a:br>
              <a:rPr lang="zh-TW" altLang="en-US" dirty="0" smtClean="0">
                <a:latin typeface="Arial Unicode MS" pitchFamily="34" charset="-120"/>
                <a:ea typeface="Arial Unicode MS" pitchFamily="34" charset="-120"/>
                <a:cs typeface="Arial Unicode MS" pitchFamily="34" charset="-120"/>
              </a:rPr>
            </a:br>
            <a:endParaRPr lang="zh-TW" altLang="en-US" dirty="0">
              <a:latin typeface="Arial Unicode MS" pitchFamily="34" charset="-120"/>
              <a:ea typeface="Arial Unicode MS" pitchFamily="34" charset="-120"/>
              <a:cs typeface="Arial Unicode MS" pitchFamily="34" charset="-120"/>
            </a:endParaRPr>
          </a:p>
        </p:txBody>
      </p:sp>
      <p:sp>
        <p:nvSpPr>
          <p:cNvPr id="6" name="投影片編號版面配置區 5"/>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5B81687B-29DF-420F-8386-FFCD4D8F7B91}" type="slidenum">
              <a:rPr kumimoji="0" lang="zh-TW" altLang="en-US">
                <a:latin typeface="Calibri" panose="020F0502020204030204" pitchFamily="34" charset="0"/>
              </a:rPr>
              <a:pPr eaLnBrk="1" hangingPunct="1"/>
              <a:t>2</a:t>
            </a:fld>
            <a:endParaRPr kumimoji="0" lang="en-US" altLang="zh-TW" dirty="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8" name="Picture 10" descr="D:\照片 影片\160813-0821 蜂蜜文化節\蜂蜜文化節\開幕s\DSC_2000.JPG"/>
          <p:cNvPicPr>
            <a:picLocks noChangeAspect="1" noChangeArrowheads="1"/>
          </p:cNvPicPr>
          <p:nvPr/>
        </p:nvPicPr>
        <p:blipFill>
          <a:blip r:embed="rId3" cstate="print">
            <a:extLst/>
          </a:blip>
          <a:srcRect/>
          <a:stretch>
            <a:fillRect/>
          </a:stretch>
        </p:blipFill>
        <p:spPr bwMode="auto">
          <a:xfrm>
            <a:off x="755576" y="928817"/>
            <a:ext cx="4248472" cy="3334335"/>
          </a:xfrm>
          <a:prstGeom prst="rect">
            <a:avLst/>
          </a:prstGeom>
          <a:ln>
            <a:noFill/>
          </a:ln>
          <a:effectLst>
            <a:softEdge rad="112500"/>
          </a:effectLst>
          <a:extLst/>
        </p:spPr>
      </p:pic>
      <p:pic>
        <p:nvPicPr>
          <p:cNvPr id="32779" name="Picture 11" descr="D:\照片 影片\素材\綜合\G2122737.JPG"/>
          <p:cNvPicPr>
            <a:picLocks noChangeAspect="1" noChangeArrowheads="1"/>
          </p:cNvPicPr>
          <p:nvPr/>
        </p:nvPicPr>
        <p:blipFill rotWithShape="1">
          <a:blip r:embed="rId4" cstate="print">
            <a:extLst/>
          </a:blip>
          <a:srcRect/>
          <a:stretch/>
        </p:blipFill>
        <p:spPr bwMode="auto">
          <a:xfrm>
            <a:off x="5004048" y="928818"/>
            <a:ext cx="3384376" cy="3320056"/>
          </a:xfrm>
          <a:prstGeom prst="rect">
            <a:avLst/>
          </a:prstGeom>
          <a:ln>
            <a:noFill/>
          </a:ln>
          <a:effectLst>
            <a:softEdge rad="112500"/>
          </a:effectLst>
          <a:extLst/>
        </p:spPr>
      </p:pic>
      <p:sp>
        <p:nvSpPr>
          <p:cNvPr id="27654" name="Text Box 15"/>
          <p:cNvSpPr txBox="1">
            <a:spLocks noChangeArrowheads="1"/>
          </p:cNvSpPr>
          <p:nvPr/>
        </p:nvSpPr>
        <p:spPr bwMode="auto">
          <a:xfrm>
            <a:off x="-41275" y="244654"/>
            <a:ext cx="918527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680" tIns="106680" rIns="106680" bIns="106680"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kumimoji="0" lang="zh-TW" altLang="en-US" sz="3800" b="1" dirty="0">
                <a:latin typeface="Arial Unicode MS" panose="020B0604020202020204" pitchFamily="34" charset="-120"/>
                <a:ea typeface="Arial Unicode MS" panose="020B0604020202020204" pitchFamily="34" charset="-120"/>
                <a:cs typeface="Arial Unicode MS" panose="020B0604020202020204" pitchFamily="34" charset="-120"/>
              </a:rPr>
              <a:t>農產品加工</a:t>
            </a:r>
            <a:endParaRPr kumimoji="0" lang="zh-TW" altLang="en-US" sz="2400" b="1" dirty="0">
              <a:latin typeface="Arial Unicode MS" panose="020B0604020202020204" pitchFamily="34" charset="-120"/>
              <a:ea typeface="Arial Unicode MS" panose="020B0604020202020204" pitchFamily="34" charset="-120"/>
              <a:cs typeface="Arial Unicode MS" panose="020B0604020202020204" pitchFamily="34" charset="-120"/>
            </a:endParaRPr>
          </a:p>
        </p:txBody>
      </p:sp>
      <p:grpSp>
        <p:nvGrpSpPr>
          <p:cNvPr id="27655" name="群組 12"/>
          <p:cNvGrpSpPr>
            <a:grpSpLocks/>
          </p:cNvGrpSpPr>
          <p:nvPr/>
        </p:nvGrpSpPr>
        <p:grpSpPr bwMode="auto">
          <a:xfrm>
            <a:off x="395536" y="4293096"/>
            <a:ext cx="8464687" cy="2825998"/>
            <a:chOff x="0" y="521587"/>
            <a:chExt cx="7363130" cy="2958990"/>
          </a:xfrm>
        </p:grpSpPr>
        <p:sp>
          <p:nvSpPr>
            <p:cNvPr id="14" name="圓角矩形 13"/>
            <p:cNvSpPr/>
            <p:nvPr/>
          </p:nvSpPr>
          <p:spPr>
            <a:xfrm>
              <a:off x="0" y="521587"/>
              <a:ext cx="7363130" cy="2499411"/>
            </a:xfrm>
            <a:prstGeom prst="roundRect">
              <a:avLst/>
            </a:prstGeom>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sp>
        <p:sp>
          <p:nvSpPr>
            <p:cNvPr id="15" name="圓角矩形 4"/>
            <p:cNvSpPr/>
            <p:nvPr/>
          </p:nvSpPr>
          <p:spPr>
            <a:xfrm>
              <a:off x="234571" y="915926"/>
              <a:ext cx="6890655" cy="2564651"/>
            </a:xfrm>
            <a:prstGeom prst="rect">
              <a:avLst/>
            </a:prstGeom>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just" defTabSz="889000">
                <a:lnSpc>
                  <a:spcPts val="2800"/>
                </a:lnSpc>
                <a:spcAft>
                  <a:spcPts val="0"/>
                </a:spcAft>
                <a:defRPr/>
              </a:pPr>
              <a:r>
                <a:rPr lang="zh-TW" altLang="en-US" sz="2000" b="1" dirty="0">
                  <a:latin typeface="Arial Unicode MS" pitchFamily="34" charset="-120"/>
                  <a:ea typeface="Arial Unicode MS" pitchFamily="34" charset="-120"/>
                  <a:cs typeface="Arial Unicode MS" pitchFamily="34" charset="-120"/>
                </a:rPr>
                <a:t> </a:t>
              </a:r>
              <a:endParaRPr lang="en-US" altLang="zh-TW" sz="2000" b="1" dirty="0">
                <a:latin typeface="Arial Unicode MS" pitchFamily="34" charset="-120"/>
                <a:ea typeface="Arial Unicode MS" pitchFamily="34" charset="-120"/>
                <a:cs typeface="Arial Unicode MS" pitchFamily="34" charset="-120"/>
              </a:endParaRPr>
            </a:p>
            <a:p>
              <a:pPr algn="just" defTabSz="889000">
                <a:lnSpc>
                  <a:spcPts val="2800"/>
                </a:lnSpc>
                <a:spcAft>
                  <a:spcPts val="0"/>
                </a:spcAft>
                <a:defRPr/>
              </a:pPr>
              <a:endParaRPr lang="en-US" altLang="zh-TW" sz="2000" b="1" dirty="0">
                <a:solidFill>
                  <a:srgbClr val="000000"/>
                </a:solidFill>
                <a:latin typeface="Arial Unicode MS" pitchFamily="34" charset="-120"/>
                <a:ea typeface="Arial Unicode MS" pitchFamily="34" charset="-120"/>
                <a:cs typeface="Arial Unicode MS" pitchFamily="34" charset="-120"/>
              </a:endParaRPr>
            </a:p>
            <a:p>
              <a:pPr algn="just" defTabSz="889000">
                <a:lnSpc>
                  <a:spcPts val="2800"/>
                </a:lnSpc>
                <a:spcAft>
                  <a:spcPts val="0"/>
                </a:spcAft>
                <a:defRPr/>
              </a:pPr>
              <a:endParaRPr lang="en-US" altLang="zh-TW" sz="2000" b="1" kern="100" dirty="0">
                <a:solidFill>
                  <a:srgbClr val="000000"/>
                </a:solidFill>
                <a:latin typeface="Arial Unicode MS" pitchFamily="34" charset="-120"/>
                <a:ea typeface="Arial Unicode MS" pitchFamily="34" charset="-120"/>
                <a:cs typeface="Arial Unicode MS" pitchFamily="34" charset="-120"/>
              </a:endParaRPr>
            </a:p>
            <a:p>
              <a:pPr marL="263525" indent="-263525" algn="just" defTabSz="889000">
                <a:lnSpc>
                  <a:spcPts val="2800"/>
                </a:lnSpc>
                <a:spcAft>
                  <a:spcPts val="0"/>
                </a:spcAft>
                <a:buFont typeface="Wingdings" pitchFamily="2" charset="2"/>
                <a:buChar char="n"/>
                <a:defRPr/>
              </a:pPr>
              <a:r>
                <a:rPr lang="zh-TW" altLang="en-US" sz="2200" dirty="0">
                  <a:latin typeface="Arial Unicode MS" pitchFamily="34" charset="-120"/>
                  <a:ea typeface="Arial Unicode MS" pitchFamily="34" charset="-120"/>
                  <a:cs typeface="Arial Unicode MS" pitchFamily="34" charset="-120"/>
                </a:rPr>
                <a:t>輔導甲仙地區農會辦理契作青梅收購最高達</a:t>
              </a:r>
              <a:r>
                <a:rPr lang="en-US" altLang="zh-TW" sz="2200" dirty="0">
                  <a:latin typeface="Arial Unicode MS" pitchFamily="34" charset="-120"/>
                  <a:ea typeface="Arial Unicode MS" pitchFamily="34" charset="-120"/>
                  <a:cs typeface="Arial Unicode MS" pitchFamily="34" charset="-120"/>
                </a:rPr>
                <a:t>22</a:t>
              </a:r>
              <a:r>
                <a:rPr lang="zh-TW" altLang="en-US" sz="2200" dirty="0">
                  <a:latin typeface="Arial Unicode MS" pitchFamily="34" charset="-120"/>
                  <a:ea typeface="Arial Unicode MS" pitchFamily="34" charset="-120"/>
                  <a:cs typeface="Arial Unicode MS" pitchFamily="34" charset="-120"/>
                </a:rPr>
                <a:t>元</a:t>
              </a:r>
              <a:r>
                <a:rPr lang="en-US" altLang="zh-TW" sz="2200" dirty="0">
                  <a:latin typeface="Arial Unicode MS" pitchFamily="34" charset="-120"/>
                  <a:ea typeface="Arial Unicode MS" pitchFamily="34" charset="-120"/>
                  <a:cs typeface="Arial Unicode MS" pitchFamily="34" charset="-120"/>
                </a:rPr>
                <a:t>/</a:t>
              </a:r>
              <a:r>
                <a:rPr lang="zh-TW" altLang="en-US" sz="2200" dirty="0">
                  <a:latin typeface="Arial Unicode MS" pitchFamily="34" charset="-120"/>
                  <a:ea typeface="Arial Unicode MS" pitchFamily="34" charset="-120"/>
                  <a:cs typeface="Arial Unicode MS" pitchFamily="34" charset="-120"/>
                </a:rPr>
                <a:t>公斤；輔導有機梅戶逾</a:t>
              </a:r>
              <a:r>
                <a:rPr lang="en-US" altLang="zh-TW" sz="2200" dirty="0">
                  <a:latin typeface="Arial Unicode MS" pitchFamily="34" charset="-120"/>
                  <a:ea typeface="Arial Unicode MS" pitchFamily="34" charset="-120"/>
                  <a:cs typeface="Arial Unicode MS" pitchFamily="34" charset="-120"/>
                </a:rPr>
                <a:t>150</a:t>
              </a:r>
              <a:r>
                <a:rPr lang="zh-TW" altLang="en-US" sz="2200" dirty="0">
                  <a:latin typeface="Arial Unicode MS" pitchFamily="34" charset="-120"/>
                  <a:ea typeface="Arial Unicode MS" pitchFamily="34" charset="-120"/>
                  <a:cs typeface="Arial Unicode MS" pitchFamily="34" charset="-120"/>
                </a:rPr>
                <a:t>戶；</a:t>
              </a:r>
              <a:r>
                <a:rPr lang="en-US" altLang="zh-TW" sz="2200" dirty="0">
                  <a:latin typeface="Arial Unicode MS" pitchFamily="34" charset="-120"/>
                  <a:ea typeface="Arial Unicode MS" pitchFamily="34" charset="-120"/>
                  <a:cs typeface="Arial Unicode MS" pitchFamily="34" charset="-120"/>
                </a:rPr>
                <a:t>105</a:t>
              </a:r>
              <a:r>
                <a:rPr lang="zh-TW" altLang="en-US" sz="2200" dirty="0">
                  <a:latin typeface="Arial Unicode MS" pitchFamily="34" charset="-120"/>
                  <a:ea typeface="Arial Unicode MS" pitchFamily="34" charset="-120"/>
                  <a:cs typeface="Arial Unicode MS" pitchFamily="34" charset="-120"/>
                </a:rPr>
                <a:t>年收購青梅</a:t>
              </a:r>
              <a:r>
                <a:rPr lang="en-US" altLang="zh-TW" sz="2200" dirty="0">
                  <a:latin typeface="Arial Unicode MS" pitchFamily="34" charset="-120"/>
                  <a:ea typeface="Arial Unicode MS" pitchFamily="34" charset="-120"/>
                  <a:cs typeface="Arial Unicode MS" pitchFamily="34" charset="-120"/>
                </a:rPr>
                <a:t>100</a:t>
              </a:r>
              <a:r>
                <a:rPr lang="zh-TW" altLang="en-US" sz="2200" dirty="0">
                  <a:latin typeface="Arial Unicode MS" pitchFamily="34" charset="-120"/>
                  <a:ea typeface="Arial Unicode MS" pitchFamily="34" charset="-120"/>
                  <a:cs typeface="Arial Unicode MS" pitchFamily="34" charset="-120"/>
                </a:rPr>
                <a:t>公噸，生產梅精</a:t>
              </a:r>
              <a:r>
                <a:rPr lang="en-US" altLang="zh-TW" sz="2200" dirty="0">
                  <a:latin typeface="Arial Unicode MS" pitchFamily="34" charset="-120"/>
                  <a:ea typeface="Arial Unicode MS" pitchFamily="34" charset="-120"/>
                  <a:cs typeface="Arial Unicode MS" pitchFamily="34" charset="-120"/>
                </a:rPr>
                <a:t>2.5</a:t>
              </a:r>
              <a:r>
                <a:rPr lang="zh-TW" altLang="en-US" sz="2200" dirty="0">
                  <a:latin typeface="Arial Unicode MS" pitchFamily="34" charset="-120"/>
                  <a:ea typeface="Arial Unicode MS" pitchFamily="34" charset="-120"/>
                  <a:cs typeface="Arial Unicode MS" pitchFamily="34" charset="-120"/>
                </a:rPr>
                <a:t>公噸</a:t>
              </a:r>
              <a:r>
                <a:rPr lang="zh-TW" altLang="en-US" sz="2200" dirty="0">
                  <a:solidFill>
                    <a:srgbClr val="CC0066"/>
                  </a:solidFill>
                  <a:latin typeface="Arial Unicode MS" pitchFamily="34" charset="-120"/>
                  <a:ea typeface="Arial Unicode MS" pitchFamily="34" charset="-120"/>
                  <a:cs typeface="Arial Unicode MS" pitchFamily="34" charset="-120"/>
                </a:rPr>
                <a:t>創造產值</a:t>
              </a:r>
              <a:r>
                <a:rPr lang="en-US" altLang="zh-TW" sz="2200" dirty="0">
                  <a:solidFill>
                    <a:srgbClr val="CC0066"/>
                  </a:solidFill>
                  <a:latin typeface="Arial Unicode MS" pitchFamily="34" charset="-120"/>
                  <a:ea typeface="Arial Unicode MS" pitchFamily="34" charset="-120"/>
                  <a:cs typeface="Arial Unicode MS" pitchFamily="34" charset="-120"/>
                </a:rPr>
                <a:t>3</a:t>
              </a:r>
              <a:r>
                <a:rPr lang="zh-TW" altLang="en-US" sz="2200" dirty="0">
                  <a:solidFill>
                    <a:srgbClr val="CC0066"/>
                  </a:solidFill>
                  <a:latin typeface="Arial Unicode MS" pitchFamily="34" charset="-120"/>
                  <a:ea typeface="Arial Unicode MS" pitchFamily="34" charset="-120"/>
                  <a:cs typeface="Arial Unicode MS" pitchFamily="34" charset="-120"/>
                </a:rPr>
                <a:t>千餘萬</a:t>
              </a:r>
              <a:r>
                <a:rPr lang="zh-TW" altLang="en-US" sz="2200" dirty="0" smtClean="0">
                  <a:solidFill>
                    <a:srgbClr val="CC0066"/>
                  </a:solidFill>
                  <a:latin typeface="Arial Unicode MS" pitchFamily="34" charset="-120"/>
                  <a:ea typeface="Arial Unicode MS" pitchFamily="34" charset="-120"/>
                  <a:cs typeface="Arial Unicode MS" pitchFamily="34" charset="-120"/>
                </a:rPr>
                <a:t>元</a:t>
              </a:r>
              <a:endParaRPr lang="en-US" altLang="zh-TW" sz="2200" dirty="0">
                <a:latin typeface="Arial Unicode MS" pitchFamily="34" charset="-120"/>
                <a:ea typeface="Arial Unicode MS" pitchFamily="34" charset="-120"/>
                <a:cs typeface="Arial Unicode MS" pitchFamily="34" charset="-120"/>
              </a:endParaRPr>
            </a:p>
            <a:p>
              <a:pPr marL="263525" indent="-263525" algn="just" defTabSz="889000">
                <a:lnSpc>
                  <a:spcPts val="2800"/>
                </a:lnSpc>
                <a:spcAft>
                  <a:spcPts val="0"/>
                </a:spcAft>
                <a:buFont typeface="Wingdings" pitchFamily="2" charset="2"/>
                <a:buChar char="n"/>
                <a:defRPr/>
              </a:pPr>
              <a:r>
                <a:rPr lang="zh-TW" altLang="en-US" sz="2200" dirty="0">
                  <a:latin typeface="Arial Unicode MS" pitchFamily="34" charset="-120"/>
                  <a:ea typeface="Arial Unicode MS" pitchFamily="34" charset="-120"/>
                  <a:cs typeface="Arial Unicode MS" pitchFamily="34" charset="-120"/>
                </a:rPr>
                <a:t>輔導辦理</a:t>
              </a:r>
              <a:r>
                <a:rPr lang="zh-TW" altLang="en-US" sz="2200" dirty="0">
                  <a:solidFill>
                    <a:srgbClr val="CC0066"/>
                  </a:solidFill>
                  <a:latin typeface="Arial Unicode MS" pitchFamily="34" charset="-120"/>
                  <a:ea typeface="Arial Unicode MS" pitchFamily="34" charset="-120"/>
                  <a:cs typeface="Arial Unicode MS" pitchFamily="34" charset="-120"/>
                </a:rPr>
                <a:t>大崗山龍眼蜂蜜文化節</a:t>
              </a:r>
              <a:r>
                <a:rPr lang="zh-TW" altLang="en-US" sz="2200" dirty="0">
                  <a:latin typeface="Arial Unicode MS" pitchFamily="34" charset="-120"/>
                  <a:ea typeface="Arial Unicode MS" pitchFamily="34" charset="-120"/>
                  <a:cs typeface="Arial Unicode MS" pitchFamily="34" charset="-120"/>
                </a:rPr>
                <a:t>、</a:t>
              </a:r>
              <a:r>
                <a:rPr lang="zh-TW" altLang="en-US" sz="2200" dirty="0">
                  <a:solidFill>
                    <a:srgbClr val="CC0066"/>
                  </a:solidFill>
                  <a:latin typeface="Arial Unicode MS" pitchFamily="34" charset="-120"/>
                  <a:ea typeface="Arial Unicode MS" pitchFamily="34" charset="-120"/>
                  <a:cs typeface="Arial Unicode MS" pitchFamily="34" charset="-120"/>
                </a:rPr>
                <a:t>千人洗愛玉</a:t>
              </a:r>
              <a:r>
                <a:rPr lang="zh-TW" altLang="en-US" sz="2200" dirty="0">
                  <a:latin typeface="Arial Unicode MS" pitchFamily="34" charset="-120"/>
                  <a:ea typeface="Arial Unicode MS" pitchFamily="34" charset="-120"/>
                  <a:cs typeface="Arial Unicode MS" pitchFamily="34" charset="-120"/>
                </a:rPr>
                <a:t>、阿蓮區農會國際驗證外銷理集貨場及設備等、</a:t>
              </a:r>
              <a:r>
                <a:rPr lang="zh-TW" altLang="en-US" sz="2200" dirty="0">
                  <a:solidFill>
                    <a:srgbClr val="CC0066"/>
                  </a:solidFill>
                  <a:latin typeface="Arial Unicode MS" pitchFamily="34" charset="-120"/>
                  <a:ea typeface="Arial Unicode MS" pitchFamily="34" charset="-120"/>
                  <a:cs typeface="Arial Unicode MS" pitchFamily="34" charset="-120"/>
                </a:rPr>
                <a:t>輔導本轄加工品取得清真食品認證</a:t>
              </a:r>
              <a:r>
                <a:rPr lang="zh-TW" altLang="en-US" sz="2200" dirty="0" smtClean="0">
                  <a:latin typeface="Arial Unicode MS" pitchFamily="34" charset="-120"/>
                  <a:ea typeface="Arial Unicode MS" pitchFamily="34" charset="-120"/>
                  <a:cs typeface="Arial Unicode MS" pitchFamily="34" charset="-120"/>
                </a:rPr>
                <a:t>等</a:t>
              </a:r>
              <a:endParaRPr lang="zh-TW" altLang="en-US" sz="2200" dirty="0">
                <a:latin typeface="Arial Unicode MS" pitchFamily="34" charset="-120"/>
                <a:ea typeface="Arial Unicode MS" pitchFamily="34" charset="-120"/>
                <a:cs typeface="Arial Unicode MS" pitchFamily="34" charset="-120"/>
              </a:endParaRPr>
            </a:p>
            <a:p>
              <a:pPr algn="just" defTabSz="889000">
                <a:lnSpc>
                  <a:spcPts val="2800"/>
                </a:lnSpc>
                <a:spcAft>
                  <a:spcPts val="0"/>
                </a:spcAft>
                <a:defRPr/>
              </a:pPr>
              <a:endParaRPr lang="en-US" altLang="zh-TW" sz="2000" kern="100" dirty="0">
                <a:latin typeface="+mn-ea"/>
                <a:cs typeface="Times New Roman" panose="02020603050405020304" pitchFamily="18" charset="0"/>
              </a:endParaRPr>
            </a:p>
            <a:p>
              <a:pPr algn="just" defTabSz="889000">
                <a:lnSpc>
                  <a:spcPts val="2800"/>
                </a:lnSpc>
                <a:spcAft>
                  <a:spcPts val="0"/>
                </a:spcAft>
                <a:defRPr/>
              </a:pPr>
              <a:endParaRPr lang="en-US" altLang="zh-TW" sz="2000" kern="100" dirty="0">
                <a:latin typeface="+mn-ea"/>
                <a:cs typeface="Times New Roman" panose="02020603050405020304" pitchFamily="18" charset="0"/>
              </a:endParaRPr>
            </a:p>
            <a:p>
              <a:pPr algn="just" defTabSz="889000">
                <a:lnSpc>
                  <a:spcPts val="2800"/>
                </a:lnSpc>
                <a:spcAft>
                  <a:spcPts val="0"/>
                </a:spcAft>
                <a:defRPr/>
              </a:pPr>
              <a:endParaRPr lang="en-US" altLang="zh-TW" sz="2000" kern="100" dirty="0">
                <a:latin typeface="+mn-ea"/>
                <a:cs typeface="Times New Roman" panose="02020603050405020304" pitchFamily="18" charset="0"/>
              </a:endParaRPr>
            </a:p>
            <a:p>
              <a:pPr algn="just" defTabSz="889000">
                <a:lnSpc>
                  <a:spcPts val="2800"/>
                </a:lnSpc>
                <a:spcAft>
                  <a:spcPts val="0"/>
                </a:spcAft>
                <a:defRPr/>
              </a:pPr>
              <a:endParaRPr lang="en-US" altLang="zh-TW" sz="2000" kern="100" dirty="0">
                <a:solidFill>
                  <a:srgbClr val="000000"/>
                </a:solidFill>
                <a:latin typeface="+mn-ea"/>
                <a:cs typeface="Times New Roman" panose="02020603050405020304" pitchFamily="18" charset="0"/>
              </a:endParaRPr>
            </a:p>
            <a:p>
              <a:pPr algn="just" defTabSz="889000">
                <a:lnSpc>
                  <a:spcPts val="2800"/>
                </a:lnSpc>
                <a:spcAft>
                  <a:spcPts val="0"/>
                </a:spcAft>
                <a:defRPr/>
              </a:pPr>
              <a:endParaRPr lang="en-US" altLang="zh-TW" sz="2000" kern="100" dirty="0">
                <a:solidFill>
                  <a:srgbClr val="000000"/>
                </a:solidFill>
                <a:latin typeface="+mn-ea"/>
                <a:cs typeface="Times New Roman" panose="02020603050405020304" pitchFamily="18" charset="0"/>
              </a:endParaRPr>
            </a:p>
          </p:txBody>
        </p:sp>
      </p:grpSp>
      <p:sp>
        <p:nvSpPr>
          <p:cNvPr id="10" name="投影片編號版面配置區 6"/>
          <p:cNvSpPr txBox="1">
            <a:spLocks noGrp="1"/>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r>
              <a:rPr kumimoji="0" lang="en-US" altLang="zh-TW" sz="1200" dirty="0" smtClean="0">
                <a:latin typeface="Calibri" panose="020F0502020204030204" pitchFamily="34" charset="0"/>
              </a:rPr>
              <a:t>20</a:t>
            </a:r>
            <a:endParaRPr kumimoji="0" lang="en-US" altLang="zh-TW" sz="1200" dirty="0">
              <a:latin typeface="Calibri" panose="020F0502020204030204" pitchFamily="34" charset="0"/>
            </a:endParaRPr>
          </a:p>
        </p:txBody>
      </p:sp>
    </p:spTree>
    <p:extLst>
      <p:ext uri="{BB962C8B-B14F-4D97-AF65-F5344CB8AC3E}">
        <p14:creationId xmlns:p14="http://schemas.microsoft.com/office/powerpoint/2010/main" val="17983448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圓角矩形 4"/>
          <p:cNvSpPr/>
          <p:nvPr/>
        </p:nvSpPr>
        <p:spPr bwMode="auto">
          <a:xfrm>
            <a:off x="3492500" y="4940300"/>
            <a:ext cx="8207375" cy="18002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06680" tIns="106680" rIns="106680" bIns="106680" spcCol="1270" anchor="ctr"/>
          <a:lstStyle/>
          <a:p>
            <a:pPr defTabSz="1244600">
              <a:lnSpc>
                <a:spcPct val="90000"/>
              </a:lnSpc>
              <a:spcAft>
                <a:spcPct val="35000"/>
              </a:spcAft>
              <a:defRPr/>
            </a:pPr>
            <a:endParaRPr lang="zh-TW" altLang="en-US" sz="2800" b="1" dirty="0">
              <a:solidFill>
                <a:schemeClr val="accent5">
                  <a:lumMod val="50000"/>
                </a:schemeClr>
              </a:solidFill>
              <a:latin typeface="Arial Unicode MS" pitchFamily="34" charset="-120"/>
              <a:ea typeface="Arial Unicode MS" pitchFamily="34" charset="-120"/>
              <a:cs typeface="Arial Unicode MS" pitchFamily="34" charset="-120"/>
            </a:endParaRPr>
          </a:p>
        </p:txBody>
      </p:sp>
      <p:pic>
        <p:nvPicPr>
          <p:cNvPr id="23556" name="圖片 9" descr="124.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57" y="701926"/>
            <a:ext cx="5292080" cy="3557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矩形 8"/>
          <p:cNvSpPr>
            <a:spLocks noChangeArrowheads="1"/>
          </p:cNvSpPr>
          <p:nvPr/>
        </p:nvSpPr>
        <p:spPr bwMode="auto">
          <a:xfrm>
            <a:off x="2555875" y="260350"/>
            <a:ext cx="3887788"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680" tIns="106680" rIns="106680" bIns="106680"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kumimoji="0" lang="zh-TW" altLang="en-US" sz="3800" b="1" dirty="0">
                <a:latin typeface="Arial Unicode MS" panose="020B0604020202020204" pitchFamily="34" charset="-120"/>
                <a:ea typeface="Arial Unicode MS" panose="020B0604020202020204" pitchFamily="34" charset="-120"/>
                <a:cs typeface="Arial Unicode MS" panose="020B0604020202020204" pitchFamily="34" charset="-120"/>
              </a:rPr>
              <a:t>寰宇行銷</a:t>
            </a:r>
          </a:p>
        </p:txBody>
      </p:sp>
      <p:pic>
        <p:nvPicPr>
          <p:cNvPr id="7" name="Picture 2" descr="C:\Users\user\Desktop\33797.jpg"/>
          <p:cNvPicPr>
            <a:picLocks noChangeAspect="1" noChangeArrowheads="1"/>
          </p:cNvPicPr>
          <p:nvPr/>
        </p:nvPicPr>
        <p:blipFill>
          <a:blip r:embed="rId4" cstate="email">
            <a:extLst/>
          </a:blip>
          <a:srcRect/>
          <a:stretch>
            <a:fillRect/>
          </a:stretch>
        </p:blipFill>
        <p:spPr bwMode="auto">
          <a:xfrm>
            <a:off x="5323237" y="1273612"/>
            <a:ext cx="3794003" cy="2826191"/>
          </a:xfrm>
          <a:prstGeom prst="rect">
            <a:avLst/>
          </a:prstGeom>
          <a:ln>
            <a:noFill/>
          </a:ln>
          <a:effectLst>
            <a:softEdge rad="112500"/>
          </a:effectLst>
          <a:extLst/>
        </p:spPr>
      </p:pic>
      <p:grpSp>
        <p:nvGrpSpPr>
          <p:cNvPr id="8" name="群組 12"/>
          <p:cNvGrpSpPr>
            <a:grpSpLocks/>
          </p:cNvGrpSpPr>
          <p:nvPr/>
        </p:nvGrpSpPr>
        <p:grpSpPr bwMode="auto">
          <a:xfrm>
            <a:off x="395536" y="4329175"/>
            <a:ext cx="8496300" cy="2736031"/>
            <a:chOff x="0" y="521587"/>
            <a:chExt cx="7363130" cy="2958990"/>
          </a:xfrm>
        </p:grpSpPr>
        <p:sp>
          <p:nvSpPr>
            <p:cNvPr id="9" name="圓角矩形 8"/>
            <p:cNvSpPr/>
            <p:nvPr/>
          </p:nvSpPr>
          <p:spPr>
            <a:xfrm>
              <a:off x="0" y="521587"/>
              <a:ext cx="7363130" cy="2499412"/>
            </a:xfrm>
            <a:prstGeom prst="roundRect">
              <a:avLst/>
            </a:prstGeom>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sp>
        <p:sp>
          <p:nvSpPr>
            <p:cNvPr id="10" name="圓角矩形 4"/>
            <p:cNvSpPr/>
            <p:nvPr/>
          </p:nvSpPr>
          <p:spPr>
            <a:xfrm>
              <a:off x="235257" y="915926"/>
              <a:ext cx="7127873" cy="2564651"/>
            </a:xfrm>
            <a:prstGeom prst="rect">
              <a:avLst/>
            </a:prstGeom>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just" defTabSz="889000">
                <a:lnSpc>
                  <a:spcPts val="2800"/>
                </a:lnSpc>
                <a:spcAft>
                  <a:spcPts val="0"/>
                </a:spcAft>
                <a:defRPr/>
              </a:pPr>
              <a:r>
                <a:rPr lang="zh-TW" altLang="en-US" sz="2000" b="1" dirty="0">
                  <a:latin typeface="Arial Unicode MS" pitchFamily="34" charset="-120"/>
                  <a:ea typeface="Arial Unicode MS" pitchFamily="34" charset="-120"/>
                  <a:cs typeface="Arial Unicode MS" pitchFamily="34" charset="-120"/>
                </a:rPr>
                <a:t> </a:t>
              </a:r>
              <a:endParaRPr lang="en-US" altLang="zh-TW" sz="2000" b="1" dirty="0">
                <a:latin typeface="Arial Unicode MS" pitchFamily="34" charset="-120"/>
                <a:ea typeface="Arial Unicode MS" pitchFamily="34" charset="-120"/>
                <a:cs typeface="Arial Unicode MS" pitchFamily="34" charset="-120"/>
              </a:endParaRPr>
            </a:p>
            <a:p>
              <a:pPr marL="263525" indent="-263525" algn="just" defTabSz="889000">
                <a:lnSpc>
                  <a:spcPts val="2800"/>
                </a:lnSpc>
                <a:spcAft>
                  <a:spcPts val="0"/>
                </a:spcAft>
                <a:buFont typeface="Wingdings" pitchFamily="2" charset="2"/>
                <a:buChar char="n"/>
                <a:defRPr/>
              </a:pPr>
              <a:r>
                <a:rPr lang="en-US" altLang="zh-TW" sz="2200" b="1" dirty="0" smtClean="0">
                  <a:latin typeface="Arial Unicode MS" pitchFamily="34" charset="-120"/>
                  <a:ea typeface="Arial Unicode MS" pitchFamily="34" charset="-120"/>
                  <a:cs typeface="Arial Unicode MS" pitchFamily="34" charset="-120"/>
                </a:rPr>
                <a:t>105</a:t>
              </a:r>
              <a:r>
                <a:rPr lang="zh-TW" altLang="en-US" sz="2200" b="1" dirty="0">
                  <a:latin typeface="Arial Unicode MS" pitchFamily="34" charset="-120"/>
                  <a:ea typeface="Arial Unicode MS" pitchFamily="34" charset="-120"/>
                  <a:cs typeface="Arial Unicode MS" pitchFamily="34" charset="-120"/>
                </a:rPr>
                <a:t>年度輔導轄內</a:t>
              </a:r>
              <a:r>
                <a:rPr lang="zh-TW" altLang="en-US" sz="2200" b="1" dirty="0">
                  <a:solidFill>
                    <a:srgbClr val="CC0066"/>
                  </a:solidFill>
                  <a:latin typeface="Arial Unicode MS" pitchFamily="34" charset="-120"/>
                  <a:ea typeface="Arial Unicode MS" pitchFamily="34" charset="-120"/>
                  <a:cs typeface="Arial Unicode MS" pitchFamily="34" charset="-120"/>
                </a:rPr>
                <a:t>各農民團體外</a:t>
              </a:r>
              <a:r>
                <a:rPr lang="zh-TW" altLang="en-US" sz="2200" b="1" dirty="0" smtClean="0">
                  <a:solidFill>
                    <a:srgbClr val="CC0066"/>
                  </a:solidFill>
                  <a:latin typeface="Arial Unicode MS" pitchFamily="34" charset="-120"/>
                  <a:ea typeface="Arial Unicode MS" pitchFamily="34" charset="-120"/>
                  <a:cs typeface="Arial Unicode MS" pitchFamily="34" charset="-120"/>
                </a:rPr>
                <a:t>銷量</a:t>
              </a:r>
              <a:r>
                <a:rPr lang="zh-TW" altLang="en-US" sz="2200" b="1" dirty="0" smtClean="0">
                  <a:latin typeface="Arial Unicode MS" pitchFamily="34" charset="-120"/>
                  <a:ea typeface="Arial Unicode MS" pitchFamily="34" charset="-120"/>
                  <a:cs typeface="Arial Unicode MS" pitchFamily="34" charset="-120"/>
                </a:rPr>
                <a:t>，</a:t>
              </a:r>
              <a:r>
                <a:rPr lang="zh-TW" altLang="en-US" sz="2200" b="1" dirty="0" smtClean="0">
                  <a:solidFill>
                    <a:srgbClr val="CC0066"/>
                  </a:solidFill>
                  <a:latin typeface="Arial Unicode MS" pitchFamily="34" charset="-120"/>
                  <a:ea typeface="Arial Unicode MS" pitchFamily="34" charset="-120"/>
                  <a:cs typeface="Arial Unicode MS" pitchFamily="34" charset="-120"/>
                </a:rPr>
                <a:t>至今年</a:t>
              </a:r>
              <a:r>
                <a:rPr lang="en-US" altLang="zh-TW" sz="2200" b="1" dirty="0">
                  <a:solidFill>
                    <a:srgbClr val="CC0066"/>
                  </a:solidFill>
                  <a:latin typeface="Arial Unicode MS" pitchFamily="34" charset="-120"/>
                  <a:ea typeface="Arial Unicode MS" pitchFamily="34" charset="-120"/>
                  <a:cs typeface="Arial Unicode MS" pitchFamily="34" charset="-120"/>
                </a:rPr>
                <a:t>6</a:t>
              </a:r>
              <a:r>
                <a:rPr lang="zh-TW" altLang="en-US" sz="2200" b="1" dirty="0">
                  <a:solidFill>
                    <a:srgbClr val="CC0066"/>
                  </a:solidFill>
                  <a:latin typeface="Arial Unicode MS" pitchFamily="34" charset="-120"/>
                  <a:ea typeface="Arial Unicode MS" pitchFamily="34" charset="-120"/>
                  <a:cs typeface="Arial Unicode MS" pitchFamily="34" charset="-120"/>
                </a:rPr>
                <a:t>月止已逾</a:t>
              </a:r>
              <a:r>
                <a:rPr lang="en-US" altLang="zh-TW" sz="2200" b="1" dirty="0">
                  <a:solidFill>
                    <a:srgbClr val="CC0066"/>
                  </a:solidFill>
                  <a:latin typeface="Arial Unicode MS" pitchFamily="34" charset="-120"/>
                  <a:ea typeface="Arial Unicode MS" pitchFamily="34" charset="-120"/>
                  <a:cs typeface="Arial Unicode MS" pitchFamily="34" charset="-120"/>
                </a:rPr>
                <a:t>3,186</a:t>
              </a:r>
              <a:r>
                <a:rPr lang="zh-TW" altLang="en-US" sz="2200" b="1" dirty="0">
                  <a:solidFill>
                    <a:srgbClr val="CC0066"/>
                  </a:solidFill>
                  <a:latin typeface="Arial Unicode MS" pitchFamily="34" charset="-120"/>
                  <a:ea typeface="Arial Unicode MS" pitchFamily="34" charset="-120"/>
                  <a:cs typeface="Arial Unicode MS" pitchFamily="34" charset="-120"/>
                </a:rPr>
                <a:t>公噸</a:t>
              </a:r>
              <a:r>
                <a:rPr lang="zh-TW" altLang="en-US" sz="2200" b="1" dirty="0">
                  <a:latin typeface="Arial Unicode MS" pitchFamily="34" charset="-120"/>
                  <a:ea typeface="Arial Unicode MS" pitchFamily="34" charset="-120"/>
                  <a:cs typeface="Arial Unicode MS" pitchFamily="34" charset="-120"/>
                </a:rPr>
                <a:t>，主要以番石榴和鳳梨為主</a:t>
              </a:r>
              <a:r>
                <a:rPr lang="zh-TW" altLang="en-US" sz="2200" b="1" dirty="0" smtClean="0">
                  <a:latin typeface="Arial Unicode MS" pitchFamily="34" charset="-120"/>
                  <a:ea typeface="Arial Unicode MS" pitchFamily="34" charset="-120"/>
                  <a:cs typeface="Arial Unicode MS" pitchFamily="34" charset="-120"/>
                </a:rPr>
                <a:t>，外銷遍及日本</a:t>
              </a:r>
              <a:r>
                <a:rPr lang="zh-TW" altLang="en-US" sz="2200" b="1" dirty="0">
                  <a:latin typeface="Arial Unicode MS" pitchFamily="34" charset="-120"/>
                  <a:ea typeface="Arial Unicode MS" pitchFamily="34" charset="-120"/>
                  <a:cs typeface="Arial Unicode MS" pitchFamily="34" charset="-120"/>
                </a:rPr>
                <a:t>、加拿大、新加坡、</a:t>
              </a:r>
              <a:r>
                <a:rPr lang="zh-TW" altLang="en-US" sz="2200" b="1" dirty="0" smtClean="0">
                  <a:latin typeface="Arial Unicode MS" pitchFamily="34" charset="-120"/>
                  <a:ea typeface="Arial Unicode MS" pitchFamily="34" charset="-120"/>
                  <a:cs typeface="Arial Unicode MS" pitchFamily="34" charset="-120"/>
                </a:rPr>
                <a:t>中東、大陸、香港</a:t>
              </a:r>
              <a:r>
                <a:rPr lang="zh-TW" altLang="en-US" sz="2200" b="1" dirty="0">
                  <a:latin typeface="Arial Unicode MS" pitchFamily="34" charset="-120"/>
                  <a:ea typeface="Arial Unicode MS" pitchFamily="34" charset="-120"/>
                  <a:cs typeface="Arial Unicode MS" pitchFamily="34" charset="-120"/>
                </a:rPr>
                <a:t>、馬來西亞</a:t>
              </a:r>
              <a:r>
                <a:rPr lang="zh-TW" altLang="en-US" sz="2200" b="1" dirty="0" smtClean="0">
                  <a:latin typeface="Arial Unicode MS" pitchFamily="34" charset="-120"/>
                  <a:ea typeface="Arial Unicode MS" pitchFamily="34" charset="-120"/>
                  <a:cs typeface="Arial Unicode MS" pitchFamily="34" charset="-120"/>
                </a:rPr>
                <a:t>等地</a:t>
              </a:r>
              <a:endParaRPr lang="en-US" altLang="zh-TW" sz="2200" b="1" dirty="0">
                <a:latin typeface="Arial Unicode MS" pitchFamily="34" charset="-120"/>
                <a:ea typeface="Arial Unicode MS" pitchFamily="34" charset="-120"/>
                <a:cs typeface="Arial Unicode MS" pitchFamily="34" charset="-120"/>
              </a:endParaRPr>
            </a:p>
            <a:p>
              <a:pPr marL="263525" indent="-263525" algn="just" defTabSz="889000">
                <a:lnSpc>
                  <a:spcPts val="2800"/>
                </a:lnSpc>
                <a:spcAft>
                  <a:spcPts val="0"/>
                </a:spcAft>
                <a:buFont typeface="Wingdings" pitchFamily="2" charset="2"/>
                <a:buChar char="n"/>
                <a:defRPr/>
              </a:pPr>
              <a:r>
                <a:rPr lang="en-US" altLang="zh-TW" sz="2200" b="1" dirty="0">
                  <a:latin typeface="Arial Unicode MS" pitchFamily="34" charset="-120"/>
                  <a:ea typeface="Arial Unicode MS" pitchFamily="34" charset="-120"/>
                  <a:cs typeface="Arial Unicode MS" pitchFamily="34" charset="-120"/>
                </a:rPr>
                <a:t>105</a:t>
              </a:r>
              <a:r>
                <a:rPr lang="zh-TW" altLang="en-US" sz="2200" b="1" dirty="0">
                  <a:latin typeface="Arial Unicode MS" pitchFamily="34" charset="-120"/>
                  <a:ea typeface="Arial Unicode MS" pitchFamily="34" charset="-120"/>
                  <a:cs typeface="Arial Unicode MS" pitchFamily="34" charset="-120"/>
                </a:rPr>
                <a:t>年</a:t>
              </a:r>
              <a:r>
                <a:rPr lang="en-US" altLang="zh-TW" sz="2200" b="1" dirty="0">
                  <a:latin typeface="Arial Unicode MS" pitchFamily="34" charset="-120"/>
                  <a:ea typeface="Arial Unicode MS" pitchFamily="34" charset="-120"/>
                  <a:cs typeface="Arial Unicode MS" pitchFamily="34" charset="-120"/>
                </a:rPr>
                <a:t>1-6</a:t>
              </a:r>
              <a:r>
                <a:rPr lang="zh-TW" altLang="en-US" sz="2200" b="1" dirty="0">
                  <a:latin typeface="Arial Unicode MS" pitchFamily="34" charset="-120"/>
                  <a:ea typeface="Arial Unicode MS" pitchFamily="34" charset="-120"/>
                  <a:cs typeface="Arial Unicode MS" pitchFamily="34" charset="-120"/>
                </a:rPr>
                <a:t>月</a:t>
              </a:r>
              <a:r>
                <a:rPr lang="zh-TW" altLang="en-US" sz="2200" b="1" dirty="0">
                  <a:solidFill>
                    <a:srgbClr val="CC0066"/>
                  </a:solidFill>
                  <a:latin typeface="Arial Unicode MS" pitchFamily="34" charset="-120"/>
                  <a:ea typeface="Arial Unicode MS" pitchFamily="34" charset="-120"/>
                  <a:cs typeface="Arial Unicode MS" pitchFamily="34" charset="-120"/>
                </a:rPr>
                <a:t>外銷花卉量約</a:t>
              </a:r>
              <a:r>
                <a:rPr lang="en-US" altLang="zh-TW" sz="2200" b="1" dirty="0">
                  <a:solidFill>
                    <a:srgbClr val="CC0066"/>
                  </a:solidFill>
                  <a:latin typeface="Arial Unicode MS" pitchFamily="34" charset="-120"/>
                  <a:ea typeface="Arial Unicode MS" pitchFamily="34" charset="-120"/>
                  <a:cs typeface="Arial Unicode MS" pitchFamily="34" charset="-120"/>
                </a:rPr>
                <a:t>1,430,000</a:t>
              </a:r>
              <a:r>
                <a:rPr lang="zh-TW" altLang="en-US" sz="2200" b="1" dirty="0">
                  <a:solidFill>
                    <a:srgbClr val="CC0066"/>
                  </a:solidFill>
                  <a:latin typeface="Arial Unicode MS" pitchFamily="34" charset="-120"/>
                  <a:ea typeface="Arial Unicode MS" pitchFamily="34" charset="-120"/>
                  <a:cs typeface="Arial Unicode MS" pitchFamily="34" charset="-120"/>
                </a:rPr>
                <a:t>枝火鶴花</a:t>
              </a:r>
              <a:r>
                <a:rPr lang="zh-TW" altLang="en-US" sz="2200" b="1" dirty="0">
                  <a:latin typeface="Arial Unicode MS" pitchFamily="34" charset="-120"/>
                  <a:ea typeface="Arial Unicode MS" pitchFamily="34" charset="-120"/>
                  <a:cs typeface="Arial Unicode MS" pitchFamily="34" charset="-120"/>
                </a:rPr>
                <a:t>，主要外銷國為日本、大陸、香港</a:t>
              </a:r>
              <a:r>
                <a:rPr lang="zh-TW" altLang="en-US" sz="2200" b="1" dirty="0" smtClean="0">
                  <a:latin typeface="Arial Unicode MS" pitchFamily="34" charset="-120"/>
                  <a:ea typeface="Arial Unicode MS" pitchFamily="34" charset="-120"/>
                  <a:cs typeface="Arial Unicode MS" pitchFamily="34" charset="-120"/>
                </a:rPr>
                <a:t>等</a:t>
              </a:r>
              <a:endParaRPr lang="en-US" altLang="zh-TW" sz="2000" kern="100" dirty="0">
                <a:latin typeface="+mn-ea"/>
                <a:cs typeface="Times New Roman" panose="02020603050405020304" pitchFamily="18" charset="0"/>
              </a:endParaRPr>
            </a:p>
            <a:p>
              <a:pPr algn="just" defTabSz="889000">
                <a:lnSpc>
                  <a:spcPts val="2800"/>
                </a:lnSpc>
                <a:spcAft>
                  <a:spcPts val="0"/>
                </a:spcAft>
                <a:defRPr/>
              </a:pPr>
              <a:endParaRPr lang="en-US" altLang="zh-TW" sz="2000" kern="100" dirty="0">
                <a:latin typeface="+mn-ea"/>
                <a:cs typeface="Times New Roman" panose="02020603050405020304" pitchFamily="18" charset="0"/>
              </a:endParaRPr>
            </a:p>
            <a:p>
              <a:pPr algn="just" defTabSz="889000">
                <a:lnSpc>
                  <a:spcPts val="2800"/>
                </a:lnSpc>
                <a:spcAft>
                  <a:spcPts val="0"/>
                </a:spcAft>
                <a:defRPr/>
              </a:pPr>
              <a:endParaRPr lang="en-US" altLang="zh-TW" sz="2000" kern="100" dirty="0">
                <a:solidFill>
                  <a:srgbClr val="000000"/>
                </a:solidFill>
                <a:latin typeface="+mn-ea"/>
                <a:cs typeface="Times New Roman" panose="02020603050405020304" pitchFamily="18" charset="0"/>
              </a:endParaRPr>
            </a:p>
            <a:p>
              <a:pPr algn="just" defTabSz="889000">
                <a:lnSpc>
                  <a:spcPts val="2800"/>
                </a:lnSpc>
                <a:spcAft>
                  <a:spcPts val="0"/>
                </a:spcAft>
                <a:defRPr/>
              </a:pPr>
              <a:endParaRPr lang="en-US" altLang="zh-TW" sz="2000" kern="100" dirty="0">
                <a:solidFill>
                  <a:srgbClr val="000000"/>
                </a:solidFill>
                <a:latin typeface="+mn-ea"/>
                <a:cs typeface="Times New Roman" panose="02020603050405020304" pitchFamily="18" charset="0"/>
              </a:endParaRPr>
            </a:p>
          </p:txBody>
        </p:sp>
      </p:grpSp>
      <p:sp>
        <p:nvSpPr>
          <p:cNvPr id="11" name="投影片編號版面配置區 6"/>
          <p:cNvSpPr txBox="1">
            <a:spLocks noGrp="1"/>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r>
              <a:rPr kumimoji="0" lang="en-US" altLang="zh-TW" sz="1200" dirty="0" smtClean="0">
                <a:latin typeface="Calibri" panose="020F0502020204030204" pitchFamily="34" charset="0"/>
              </a:rPr>
              <a:t>21</a:t>
            </a:r>
            <a:endParaRPr kumimoji="0" lang="en-US" altLang="zh-TW" sz="1200" dirty="0">
              <a:latin typeface="Calibri" panose="020F0502020204030204" pitchFamily="34" charset="0"/>
            </a:endParaRPr>
          </a:p>
        </p:txBody>
      </p:sp>
    </p:spTree>
    <p:extLst>
      <p:ext uri="{BB962C8B-B14F-4D97-AF65-F5344CB8AC3E}">
        <p14:creationId xmlns:p14="http://schemas.microsoft.com/office/powerpoint/2010/main" val="14378752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8"/>
          <p:cNvSpPr txBox="1">
            <a:spLocks noChangeArrowheads="1"/>
          </p:cNvSpPr>
          <p:nvPr/>
        </p:nvSpPr>
        <p:spPr bwMode="auto">
          <a:xfrm>
            <a:off x="0" y="390525"/>
            <a:ext cx="91440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680" tIns="106680" rIns="106680" bIns="106680" anchor="ctr"/>
          <a:lstStyle>
            <a:lvl1pPr defTabSz="1066800"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defTabSz="106680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defTabSz="10668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defTabSz="10668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defTabSz="10668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lnSpc>
                <a:spcPct val="90000"/>
              </a:lnSpc>
              <a:spcAft>
                <a:spcPct val="35000"/>
              </a:spcAft>
            </a:pPr>
            <a:r>
              <a:rPr kumimoji="0" lang="zh-TW" altLang="en-US" sz="3800" b="1" dirty="0">
                <a:latin typeface="Arial Unicode MS" panose="020B0604020202020204" pitchFamily="34" charset="-120"/>
                <a:ea typeface="Arial Unicode MS" panose="020B0604020202020204" pitchFamily="34" charset="-120"/>
                <a:cs typeface="Arial Unicode MS" panose="020B0604020202020204" pitchFamily="34" charset="-120"/>
              </a:rPr>
              <a:t>景觀作物與活化農地 </a:t>
            </a:r>
          </a:p>
        </p:txBody>
      </p:sp>
      <p:graphicFrame>
        <p:nvGraphicFramePr>
          <p:cNvPr id="17" name="資料庫圖表 16"/>
          <p:cNvGraphicFramePr/>
          <p:nvPr>
            <p:extLst>
              <p:ext uri="{D42A27DB-BD31-4B8C-83A1-F6EECF244321}">
                <p14:modId xmlns:p14="http://schemas.microsoft.com/office/powerpoint/2010/main" val="2881770182"/>
              </p:ext>
            </p:extLst>
          </p:nvPr>
        </p:nvGraphicFramePr>
        <p:xfrm>
          <a:off x="2559696" y="981075"/>
          <a:ext cx="4105275" cy="2490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8" name="資料庫圖表 17"/>
          <p:cNvGraphicFramePr/>
          <p:nvPr>
            <p:extLst>
              <p:ext uri="{D42A27DB-BD31-4B8C-83A1-F6EECF244321}">
                <p14:modId xmlns:p14="http://schemas.microsoft.com/office/powerpoint/2010/main" val="3431478416"/>
              </p:ext>
            </p:extLst>
          </p:nvPr>
        </p:nvGraphicFramePr>
        <p:xfrm>
          <a:off x="2573972" y="3177381"/>
          <a:ext cx="4078288" cy="247808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1144" name="投影片編號版面配置區 12"/>
          <p:cNvSpPr txBox="1">
            <a:spLocks noGrp="1"/>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8C151DE4-59A2-4AC6-8A38-56048C3BF5E6}" type="slidenum">
              <a:rPr kumimoji="0" lang="zh-TW" altLang="en-US" sz="1200">
                <a:solidFill>
                  <a:prstClr val="black"/>
                </a:solidFill>
                <a:latin typeface="Calibri" panose="020F0502020204030204" pitchFamily="34" charset="0"/>
                <a:cs typeface="Times New Roman" panose="02020603050405020304" pitchFamily="18" charset="0"/>
              </a:rPr>
              <a:pPr algn="r" eaLnBrk="1" hangingPunct="1"/>
              <a:t>22</a:t>
            </a:fld>
            <a:endParaRPr kumimoji="0" lang="en-US" altLang="zh-TW" sz="1200">
              <a:solidFill>
                <a:prstClr val="black"/>
              </a:solidFill>
              <a:latin typeface="Calibri" panose="020F0502020204030204" pitchFamily="34" charset="0"/>
              <a:cs typeface="Times New Roman" panose="02020603050405020304" pitchFamily="18" charset="0"/>
            </a:endParaRPr>
          </a:p>
        </p:txBody>
      </p:sp>
      <p:grpSp>
        <p:nvGrpSpPr>
          <p:cNvPr id="3" name="群組 2"/>
          <p:cNvGrpSpPr/>
          <p:nvPr/>
        </p:nvGrpSpPr>
        <p:grpSpPr>
          <a:xfrm>
            <a:off x="3747097" y="5013449"/>
            <a:ext cx="2235318" cy="2052170"/>
            <a:chOff x="3844082" y="5013449"/>
            <a:chExt cx="2235318" cy="2052170"/>
          </a:xfrm>
        </p:grpSpPr>
        <p:sp>
          <p:nvSpPr>
            <p:cNvPr id="15" name="十二角星形 14"/>
            <p:cNvSpPr/>
            <p:nvPr/>
          </p:nvSpPr>
          <p:spPr>
            <a:xfrm rot="498751">
              <a:off x="3844082" y="5013449"/>
              <a:ext cx="2235318" cy="1811903"/>
            </a:xfrm>
            <a:prstGeom prst="star12">
              <a:avLst/>
            </a:prstGeom>
            <a:solidFill>
              <a:schemeClr val="accent2">
                <a:lumMod val="20000"/>
                <a:lumOff val="80000"/>
              </a:schemeClr>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6" name="向上箭號 15"/>
            <p:cNvSpPr/>
            <p:nvPr/>
          </p:nvSpPr>
          <p:spPr>
            <a:xfrm rot="498751">
              <a:off x="4338153" y="5831305"/>
              <a:ext cx="295713" cy="440476"/>
            </a:xfrm>
            <a:prstGeom prst="upArrow">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
          <p:nvSpPr>
            <p:cNvPr id="19" name="文字方塊 18"/>
            <p:cNvSpPr txBox="1"/>
            <p:nvPr/>
          </p:nvSpPr>
          <p:spPr>
            <a:xfrm rot="373073">
              <a:off x="4075369" y="5499244"/>
              <a:ext cx="1708515" cy="1566375"/>
            </a:xfrm>
            <a:prstGeom prst="rect">
              <a:avLst/>
            </a:prstGeom>
            <a:noFill/>
            <a:ln>
              <a:noFill/>
            </a:ln>
          </p:spPr>
          <p:txBody>
            <a:bodyPr wrap="square" rtlCol="0">
              <a:spAutoFit/>
            </a:bodyPr>
            <a:lstStyle/>
            <a:p>
              <a:pPr algn="ctr"/>
              <a:r>
                <a:rPr lang="zh-TW" altLang="en-US" sz="2400" b="1" dirty="0">
                  <a:solidFill>
                    <a:srgbClr val="CC0066"/>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農地</a:t>
              </a:r>
              <a:r>
                <a:rPr lang="zh-TW" altLang="zh-TW" sz="2400" b="1" dirty="0">
                  <a:solidFill>
                    <a:srgbClr val="CC0066"/>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活化</a:t>
              </a:r>
              <a:r>
                <a:rPr lang="zh-TW" altLang="zh-TW" sz="2400" b="1" dirty="0" smtClean="0">
                  <a:solidFill>
                    <a:srgbClr val="CC0066"/>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率</a:t>
              </a:r>
              <a:r>
                <a:rPr lang="en-US" altLang="zh-TW" sz="2400" b="1" dirty="0" smtClean="0">
                  <a:solidFill>
                    <a:srgbClr val="CC0066"/>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57%</a:t>
              </a:r>
              <a:endParaRPr lang="zh-TW" altLang="zh-TW" sz="2400" b="1" dirty="0">
                <a:solidFill>
                  <a:srgbClr val="CC0066"/>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a:p>
              <a:pPr algn="ctr"/>
              <a:r>
                <a:rPr lang="en-US" altLang="zh-TW" sz="2400" b="1"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
              </a:r>
              <a:br>
                <a:rPr lang="en-US" altLang="zh-TW" sz="2400" b="1"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br>
              <a:r>
                <a:rPr lang="en-US" altLang="zh-TW" sz="2400" b="1"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  </a:t>
              </a:r>
              <a:r>
                <a:rPr lang="zh-TW" altLang="en-US" sz="2400" b="1"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    </a:t>
              </a:r>
              <a:endParaRPr lang="zh-TW" altLang="en-US" sz="2400" b="1" dirty="0">
                <a:solidFill>
                  <a:prstClr val="black"/>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grpSp>
      <p:pic>
        <p:nvPicPr>
          <p:cNvPr id="1026" name="Picture 2" descr="C:\Users\User\Desktop\S__6029350.jpg"/>
          <p:cNvPicPr>
            <a:picLocks noChangeAspect="1" noChangeArrowheads="1"/>
          </p:cNvPicPr>
          <p:nvPr/>
        </p:nvPicPr>
        <p:blipFill>
          <a:blip r:embed="rId13" cstate="print"/>
          <a:srcRect/>
          <a:stretch>
            <a:fillRect/>
          </a:stretch>
        </p:blipFill>
        <p:spPr bwMode="auto">
          <a:xfrm>
            <a:off x="251520" y="5382090"/>
            <a:ext cx="1967880" cy="1475910"/>
          </a:xfrm>
          <a:prstGeom prst="rect">
            <a:avLst/>
          </a:prstGeom>
          <a:ln>
            <a:noFill/>
          </a:ln>
          <a:effectLst>
            <a:softEdge rad="112500"/>
          </a:effectLst>
        </p:spPr>
      </p:pic>
      <p:pic>
        <p:nvPicPr>
          <p:cNvPr id="20" name="Picture 10" descr="G:\1.俐靜資料夾\105年花田精選照片\4.百日草波浪色帶區\2.百日草開花照片\S__12026091.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92528" y="2276872"/>
            <a:ext cx="2015483" cy="15121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G:\1.俐靜資料夾\105年花田精選照片\4.百日草波浪色帶區\2.百日草開花照片\S__12025997.jpg"/>
          <p:cNvPicPr>
            <a:picLocks noChangeAspect="1" noChangeArrowheads="1"/>
          </p:cNvPicPr>
          <p:nvPr/>
        </p:nvPicPr>
        <p:blipFill>
          <a:blip r:embed="rId15" cstate="print">
            <a:lum bright="-10000"/>
            <a:extLst>
              <a:ext uri="{28A0092B-C50C-407E-A947-70E740481C1C}">
                <a14:useLocalDpi xmlns:a14="http://schemas.microsoft.com/office/drawing/2010/main" val="0"/>
              </a:ext>
            </a:extLst>
          </a:blip>
          <a:srcRect/>
          <a:stretch>
            <a:fillRect/>
          </a:stretch>
        </p:blipFill>
        <p:spPr bwMode="auto">
          <a:xfrm>
            <a:off x="6748720" y="5057420"/>
            <a:ext cx="2208689" cy="16561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4" descr="G:\1.俐靜資料夾\105年花田精選照片\10.杉林大橋花區\S__12026014.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79512" y="3861048"/>
            <a:ext cx="2015482" cy="15121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0" descr="G:\1.俐靜資料夾\105年花田精選照片\新庄幸福花區\IMG_0142.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805980" y="689232"/>
            <a:ext cx="2207977" cy="16561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 descr="F:\1.俐靜資料夾\105年花田精選照片\配合活動\採花\1.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16516" y="854924"/>
            <a:ext cx="1978478" cy="14401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 descr="F:\1.俐靜資料夾\105年花田精選照片\１葵花迷宮區\迷宮-人群照\S__12001573.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804247" y="2294913"/>
            <a:ext cx="2185797" cy="16381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0" descr="F:\1.俐靜資料夾\105年花田精選照片\１葵花迷宮區\迷宮-5230空拍照片\DJI_0004.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776484" y="3861048"/>
            <a:ext cx="2175742" cy="12241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613532"/>
      </p:ext>
    </p:extLst>
  </p:cSld>
  <p:clrMapOvr>
    <a:masterClrMapping/>
  </p:clrMapOvr>
  <p:transition>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資料庫圖表 17"/>
          <p:cNvGraphicFramePr/>
          <p:nvPr>
            <p:extLst>
              <p:ext uri="{D42A27DB-BD31-4B8C-83A1-F6EECF244321}">
                <p14:modId xmlns:p14="http://schemas.microsoft.com/office/powerpoint/2010/main" val="771439902"/>
              </p:ext>
            </p:extLst>
          </p:nvPr>
        </p:nvGraphicFramePr>
        <p:xfrm>
          <a:off x="250825" y="1316316"/>
          <a:ext cx="4825231" cy="26573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59439" name="Rectangle 15"/>
          <p:cNvSpPr>
            <a:spLocks noChangeArrowheads="1"/>
          </p:cNvSpPr>
          <p:nvPr/>
        </p:nvSpPr>
        <p:spPr bwMode="auto">
          <a:xfrm>
            <a:off x="0" y="269875"/>
            <a:ext cx="9144000" cy="1046440"/>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ctr" fontAlgn="auto">
              <a:spcBef>
                <a:spcPts val="0"/>
              </a:spcBef>
              <a:spcAft>
                <a:spcPts val="0"/>
              </a:spcAft>
              <a:defRPr/>
            </a:pPr>
            <a:r>
              <a:rPr kumimoji="0" lang="zh-TW" altLang="en-US" sz="3800" b="1" dirty="0">
                <a:latin typeface="Arial Unicode MS" pitchFamily="34" charset="-120"/>
                <a:ea typeface="Arial Unicode MS" pitchFamily="34" charset="-120"/>
                <a:cs typeface="Arial Unicode MS" pitchFamily="34" charset="-120"/>
              </a:rPr>
              <a:t>活絡農村經濟</a:t>
            </a:r>
          </a:p>
          <a:p>
            <a:pPr algn="ctr" fontAlgn="auto">
              <a:spcBef>
                <a:spcPts val="0"/>
              </a:spcBef>
              <a:spcAft>
                <a:spcPts val="0"/>
              </a:spcAft>
              <a:defRPr/>
            </a:pPr>
            <a:r>
              <a:rPr kumimoji="0" lang="zh-TW" altLang="en-US" sz="2400" b="1" dirty="0">
                <a:latin typeface="Arial Unicode MS" pitchFamily="34" charset="-120"/>
                <a:ea typeface="Arial Unicode MS" pitchFamily="34" charset="-120"/>
                <a:cs typeface="Arial Unicode MS" pitchFamily="34" charset="-120"/>
              </a:rPr>
              <a:t>持續發掘與活絡農村文化</a:t>
            </a:r>
          </a:p>
        </p:txBody>
      </p:sp>
      <p:sp>
        <p:nvSpPr>
          <p:cNvPr id="16" name="投影片編號版面配置區 15"/>
          <p:cNvSpPr txBox="1">
            <a:spLocks noGrp="1"/>
          </p:cNvSpPr>
          <p:nvPr/>
        </p:nvSpPr>
        <p:spPr>
          <a:xfrm>
            <a:off x="7010400" y="6492875"/>
            <a:ext cx="2133600" cy="365125"/>
          </a:xfrm>
          <a:prstGeom prst="rect">
            <a:avLst/>
          </a:prstGeom>
          <a:noFill/>
        </p:spPr>
        <p:txBody>
          <a:bodyPr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1DBD78F7-2B96-476B-A804-43795C27CB56}" type="slidenum">
              <a:rPr kumimoji="0" lang="zh-TW" altLang="en-US" sz="1200">
                <a:latin typeface="Calibri" panose="020F0502020204030204" pitchFamily="34" charset="0"/>
              </a:rPr>
              <a:pPr algn="r" eaLnBrk="1" hangingPunct="1"/>
              <a:t>23</a:t>
            </a:fld>
            <a:endParaRPr kumimoji="0" lang="en-US" altLang="zh-TW" sz="1200" dirty="0">
              <a:latin typeface="Calibri" panose="020F0502020204030204" pitchFamily="34" charset="0"/>
            </a:endParaRPr>
          </a:p>
        </p:txBody>
      </p:sp>
      <p:grpSp>
        <p:nvGrpSpPr>
          <p:cNvPr id="17" name="群組 16"/>
          <p:cNvGrpSpPr/>
          <p:nvPr/>
        </p:nvGrpSpPr>
        <p:grpSpPr>
          <a:xfrm rot="738810">
            <a:off x="3003583" y="2327026"/>
            <a:ext cx="1542244" cy="1430556"/>
            <a:chOff x="9281218" y="2327495"/>
            <a:chExt cx="1542244" cy="1430556"/>
          </a:xfrm>
        </p:grpSpPr>
        <p:sp>
          <p:nvSpPr>
            <p:cNvPr id="19" name="十二角星形 18"/>
            <p:cNvSpPr/>
            <p:nvPr/>
          </p:nvSpPr>
          <p:spPr>
            <a:xfrm>
              <a:off x="9281218" y="2327495"/>
              <a:ext cx="1542244" cy="1430556"/>
            </a:xfrm>
            <a:prstGeom prst="star12">
              <a:avLst/>
            </a:prstGeom>
            <a:solidFill>
              <a:schemeClr val="accent2">
                <a:lumMod val="20000"/>
                <a:lumOff val="80000"/>
              </a:schemeClr>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向上箭號 19"/>
            <p:cNvSpPr/>
            <p:nvPr/>
          </p:nvSpPr>
          <p:spPr>
            <a:xfrm>
              <a:off x="9650996" y="3044101"/>
              <a:ext cx="259557" cy="391522"/>
            </a:xfrm>
            <a:prstGeom prst="upArrow">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
          <p:nvSpPr>
            <p:cNvPr id="21" name="文字方塊 20"/>
            <p:cNvSpPr txBox="1"/>
            <p:nvPr/>
          </p:nvSpPr>
          <p:spPr>
            <a:xfrm rot="21529016">
              <a:off x="9323680" y="2700717"/>
              <a:ext cx="1426902" cy="769441"/>
            </a:xfrm>
            <a:prstGeom prst="rect">
              <a:avLst/>
            </a:prstGeom>
            <a:noFill/>
            <a:ln>
              <a:noFill/>
            </a:ln>
          </p:spPr>
          <p:txBody>
            <a:bodyPr wrap="square" rtlCol="0">
              <a:spAutoFit/>
            </a:bodyPr>
            <a:lstStyle/>
            <a:p>
              <a:pPr algn="ctr"/>
              <a:r>
                <a:rPr lang="en-US" altLang="zh-TW" dirty="0" smtClean="0">
                  <a:solidFill>
                    <a:schemeClr val="accent2"/>
                  </a:solidFill>
                </a:rPr>
                <a:t> </a:t>
              </a:r>
              <a:r>
                <a:rPr lang="zh-TW" altLang="en-US" sz="2000" b="1"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較</a:t>
              </a:r>
              <a:r>
                <a:rPr lang="en-US" altLang="zh-TW" sz="2000" b="1"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100</a:t>
              </a:r>
              <a:r>
                <a:rPr lang="zh-TW" altLang="en-US" sz="2000" b="1"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年</a:t>
              </a:r>
              <a:r>
                <a:rPr lang="en-US" altLang="zh-TW" sz="2000" b="1" dirty="0" smtClean="0">
                  <a:solidFill>
                    <a:srgbClr val="CC0066"/>
                  </a:solidFill>
                  <a:latin typeface="Arial Unicode MS" panose="020B0604020202020204" pitchFamily="34" charset="-120"/>
                  <a:ea typeface="Arial Unicode MS" panose="020B0604020202020204" pitchFamily="34" charset="-120"/>
                  <a:cs typeface="Arial Unicode MS" panose="020B0604020202020204" pitchFamily="34" charset="-120"/>
                </a:rPr>
                <a:t/>
              </a:r>
              <a:br>
                <a:rPr lang="en-US" altLang="zh-TW" sz="2000" b="1" dirty="0" smtClean="0">
                  <a:solidFill>
                    <a:srgbClr val="CC0066"/>
                  </a:solidFill>
                  <a:latin typeface="Arial Unicode MS" panose="020B0604020202020204" pitchFamily="34" charset="-120"/>
                  <a:ea typeface="Arial Unicode MS" panose="020B0604020202020204" pitchFamily="34" charset="-120"/>
                  <a:cs typeface="Arial Unicode MS" panose="020B0604020202020204" pitchFamily="34" charset="-120"/>
                </a:rPr>
              </a:br>
              <a:r>
                <a:rPr lang="en-US" altLang="zh-TW" sz="2400" b="1" dirty="0" smtClean="0">
                  <a:solidFill>
                    <a:srgbClr val="CC0066"/>
                  </a:solidFill>
                  <a:latin typeface="Arial Unicode MS" panose="020B0604020202020204" pitchFamily="34" charset="-120"/>
                  <a:ea typeface="Arial Unicode MS" panose="020B0604020202020204" pitchFamily="34" charset="-120"/>
                  <a:cs typeface="Arial Unicode MS" panose="020B0604020202020204" pitchFamily="34" charset="-120"/>
                </a:rPr>
                <a:t>  </a:t>
              </a:r>
              <a:r>
                <a:rPr lang="zh-TW" altLang="en-US" sz="2400" b="1" dirty="0" smtClean="0">
                  <a:solidFill>
                    <a:srgbClr val="CC0066"/>
                  </a:solidFill>
                  <a:latin typeface="Arial Unicode MS" panose="020B0604020202020204" pitchFamily="34" charset="-120"/>
                  <a:ea typeface="Arial Unicode MS" panose="020B0604020202020204" pitchFamily="34" charset="-120"/>
                  <a:cs typeface="Arial Unicode MS" panose="020B0604020202020204" pitchFamily="34" charset="-120"/>
                </a:rPr>
                <a:t>   </a:t>
              </a:r>
              <a:r>
                <a:rPr lang="en-US" altLang="zh-TW" sz="2400" b="1" dirty="0" smtClean="0">
                  <a:solidFill>
                    <a:srgbClr val="C00000"/>
                  </a:solidFill>
                  <a:latin typeface="Arial Unicode MS" panose="020B0604020202020204" pitchFamily="34" charset="-120"/>
                  <a:ea typeface="Arial Unicode MS" panose="020B0604020202020204" pitchFamily="34" charset="-120"/>
                  <a:cs typeface="Arial Unicode MS" panose="020B0604020202020204" pitchFamily="34" charset="-120"/>
                </a:rPr>
                <a:t>13</a:t>
              </a:r>
              <a:r>
                <a:rPr lang="zh-TW" altLang="en-US" sz="2400" b="1" dirty="0" smtClean="0">
                  <a:solidFill>
                    <a:srgbClr val="C00000"/>
                  </a:solidFill>
                  <a:latin typeface="Arial Unicode MS" panose="020B0604020202020204" pitchFamily="34" charset="-120"/>
                  <a:ea typeface="Arial Unicode MS" panose="020B0604020202020204" pitchFamily="34" charset="-120"/>
                  <a:cs typeface="Arial Unicode MS" panose="020B0604020202020204" pitchFamily="34" charset="-120"/>
                </a:rPr>
                <a:t>倍</a:t>
              </a:r>
              <a:endParaRPr lang="zh-TW" altLang="en-US" sz="2400" b="1" dirty="0">
                <a:solidFill>
                  <a:srgbClr val="C00000"/>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p:txBody>
        </p:sp>
      </p:grpSp>
      <p:pic>
        <p:nvPicPr>
          <p:cNvPr id="23" name="Picture 20" descr="D:\農村再生成果手冊\_tmp\燕巢1.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934926" y="3876079"/>
            <a:ext cx="1935202" cy="1290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9" descr="南海紫竹寺農塘景觀改善"/>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092280" y="5288782"/>
            <a:ext cx="1933738" cy="1308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4" descr="2"/>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110338" y="3925824"/>
            <a:ext cx="1915680" cy="128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6" descr="大份田農塘景觀改善2"/>
          <p:cNvPicPr>
            <a:picLocks noChangeAspect="1" noChangeArrowheads="1"/>
          </p:cNvPicPr>
          <p:nvPr/>
        </p:nvPicPr>
        <p:blipFill>
          <a:blip r:embed="rId11" cstate="print">
            <a:extLst>
              <a:ext uri="{28A0092B-C50C-407E-A947-70E740481C1C}">
                <a14:useLocalDpi xmlns:a14="http://schemas.microsoft.com/office/drawing/2010/main"/>
              </a:ext>
            </a:extLst>
          </a:blip>
          <a:srcRect t="15448"/>
          <a:stretch>
            <a:fillRect/>
          </a:stretch>
        </p:blipFill>
        <p:spPr bwMode="auto">
          <a:xfrm>
            <a:off x="467544" y="5229200"/>
            <a:ext cx="2304256" cy="1436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 descr="D:\農村再生成果手冊\_tmp\美濃1.JP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2934926" y="5236540"/>
            <a:ext cx="1935202" cy="141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descr="D:\農村再生成果手冊\_tmp\內門1.JP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999151" y="5288783"/>
            <a:ext cx="2011249" cy="1308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 descr="F:\成果\照片\一日農夫\1050110內門內門甘蔗園田園饗宴\14209.jpg"/>
          <p:cNvPicPr>
            <a:picLocks noChangeAspect="1" noChangeArrowheads="1"/>
          </p:cNvPicPr>
          <p:nvPr/>
        </p:nvPicPr>
        <p:blipFill>
          <a:blip r:embed="rId14" cstate="print"/>
          <a:srcRect t="7057"/>
          <a:stretch>
            <a:fillRect/>
          </a:stretch>
        </p:blipFill>
        <p:spPr bwMode="auto">
          <a:xfrm>
            <a:off x="5004048" y="3933056"/>
            <a:ext cx="2016224" cy="1277231"/>
          </a:xfrm>
          <a:prstGeom prst="rect">
            <a:avLst/>
          </a:prstGeom>
          <a:noFill/>
        </p:spPr>
      </p:pic>
      <p:pic>
        <p:nvPicPr>
          <p:cNvPr id="33" name="Picture 5" descr="F:\成果\照片\一日農夫\新增資料夾\DSC_0293.JPG"/>
          <p:cNvPicPr>
            <a:picLocks noChangeAspect="1" noChangeArrowheads="1"/>
          </p:cNvPicPr>
          <p:nvPr/>
        </p:nvPicPr>
        <p:blipFill>
          <a:blip r:embed="rId15" cstate="print"/>
          <a:srcRect/>
          <a:stretch>
            <a:fillRect/>
          </a:stretch>
        </p:blipFill>
        <p:spPr bwMode="auto">
          <a:xfrm>
            <a:off x="467545" y="3861048"/>
            <a:ext cx="2304256" cy="1305965"/>
          </a:xfrm>
          <a:prstGeom prst="rect">
            <a:avLst/>
          </a:prstGeom>
          <a:noFill/>
        </p:spPr>
      </p:pic>
      <p:pic>
        <p:nvPicPr>
          <p:cNvPr id="1026" name="Picture 2" descr="D:\_tmp02\20160319113330平埔族舞蹈迎賓.jpg"/>
          <p:cNvPicPr>
            <a:picLocks noChangeAspect="1" noChangeArrowheads="1"/>
          </p:cNvPicPr>
          <p:nvPr/>
        </p:nvPicPr>
        <p:blipFill>
          <a:blip r:embed="rId16" cstate="print"/>
          <a:srcRect/>
          <a:stretch>
            <a:fillRect/>
          </a:stretch>
        </p:blipFill>
        <p:spPr bwMode="auto">
          <a:xfrm>
            <a:off x="7083896" y="778131"/>
            <a:ext cx="1942122" cy="1430778"/>
          </a:xfrm>
          <a:prstGeom prst="rect">
            <a:avLst/>
          </a:prstGeom>
          <a:noFill/>
        </p:spPr>
      </p:pic>
      <p:pic>
        <p:nvPicPr>
          <p:cNvPr id="1027" name="Picture 3" descr="D:\_tmp02\20160423100725.jpg"/>
          <p:cNvPicPr>
            <a:picLocks noChangeAspect="1" noChangeArrowheads="1"/>
          </p:cNvPicPr>
          <p:nvPr/>
        </p:nvPicPr>
        <p:blipFill>
          <a:blip r:embed="rId17" cstate="print"/>
          <a:srcRect/>
          <a:stretch>
            <a:fillRect/>
          </a:stretch>
        </p:blipFill>
        <p:spPr bwMode="auto">
          <a:xfrm>
            <a:off x="7092280" y="2348880"/>
            <a:ext cx="1933738" cy="1440160"/>
          </a:xfrm>
          <a:prstGeom prst="rect">
            <a:avLst/>
          </a:prstGeom>
          <a:noFill/>
        </p:spPr>
      </p:pic>
      <p:pic>
        <p:nvPicPr>
          <p:cNvPr id="1028" name="Picture 4" descr="D:\_tmp02\20160429122538合照.jpg"/>
          <p:cNvPicPr>
            <a:picLocks noChangeAspect="1" noChangeArrowheads="1"/>
          </p:cNvPicPr>
          <p:nvPr/>
        </p:nvPicPr>
        <p:blipFill>
          <a:blip r:embed="rId18" cstate="print"/>
          <a:srcRect/>
          <a:stretch>
            <a:fillRect/>
          </a:stretch>
        </p:blipFill>
        <p:spPr bwMode="auto">
          <a:xfrm>
            <a:off x="5004048" y="2348880"/>
            <a:ext cx="2016224" cy="1505680"/>
          </a:xfrm>
          <a:prstGeom prst="rect">
            <a:avLst/>
          </a:prstGeom>
          <a:noFill/>
        </p:spPr>
      </p:pic>
    </p:spTree>
    <p:extLst>
      <p:ext uri="{BB962C8B-B14F-4D97-AF65-F5344CB8AC3E}">
        <p14:creationId xmlns:p14="http://schemas.microsoft.com/office/powerpoint/2010/main" val="3453973591"/>
      </p:ext>
    </p:extLst>
  </p:cSld>
  <p:clrMapOvr>
    <a:masterClrMapping/>
  </p:clrMapOvr>
  <p:transition>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文字方塊 61"/>
          <p:cNvSpPr txBox="1">
            <a:spLocks noChangeArrowheads="1"/>
          </p:cNvSpPr>
          <p:nvPr/>
        </p:nvSpPr>
        <p:spPr bwMode="auto">
          <a:xfrm>
            <a:off x="1547813" y="836613"/>
            <a:ext cx="1800225" cy="2124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kumimoji="0" lang="en-US" altLang="zh-TW" sz="1200">
                <a:latin typeface="Calibri" panose="020F0502020204030204" pitchFamily="34" charset="0"/>
              </a:rPr>
              <a:t> </a:t>
            </a:r>
          </a:p>
          <a:p>
            <a:pPr eaLnBrk="1" hangingPunct="1"/>
            <a:endParaRPr kumimoji="0" lang="en-US" altLang="zh-TW" sz="1200">
              <a:latin typeface="Calibri" panose="020F0502020204030204" pitchFamily="34" charset="0"/>
            </a:endParaRPr>
          </a:p>
          <a:p>
            <a:pPr eaLnBrk="1" hangingPunct="1"/>
            <a:endParaRPr kumimoji="0" lang="en-US" altLang="zh-TW" sz="1200">
              <a:latin typeface="Calibri" panose="020F0502020204030204" pitchFamily="34" charset="0"/>
            </a:endParaRPr>
          </a:p>
          <a:p>
            <a:pPr eaLnBrk="1" hangingPunct="1"/>
            <a:endParaRPr kumimoji="0" lang="en-US" altLang="zh-TW" sz="1200">
              <a:latin typeface="Calibri" panose="020F0502020204030204" pitchFamily="34" charset="0"/>
            </a:endParaRPr>
          </a:p>
          <a:p>
            <a:pPr eaLnBrk="1" hangingPunct="1"/>
            <a:endParaRPr kumimoji="0" lang="en-US" altLang="zh-TW" sz="1200">
              <a:latin typeface="Calibri" panose="020F0502020204030204" pitchFamily="34" charset="0"/>
            </a:endParaRPr>
          </a:p>
          <a:p>
            <a:pPr eaLnBrk="1" hangingPunct="1"/>
            <a:endParaRPr kumimoji="0" lang="en-US" altLang="zh-TW" sz="1200">
              <a:latin typeface="Calibri" panose="020F0502020204030204" pitchFamily="34" charset="0"/>
            </a:endParaRPr>
          </a:p>
          <a:p>
            <a:pPr eaLnBrk="1" hangingPunct="1"/>
            <a:endParaRPr kumimoji="0" lang="en-US" altLang="zh-TW" sz="1200">
              <a:latin typeface="Calibri" panose="020F0502020204030204" pitchFamily="34" charset="0"/>
            </a:endParaRPr>
          </a:p>
          <a:p>
            <a:pPr eaLnBrk="1" hangingPunct="1"/>
            <a:endParaRPr kumimoji="0" lang="en-US" altLang="zh-TW" sz="1200">
              <a:latin typeface="Calibri" panose="020F0502020204030204" pitchFamily="34" charset="0"/>
            </a:endParaRPr>
          </a:p>
          <a:p>
            <a:pPr eaLnBrk="1" hangingPunct="1"/>
            <a:endParaRPr kumimoji="0" lang="en-US" altLang="zh-TW" sz="1200">
              <a:latin typeface="Calibri" panose="020F0502020204030204" pitchFamily="34" charset="0"/>
            </a:endParaRPr>
          </a:p>
          <a:p>
            <a:pPr eaLnBrk="1" hangingPunct="1"/>
            <a:endParaRPr kumimoji="0" lang="en-US" altLang="zh-TW" sz="1200">
              <a:latin typeface="Calibri" panose="020F0502020204030204" pitchFamily="34" charset="0"/>
            </a:endParaRPr>
          </a:p>
          <a:p>
            <a:pPr eaLnBrk="1" hangingPunct="1"/>
            <a:endParaRPr kumimoji="0" lang="zh-TW" altLang="en-US" sz="1200">
              <a:latin typeface="Calibri" panose="020F0502020204030204" pitchFamily="34" charset="0"/>
            </a:endParaRPr>
          </a:p>
        </p:txBody>
      </p:sp>
      <p:pic>
        <p:nvPicPr>
          <p:cNvPr id="119812" name="Picture 5" descr="C:\Users\USER\Pictures\map.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71625" y="-12700"/>
            <a:ext cx="6024563"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9815" name="肘形接點 25"/>
          <p:cNvCxnSpPr>
            <a:cxnSpLocks noChangeShapeType="1"/>
          </p:cNvCxnSpPr>
          <p:nvPr/>
        </p:nvCxnSpPr>
        <p:spPr bwMode="auto">
          <a:xfrm rot="16200000" flipH="1">
            <a:off x="3706813" y="5445125"/>
            <a:ext cx="1296987" cy="1008063"/>
          </a:xfrm>
          <a:prstGeom prst="bentConnector3">
            <a:avLst>
              <a:gd name="adj1" fmla="val 50000"/>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81" name="文字方塊 80"/>
          <p:cNvSpPr txBox="1"/>
          <p:nvPr/>
        </p:nvSpPr>
        <p:spPr>
          <a:xfrm>
            <a:off x="23043" y="5011128"/>
            <a:ext cx="1595438" cy="276225"/>
          </a:xfrm>
          <a:prstGeom prst="rect">
            <a:avLst/>
          </a:prstGeom>
          <a:noFill/>
          <a:ln>
            <a:solidFill>
              <a:schemeClr val="accent4"/>
            </a:solidFill>
          </a:ln>
        </p:spPr>
        <p:txBody>
          <a:bodyPr wrap="none">
            <a:spAutoFit/>
          </a:bodyPr>
          <a:lstStyle/>
          <a:p>
            <a:pPr fontAlgn="auto">
              <a:spcBef>
                <a:spcPts val="0"/>
              </a:spcBef>
              <a:spcAft>
                <a:spcPts val="0"/>
              </a:spcAft>
              <a:defRPr/>
            </a:pPr>
            <a:r>
              <a:rPr kumimoji="0" lang="zh-TW" altLang="en-US" sz="1200" dirty="0">
                <a:latin typeface="+mn-lt"/>
                <a:ea typeface="+mn-ea"/>
              </a:rPr>
              <a:t>田寮</a:t>
            </a:r>
            <a:r>
              <a:rPr kumimoji="0" lang="en-US" altLang="zh-TW" sz="1200" dirty="0">
                <a:latin typeface="+mn-lt"/>
                <a:ea typeface="+mn-ea"/>
              </a:rPr>
              <a:t>5</a:t>
            </a:r>
            <a:r>
              <a:rPr kumimoji="0" lang="zh-TW" altLang="en-US" sz="1200" dirty="0">
                <a:latin typeface="+mn-lt"/>
                <a:ea typeface="+mn-ea"/>
              </a:rPr>
              <a:t>梯次，</a:t>
            </a:r>
            <a:r>
              <a:rPr kumimoji="0" lang="en-US" altLang="zh-TW" sz="1200" dirty="0">
                <a:latin typeface="+mn-lt"/>
                <a:ea typeface="+mn-ea"/>
              </a:rPr>
              <a:t>177</a:t>
            </a:r>
            <a:r>
              <a:rPr kumimoji="0" lang="zh-TW" altLang="en-US" sz="1200" dirty="0">
                <a:latin typeface="+mn-lt"/>
                <a:ea typeface="+mn-ea"/>
              </a:rPr>
              <a:t>人次</a:t>
            </a:r>
          </a:p>
        </p:txBody>
      </p:sp>
      <p:cxnSp>
        <p:nvCxnSpPr>
          <p:cNvPr id="119817" name="肘形接點 27"/>
          <p:cNvCxnSpPr>
            <a:cxnSpLocks noChangeShapeType="1"/>
          </p:cNvCxnSpPr>
          <p:nvPr/>
        </p:nvCxnSpPr>
        <p:spPr bwMode="auto">
          <a:xfrm rot="10800000" flipV="1">
            <a:off x="1187450" y="4652963"/>
            <a:ext cx="1800225" cy="647700"/>
          </a:xfrm>
          <a:prstGeom prst="bentConnector3">
            <a:avLst>
              <a:gd name="adj1" fmla="val 53528"/>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83" name="文字方塊 82"/>
          <p:cNvSpPr txBox="1"/>
          <p:nvPr/>
        </p:nvSpPr>
        <p:spPr>
          <a:xfrm>
            <a:off x="7380312" y="4941168"/>
            <a:ext cx="1677988" cy="276225"/>
          </a:xfrm>
          <a:prstGeom prst="rect">
            <a:avLst/>
          </a:prstGeom>
          <a:noFill/>
          <a:ln>
            <a:solidFill>
              <a:schemeClr val="accent4"/>
            </a:solidFill>
          </a:ln>
        </p:spPr>
        <p:txBody>
          <a:bodyPr wrap="none">
            <a:spAutoFit/>
          </a:bodyPr>
          <a:lstStyle/>
          <a:p>
            <a:pPr fontAlgn="auto">
              <a:spcBef>
                <a:spcPts val="0"/>
              </a:spcBef>
              <a:spcAft>
                <a:spcPts val="0"/>
              </a:spcAft>
              <a:defRPr/>
            </a:pPr>
            <a:r>
              <a:rPr kumimoji="0" lang="zh-TW" altLang="en-US" sz="1200" dirty="0">
                <a:latin typeface="+mn-lt"/>
                <a:ea typeface="+mn-ea"/>
              </a:rPr>
              <a:t>旗山</a:t>
            </a:r>
            <a:r>
              <a:rPr kumimoji="0" lang="en-US" altLang="zh-TW" sz="1200" dirty="0">
                <a:latin typeface="+mn-lt"/>
                <a:ea typeface="+mn-ea"/>
              </a:rPr>
              <a:t>19</a:t>
            </a:r>
            <a:r>
              <a:rPr kumimoji="0" lang="zh-TW" altLang="en-US" sz="1200" dirty="0">
                <a:latin typeface="+mn-lt"/>
                <a:ea typeface="+mn-ea"/>
              </a:rPr>
              <a:t>梯次，</a:t>
            </a:r>
            <a:r>
              <a:rPr kumimoji="0" lang="en-US" altLang="zh-TW" sz="1200" dirty="0">
                <a:latin typeface="+mn-lt"/>
                <a:ea typeface="+mn-ea"/>
              </a:rPr>
              <a:t>663</a:t>
            </a:r>
            <a:r>
              <a:rPr kumimoji="0" lang="zh-TW" altLang="en-US" sz="1200" dirty="0">
                <a:latin typeface="+mn-lt"/>
                <a:ea typeface="+mn-ea"/>
              </a:rPr>
              <a:t>人次</a:t>
            </a:r>
          </a:p>
        </p:txBody>
      </p:sp>
      <p:cxnSp>
        <p:nvCxnSpPr>
          <p:cNvPr id="119819" name="肘形接點 31"/>
          <p:cNvCxnSpPr>
            <a:cxnSpLocks noChangeShapeType="1"/>
          </p:cNvCxnSpPr>
          <p:nvPr/>
        </p:nvCxnSpPr>
        <p:spPr bwMode="auto">
          <a:xfrm>
            <a:off x="4067175" y="4149725"/>
            <a:ext cx="2592388" cy="122238"/>
          </a:xfrm>
          <a:prstGeom prst="bentConnector3">
            <a:avLst>
              <a:gd name="adj1" fmla="val 50000"/>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85" name="文字方塊 84"/>
          <p:cNvSpPr txBox="1"/>
          <p:nvPr/>
        </p:nvSpPr>
        <p:spPr>
          <a:xfrm>
            <a:off x="7110753" y="3225972"/>
            <a:ext cx="1979712" cy="276999"/>
          </a:xfrm>
          <a:prstGeom prst="rect">
            <a:avLst/>
          </a:prstGeom>
          <a:noFill/>
          <a:ln>
            <a:solidFill>
              <a:schemeClr val="accent4"/>
            </a:solidFill>
          </a:ln>
        </p:spPr>
        <p:txBody>
          <a:bodyPr wrap="square">
            <a:spAutoFit/>
          </a:bodyPr>
          <a:lstStyle/>
          <a:p>
            <a:pPr fontAlgn="auto">
              <a:spcBef>
                <a:spcPts val="0"/>
              </a:spcBef>
              <a:spcAft>
                <a:spcPts val="0"/>
              </a:spcAft>
              <a:defRPr/>
            </a:pPr>
            <a:r>
              <a:rPr kumimoji="0" lang="zh-TW" altLang="en-US" sz="1200" dirty="0">
                <a:latin typeface="+mn-lt"/>
                <a:ea typeface="+mn-ea"/>
              </a:rPr>
              <a:t>美濃</a:t>
            </a:r>
            <a:r>
              <a:rPr kumimoji="0" lang="en-US" altLang="zh-TW" sz="1200" dirty="0">
                <a:latin typeface="+mn-lt"/>
                <a:ea typeface="+mn-ea"/>
              </a:rPr>
              <a:t>442</a:t>
            </a:r>
            <a:r>
              <a:rPr kumimoji="0" lang="zh-TW" altLang="en-US" sz="1200" dirty="0">
                <a:latin typeface="+mn-lt"/>
                <a:ea typeface="+mn-ea"/>
              </a:rPr>
              <a:t>梯次，</a:t>
            </a:r>
            <a:r>
              <a:rPr kumimoji="0" lang="en-US" altLang="zh-TW" sz="1200" dirty="0">
                <a:latin typeface="+mn-lt"/>
                <a:ea typeface="+mn-ea"/>
              </a:rPr>
              <a:t>15,648</a:t>
            </a:r>
            <a:r>
              <a:rPr kumimoji="0" lang="zh-TW" altLang="en-US" sz="1200" dirty="0">
                <a:latin typeface="+mn-lt"/>
                <a:ea typeface="+mn-ea"/>
              </a:rPr>
              <a:t>人次</a:t>
            </a:r>
          </a:p>
        </p:txBody>
      </p:sp>
      <p:cxnSp>
        <p:nvCxnSpPr>
          <p:cNvPr id="119821" name="肘形接點 36"/>
          <p:cNvCxnSpPr>
            <a:cxnSpLocks noChangeShapeType="1"/>
            <a:endCxn id="85" idx="1"/>
          </p:cNvCxnSpPr>
          <p:nvPr/>
        </p:nvCxnSpPr>
        <p:spPr bwMode="auto">
          <a:xfrm flipV="1">
            <a:off x="4518465" y="3364472"/>
            <a:ext cx="2592288" cy="582225"/>
          </a:xfrm>
          <a:prstGeom prst="bentConnector3">
            <a:avLst>
              <a:gd name="adj1" fmla="val 50000"/>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pic>
        <p:nvPicPr>
          <p:cNvPr id="119826" name="Picture 11" descr="D:\_tmp07\IMG_1564合照.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496" y="3644686"/>
            <a:ext cx="1835150"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9827" name="肘形接點 42"/>
          <p:cNvCxnSpPr>
            <a:cxnSpLocks noChangeShapeType="1"/>
          </p:cNvCxnSpPr>
          <p:nvPr/>
        </p:nvCxnSpPr>
        <p:spPr bwMode="auto">
          <a:xfrm>
            <a:off x="5580063" y="1268413"/>
            <a:ext cx="1800225" cy="144462"/>
          </a:xfrm>
          <a:prstGeom prst="bentConnector3">
            <a:avLst>
              <a:gd name="adj1" fmla="val 50000"/>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94" name="文字方塊 93"/>
          <p:cNvSpPr txBox="1"/>
          <p:nvPr/>
        </p:nvSpPr>
        <p:spPr>
          <a:xfrm>
            <a:off x="7239000" y="1272000"/>
            <a:ext cx="1851465" cy="276999"/>
          </a:xfrm>
          <a:prstGeom prst="rect">
            <a:avLst/>
          </a:prstGeom>
          <a:solidFill>
            <a:schemeClr val="bg1"/>
          </a:solidFill>
          <a:ln>
            <a:solidFill>
              <a:schemeClr val="accent4"/>
            </a:solidFill>
          </a:ln>
        </p:spPr>
        <p:txBody>
          <a:bodyPr wrap="square">
            <a:spAutoFit/>
          </a:bodyPr>
          <a:lstStyle/>
          <a:p>
            <a:pPr fontAlgn="auto">
              <a:spcBef>
                <a:spcPts val="0"/>
              </a:spcBef>
              <a:spcAft>
                <a:spcPts val="0"/>
              </a:spcAft>
              <a:defRPr/>
            </a:pPr>
            <a:r>
              <a:rPr kumimoji="0" lang="zh-TW" altLang="en-US" sz="1200" dirty="0">
                <a:latin typeface="+mn-lt"/>
                <a:ea typeface="+mn-ea"/>
              </a:rPr>
              <a:t>那瑪夏</a:t>
            </a:r>
            <a:r>
              <a:rPr kumimoji="0" lang="en-US" altLang="zh-TW" sz="1200" dirty="0">
                <a:latin typeface="+mn-lt"/>
                <a:ea typeface="+mn-ea"/>
              </a:rPr>
              <a:t>24</a:t>
            </a:r>
            <a:r>
              <a:rPr kumimoji="0" lang="zh-TW" altLang="en-US" sz="1200" dirty="0">
                <a:latin typeface="+mn-lt"/>
                <a:ea typeface="+mn-ea"/>
              </a:rPr>
              <a:t>梯次，</a:t>
            </a:r>
            <a:r>
              <a:rPr kumimoji="0" lang="en-US" altLang="zh-TW" sz="1200" dirty="0">
                <a:latin typeface="+mn-lt"/>
                <a:ea typeface="+mn-ea"/>
              </a:rPr>
              <a:t>662</a:t>
            </a:r>
            <a:r>
              <a:rPr kumimoji="0" lang="zh-TW" altLang="en-US" sz="1200" dirty="0">
                <a:latin typeface="+mn-lt"/>
                <a:ea typeface="+mn-ea"/>
              </a:rPr>
              <a:t>人次</a:t>
            </a:r>
          </a:p>
        </p:txBody>
      </p:sp>
      <p:cxnSp>
        <p:nvCxnSpPr>
          <p:cNvPr id="119829" name="肘形接點 46"/>
          <p:cNvCxnSpPr>
            <a:cxnSpLocks noChangeShapeType="1"/>
            <a:stCxn id="96" idx="1"/>
          </p:cNvCxnSpPr>
          <p:nvPr/>
        </p:nvCxnSpPr>
        <p:spPr bwMode="auto">
          <a:xfrm rot="10800000">
            <a:off x="5092211" y="2344149"/>
            <a:ext cx="1712884" cy="397881"/>
          </a:xfrm>
          <a:prstGeom prst="bentConnector3">
            <a:avLst>
              <a:gd name="adj1" fmla="val 50000"/>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96" name="文字方塊 95"/>
          <p:cNvSpPr txBox="1"/>
          <p:nvPr/>
        </p:nvSpPr>
        <p:spPr>
          <a:xfrm>
            <a:off x="6805095" y="2418973"/>
            <a:ext cx="885825" cy="646112"/>
          </a:xfrm>
          <a:prstGeom prst="rect">
            <a:avLst/>
          </a:prstGeom>
          <a:noFill/>
          <a:ln>
            <a:solidFill>
              <a:schemeClr val="accent4"/>
            </a:solidFill>
          </a:ln>
        </p:spPr>
        <p:txBody>
          <a:bodyPr>
            <a:spAutoFit/>
          </a:bodyPr>
          <a:lstStyle/>
          <a:p>
            <a:pPr fontAlgn="auto">
              <a:spcBef>
                <a:spcPts val="0"/>
              </a:spcBef>
              <a:spcAft>
                <a:spcPts val="0"/>
              </a:spcAft>
              <a:defRPr/>
            </a:pPr>
            <a:r>
              <a:rPr kumimoji="0" lang="zh-TW" altLang="en-US" sz="1200" dirty="0">
                <a:latin typeface="+mn-lt"/>
                <a:ea typeface="+mn-ea"/>
              </a:rPr>
              <a:t>甲仙</a:t>
            </a:r>
            <a:r>
              <a:rPr kumimoji="0" lang="en-US" altLang="zh-TW" sz="1200" dirty="0">
                <a:latin typeface="+mn-lt"/>
                <a:ea typeface="+mn-ea"/>
              </a:rPr>
              <a:t>18</a:t>
            </a:r>
            <a:r>
              <a:rPr kumimoji="0" lang="zh-TW" altLang="en-US" sz="1200" dirty="0">
                <a:latin typeface="+mn-lt"/>
                <a:ea typeface="+mn-ea"/>
              </a:rPr>
              <a:t>梯次，</a:t>
            </a:r>
            <a:r>
              <a:rPr kumimoji="0" lang="en-US" altLang="zh-TW" sz="1200" dirty="0">
                <a:latin typeface="+mn-lt"/>
                <a:ea typeface="+mn-ea"/>
              </a:rPr>
              <a:t>568</a:t>
            </a:r>
            <a:r>
              <a:rPr kumimoji="0" lang="zh-TW" altLang="en-US" sz="1200" dirty="0">
                <a:latin typeface="+mn-lt"/>
                <a:ea typeface="+mn-ea"/>
              </a:rPr>
              <a:t>人次</a:t>
            </a:r>
          </a:p>
        </p:txBody>
      </p:sp>
      <p:sp>
        <p:nvSpPr>
          <p:cNvPr id="97" name="文字方塊 96"/>
          <p:cNvSpPr txBox="1"/>
          <p:nvPr/>
        </p:nvSpPr>
        <p:spPr>
          <a:xfrm>
            <a:off x="2460625" y="3070225"/>
            <a:ext cx="887413" cy="646331"/>
          </a:xfrm>
          <a:prstGeom prst="rect">
            <a:avLst/>
          </a:prstGeom>
          <a:noFill/>
          <a:ln>
            <a:solidFill>
              <a:schemeClr val="accent4"/>
            </a:solidFill>
          </a:ln>
        </p:spPr>
        <p:txBody>
          <a:bodyPr>
            <a:spAutoFit/>
          </a:bodyPr>
          <a:lstStyle/>
          <a:p>
            <a:pPr fontAlgn="auto">
              <a:spcBef>
                <a:spcPts val="0"/>
              </a:spcBef>
              <a:spcAft>
                <a:spcPts val="0"/>
              </a:spcAft>
              <a:defRPr/>
            </a:pPr>
            <a:r>
              <a:rPr kumimoji="0" lang="zh-TW" altLang="en-US" sz="1200" dirty="0" smtClean="0">
                <a:latin typeface="+mn-lt"/>
                <a:ea typeface="+mn-ea"/>
              </a:rPr>
              <a:t>內門</a:t>
            </a:r>
            <a:r>
              <a:rPr kumimoji="0" lang="en-US" altLang="zh-TW" sz="1200" dirty="0" smtClean="0">
                <a:latin typeface="+mn-lt"/>
                <a:ea typeface="+mn-ea"/>
              </a:rPr>
              <a:t>94</a:t>
            </a:r>
            <a:r>
              <a:rPr kumimoji="0" lang="zh-TW" altLang="en-US" sz="1200" dirty="0" smtClean="0">
                <a:latin typeface="+mn-lt"/>
                <a:ea typeface="+mn-ea"/>
              </a:rPr>
              <a:t>梯次，</a:t>
            </a:r>
            <a:r>
              <a:rPr kumimoji="0" lang="en-US" altLang="zh-TW" sz="1200" dirty="0" smtClean="0">
                <a:latin typeface="+mn-lt"/>
                <a:ea typeface="+mn-ea"/>
              </a:rPr>
              <a:t>3,663</a:t>
            </a:r>
            <a:r>
              <a:rPr kumimoji="0" lang="zh-TW" altLang="en-US" sz="1200" dirty="0" smtClean="0">
                <a:latin typeface="+mn-lt"/>
                <a:ea typeface="+mn-ea"/>
              </a:rPr>
              <a:t>人次</a:t>
            </a:r>
            <a:endParaRPr kumimoji="0" lang="zh-TW" altLang="en-US" sz="1200" dirty="0">
              <a:latin typeface="+mn-lt"/>
              <a:ea typeface="+mn-ea"/>
            </a:endParaRPr>
          </a:p>
        </p:txBody>
      </p:sp>
      <p:cxnSp>
        <p:nvCxnSpPr>
          <p:cNvPr id="119832" name="肘形接點 55"/>
          <p:cNvCxnSpPr>
            <a:cxnSpLocks noChangeShapeType="1"/>
            <a:stCxn id="97" idx="3"/>
          </p:cNvCxnSpPr>
          <p:nvPr/>
        </p:nvCxnSpPr>
        <p:spPr bwMode="auto">
          <a:xfrm>
            <a:off x="3348038" y="3393391"/>
            <a:ext cx="431800" cy="251509"/>
          </a:xfrm>
          <a:prstGeom prst="bentConnector3">
            <a:avLst>
              <a:gd name="adj1" fmla="val 50000"/>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119833" name="文字方塊 61"/>
          <p:cNvSpPr txBox="1">
            <a:spLocks noChangeArrowheads="1"/>
          </p:cNvSpPr>
          <p:nvPr/>
        </p:nvSpPr>
        <p:spPr bwMode="auto">
          <a:xfrm>
            <a:off x="1547813" y="836613"/>
            <a:ext cx="1800225" cy="2124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kumimoji="0" lang="en-US" altLang="zh-TW" sz="1200">
                <a:latin typeface="Calibri" panose="020F0502020204030204" pitchFamily="34" charset="0"/>
              </a:rPr>
              <a:t> </a:t>
            </a:r>
          </a:p>
          <a:p>
            <a:pPr eaLnBrk="1" hangingPunct="1"/>
            <a:endParaRPr kumimoji="0" lang="en-US" altLang="zh-TW" sz="1200">
              <a:latin typeface="Calibri" panose="020F0502020204030204" pitchFamily="34" charset="0"/>
            </a:endParaRPr>
          </a:p>
          <a:p>
            <a:pPr eaLnBrk="1" hangingPunct="1"/>
            <a:endParaRPr kumimoji="0" lang="en-US" altLang="zh-TW" sz="1200">
              <a:latin typeface="Calibri" panose="020F0502020204030204" pitchFamily="34" charset="0"/>
            </a:endParaRPr>
          </a:p>
          <a:p>
            <a:pPr eaLnBrk="1" hangingPunct="1"/>
            <a:endParaRPr kumimoji="0" lang="en-US" altLang="zh-TW" sz="1200">
              <a:latin typeface="Calibri" panose="020F0502020204030204" pitchFamily="34" charset="0"/>
            </a:endParaRPr>
          </a:p>
          <a:p>
            <a:pPr eaLnBrk="1" hangingPunct="1"/>
            <a:endParaRPr kumimoji="0" lang="en-US" altLang="zh-TW" sz="1200">
              <a:latin typeface="Calibri" panose="020F0502020204030204" pitchFamily="34" charset="0"/>
            </a:endParaRPr>
          </a:p>
          <a:p>
            <a:pPr eaLnBrk="1" hangingPunct="1"/>
            <a:endParaRPr kumimoji="0" lang="en-US" altLang="zh-TW" sz="1200">
              <a:latin typeface="Calibri" panose="020F0502020204030204" pitchFamily="34" charset="0"/>
            </a:endParaRPr>
          </a:p>
          <a:p>
            <a:pPr eaLnBrk="1" hangingPunct="1"/>
            <a:endParaRPr kumimoji="0" lang="en-US" altLang="zh-TW" sz="1200">
              <a:latin typeface="Calibri" panose="020F0502020204030204" pitchFamily="34" charset="0"/>
            </a:endParaRPr>
          </a:p>
          <a:p>
            <a:pPr eaLnBrk="1" hangingPunct="1"/>
            <a:endParaRPr kumimoji="0" lang="en-US" altLang="zh-TW" sz="1200">
              <a:latin typeface="Calibri" panose="020F0502020204030204" pitchFamily="34" charset="0"/>
            </a:endParaRPr>
          </a:p>
          <a:p>
            <a:pPr eaLnBrk="1" hangingPunct="1"/>
            <a:endParaRPr kumimoji="0" lang="en-US" altLang="zh-TW" sz="1200">
              <a:latin typeface="Calibri" panose="020F0502020204030204" pitchFamily="34" charset="0"/>
            </a:endParaRPr>
          </a:p>
          <a:p>
            <a:pPr eaLnBrk="1" hangingPunct="1"/>
            <a:endParaRPr kumimoji="0" lang="en-US" altLang="zh-TW" sz="1200">
              <a:latin typeface="Calibri" panose="020F0502020204030204" pitchFamily="34" charset="0"/>
            </a:endParaRPr>
          </a:p>
          <a:p>
            <a:pPr eaLnBrk="1" hangingPunct="1"/>
            <a:endParaRPr kumimoji="0" lang="zh-TW" altLang="en-US" sz="1200">
              <a:latin typeface="Calibri" panose="020F0502020204030204" pitchFamily="34" charset="0"/>
            </a:endParaRPr>
          </a:p>
        </p:txBody>
      </p:sp>
      <p:sp>
        <p:nvSpPr>
          <p:cNvPr id="104" name="文字方塊 103"/>
          <p:cNvSpPr txBox="1"/>
          <p:nvPr/>
        </p:nvSpPr>
        <p:spPr>
          <a:xfrm>
            <a:off x="2795935" y="2404271"/>
            <a:ext cx="1006953" cy="460375"/>
          </a:xfrm>
          <a:prstGeom prst="rect">
            <a:avLst/>
          </a:prstGeom>
          <a:solidFill>
            <a:schemeClr val="bg1"/>
          </a:solidFill>
          <a:ln>
            <a:solidFill>
              <a:schemeClr val="accent4"/>
            </a:solidFill>
          </a:ln>
        </p:spPr>
        <p:txBody>
          <a:bodyPr wrap="square">
            <a:spAutoFit/>
          </a:bodyPr>
          <a:lstStyle/>
          <a:p>
            <a:pPr fontAlgn="auto">
              <a:spcBef>
                <a:spcPts val="0"/>
              </a:spcBef>
              <a:spcAft>
                <a:spcPts val="0"/>
              </a:spcAft>
              <a:defRPr/>
            </a:pPr>
            <a:r>
              <a:rPr kumimoji="0" lang="zh-TW" altLang="en-US" sz="1200" dirty="0">
                <a:latin typeface="+mn-lt"/>
                <a:ea typeface="+mn-ea"/>
              </a:rPr>
              <a:t>杉林</a:t>
            </a:r>
            <a:r>
              <a:rPr kumimoji="0" lang="en-US" altLang="zh-TW" sz="1200" dirty="0">
                <a:latin typeface="+mn-lt"/>
                <a:ea typeface="+mn-ea"/>
              </a:rPr>
              <a:t>24</a:t>
            </a:r>
            <a:r>
              <a:rPr kumimoji="0" lang="zh-TW" altLang="en-US" sz="1200" dirty="0">
                <a:latin typeface="+mn-lt"/>
                <a:ea typeface="+mn-ea"/>
              </a:rPr>
              <a:t>梯次</a:t>
            </a:r>
            <a:r>
              <a:rPr kumimoji="0" lang="zh-TW" altLang="en-US" sz="1200" dirty="0" smtClean="0">
                <a:latin typeface="+mn-lt"/>
                <a:ea typeface="+mn-ea"/>
              </a:rPr>
              <a:t>，</a:t>
            </a:r>
            <a:r>
              <a:rPr kumimoji="0" lang="en-US" altLang="zh-TW" sz="1200" dirty="0" smtClean="0">
                <a:latin typeface="+mn-lt"/>
                <a:ea typeface="+mn-ea"/>
              </a:rPr>
              <a:t>476</a:t>
            </a:r>
            <a:r>
              <a:rPr kumimoji="0" lang="zh-TW" altLang="en-US" sz="1200" dirty="0">
                <a:latin typeface="+mn-lt"/>
                <a:ea typeface="+mn-ea"/>
              </a:rPr>
              <a:t>人次</a:t>
            </a:r>
          </a:p>
        </p:txBody>
      </p:sp>
      <p:sp>
        <p:nvSpPr>
          <p:cNvPr id="106" name="文字方塊 105"/>
          <p:cNvSpPr txBox="1"/>
          <p:nvPr/>
        </p:nvSpPr>
        <p:spPr>
          <a:xfrm>
            <a:off x="467544" y="1582887"/>
            <a:ext cx="1850186" cy="276999"/>
          </a:xfrm>
          <a:prstGeom prst="rect">
            <a:avLst/>
          </a:prstGeom>
          <a:noFill/>
          <a:ln>
            <a:solidFill>
              <a:schemeClr val="accent4"/>
            </a:solidFill>
          </a:ln>
        </p:spPr>
        <p:txBody>
          <a:bodyPr wrap="none">
            <a:spAutoFit/>
          </a:bodyPr>
          <a:lstStyle/>
          <a:p>
            <a:pPr fontAlgn="auto">
              <a:spcBef>
                <a:spcPts val="0"/>
              </a:spcBef>
              <a:spcAft>
                <a:spcPts val="0"/>
              </a:spcAft>
              <a:defRPr/>
            </a:pPr>
            <a:r>
              <a:rPr kumimoji="0" lang="zh-TW" altLang="en-US" sz="1200" dirty="0">
                <a:latin typeface="+mn-lt"/>
                <a:ea typeface="+mn-ea"/>
              </a:rPr>
              <a:t>六龜</a:t>
            </a:r>
            <a:r>
              <a:rPr kumimoji="0" lang="en-US" altLang="zh-TW" sz="1200" dirty="0" smtClean="0">
                <a:latin typeface="+mn-lt"/>
                <a:ea typeface="+mn-ea"/>
              </a:rPr>
              <a:t>159</a:t>
            </a:r>
            <a:r>
              <a:rPr kumimoji="0" lang="zh-TW" altLang="en-US" sz="1200" dirty="0">
                <a:latin typeface="+mn-lt"/>
                <a:ea typeface="+mn-ea"/>
              </a:rPr>
              <a:t>梯次</a:t>
            </a:r>
            <a:r>
              <a:rPr kumimoji="0" lang="zh-TW" altLang="en-US" sz="1200" dirty="0" smtClean="0">
                <a:latin typeface="+mn-lt"/>
                <a:ea typeface="+mn-ea"/>
              </a:rPr>
              <a:t>，</a:t>
            </a:r>
            <a:r>
              <a:rPr kumimoji="0" lang="en-US" altLang="zh-TW" sz="1200" dirty="0" smtClean="0">
                <a:latin typeface="+mn-lt"/>
                <a:ea typeface="+mn-ea"/>
              </a:rPr>
              <a:t>7,043</a:t>
            </a:r>
            <a:r>
              <a:rPr kumimoji="0" lang="zh-TW" altLang="en-US" sz="1200" dirty="0">
                <a:latin typeface="+mn-lt"/>
                <a:ea typeface="+mn-ea"/>
              </a:rPr>
              <a:t>人次</a:t>
            </a:r>
          </a:p>
        </p:txBody>
      </p:sp>
      <p:sp>
        <p:nvSpPr>
          <p:cNvPr id="107" name="文字方塊 106"/>
          <p:cNvSpPr txBox="1"/>
          <p:nvPr/>
        </p:nvSpPr>
        <p:spPr>
          <a:xfrm>
            <a:off x="37705" y="6404566"/>
            <a:ext cx="1808162" cy="276225"/>
          </a:xfrm>
          <a:prstGeom prst="rect">
            <a:avLst/>
          </a:prstGeom>
          <a:noFill/>
          <a:ln>
            <a:solidFill>
              <a:schemeClr val="accent4"/>
            </a:solidFill>
          </a:ln>
        </p:spPr>
        <p:txBody>
          <a:bodyPr wrap="none">
            <a:spAutoFit/>
          </a:bodyPr>
          <a:lstStyle/>
          <a:p>
            <a:pPr fontAlgn="auto">
              <a:spcBef>
                <a:spcPts val="0"/>
              </a:spcBef>
              <a:spcAft>
                <a:spcPts val="0"/>
              </a:spcAft>
              <a:defRPr/>
            </a:pPr>
            <a:r>
              <a:rPr kumimoji="0" lang="zh-TW" altLang="en-US" sz="1200" dirty="0">
                <a:latin typeface="+mn-lt"/>
                <a:ea typeface="+mn-ea"/>
              </a:rPr>
              <a:t>燕巢</a:t>
            </a:r>
            <a:r>
              <a:rPr kumimoji="0" lang="en-US" altLang="zh-TW" sz="1200" dirty="0">
                <a:latin typeface="+mn-lt"/>
                <a:ea typeface="+mn-ea"/>
              </a:rPr>
              <a:t>32</a:t>
            </a:r>
            <a:r>
              <a:rPr kumimoji="0" lang="zh-TW" altLang="en-US" sz="1200" dirty="0">
                <a:latin typeface="+mn-lt"/>
                <a:ea typeface="+mn-ea"/>
              </a:rPr>
              <a:t>梯次，</a:t>
            </a:r>
            <a:r>
              <a:rPr kumimoji="0" lang="en-US" altLang="zh-TW" sz="1200" dirty="0">
                <a:latin typeface="+mn-lt"/>
                <a:ea typeface="+mn-ea"/>
              </a:rPr>
              <a:t>1,204</a:t>
            </a:r>
            <a:r>
              <a:rPr kumimoji="0" lang="zh-TW" altLang="en-US" sz="1200" dirty="0">
                <a:latin typeface="+mn-lt"/>
                <a:ea typeface="+mn-ea"/>
              </a:rPr>
              <a:t>人次</a:t>
            </a:r>
          </a:p>
        </p:txBody>
      </p:sp>
      <p:cxnSp>
        <p:nvCxnSpPr>
          <p:cNvPr id="119841" name="肘形接點 77"/>
          <p:cNvCxnSpPr>
            <a:cxnSpLocks noChangeShapeType="1"/>
          </p:cNvCxnSpPr>
          <p:nvPr/>
        </p:nvCxnSpPr>
        <p:spPr bwMode="auto">
          <a:xfrm flipV="1">
            <a:off x="1835150" y="4149725"/>
            <a:ext cx="1333500" cy="184150"/>
          </a:xfrm>
          <a:prstGeom prst="bentConnector3">
            <a:avLst>
              <a:gd name="adj1" fmla="val 14755"/>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109" name="文字方塊 108"/>
          <p:cNvSpPr txBox="1"/>
          <p:nvPr/>
        </p:nvSpPr>
        <p:spPr>
          <a:xfrm>
            <a:off x="3788059" y="4636527"/>
            <a:ext cx="2747962" cy="1569660"/>
          </a:xfrm>
          <a:prstGeom prst="rect">
            <a:avLst/>
          </a:prstGeom>
          <a:solidFill>
            <a:schemeClr val="bg1"/>
          </a:solidFill>
          <a:ln>
            <a:solidFill>
              <a:schemeClr val="accent4"/>
            </a:solidFill>
          </a:ln>
        </p:spPr>
        <p:txBody>
          <a:bodyPr wrap="square" anchor="ctr" anchorCtr="1">
            <a:spAutoFit/>
          </a:bodyPr>
          <a:lstStyle/>
          <a:p>
            <a:pPr algn="ctr" fontAlgn="auto">
              <a:spcBef>
                <a:spcPts val="0"/>
              </a:spcBef>
              <a:spcAft>
                <a:spcPts val="0"/>
              </a:spcAft>
              <a:defRPr/>
            </a:pPr>
            <a:r>
              <a:rPr kumimoji="0" lang="zh-TW" altLang="en-US" sz="2400" b="1" dirty="0" smtClean="0">
                <a:solidFill>
                  <a:schemeClr val="accent4">
                    <a:lumMod val="75000"/>
                  </a:schemeClr>
                </a:solidFill>
                <a:latin typeface="Arial Unicode MS" panose="020B0604020202020204" pitchFamily="34" charset="-120"/>
                <a:ea typeface="Arial Unicode MS" panose="020B0604020202020204" pitchFamily="34" charset="-120"/>
                <a:cs typeface="Arial Unicode MS" panose="020B0604020202020204" pitchFamily="34" charset="-120"/>
              </a:rPr>
              <a:t>累計台</a:t>
            </a:r>
            <a:r>
              <a:rPr kumimoji="0" lang="zh-TW" altLang="en-US" sz="2400" b="1" dirty="0">
                <a:solidFill>
                  <a:schemeClr val="accent4">
                    <a:lumMod val="75000"/>
                  </a:schemeClr>
                </a:solidFill>
                <a:latin typeface="Arial Unicode MS" panose="020B0604020202020204" pitchFamily="34" charset="-120"/>
                <a:ea typeface="Arial Unicode MS" panose="020B0604020202020204" pitchFamily="34" charset="-120"/>
                <a:cs typeface="Arial Unicode MS" panose="020B0604020202020204" pitchFamily="34" charset="-120"/>
              </a:rPr>
              <a:t>客、陸客、社區自接</a:t>
            </a:r>
            <a:r>
              <a:rPr kumimoji="0" lang="zh-TW" altLang="en-US" sz="2400" b="1" dirty="0" smtClean="0">
                <a:solidFill>
                  <a:schemeClr val="accent4">
                    <a:lumMod val="75000"/>
                  </a:schemeClr>
                </a:solidFill>
                <a:latin typeface="Arial Unicode MS" panose="020B0604020202020204" pitchFamily="34" charset="-120"/>
                <a:ea typeface="Arial Unicode MS" panose="020B0604020202020204" pitchFamily="34" charset="-120"/>
                <a:cs typeface="Arial Unicode MS" panose="020B0604020202020204" pitchFamily="34" charset="-120"/>
              </a:rPr>
              <a:t>遊客達到</a:t>
            </a:r>
            <a:r>
              <a:rPr kumimoji="0" lang="en-US" altLang="zh-TW" sz="2400" b="1" dirty="0" smtClean="0">
                <a:solidFill>
                  <a:schemeClr val="accent4">
                    <a:lumMod val="75000"/>
                  </a:schemeClr>
                </a:solidFill>
                <a:latin typeface="Arial Unicode MS" panose="020B0604020202020204" pitchFamily="34" charset="-120"/>
                <a:ea typeface="Arial Unicode MS" panose="020B0604020202020204" pitchFamily="34" charset="-120"/>
                <a:cs typeface="Arial Unicode MS" panose="020B0604020202020204" pitchFamily="34" charset="-120"/>
              </a:rPr>
              <a:t/>
            </a:r>
            <a:br>
              <a:rPr kumimoji="0" lang="en-US" altLang="zh-TW" sz="2400" b="1" dirty="0" smtClean="0">
                <a:solidFill>
                  <a:schemeClr val="accent4">
                    <a:lumMod val="75000"/>
                  </a:schemeClr>
                </a:solidFill>
                <a:latin typeface="Arial Unicode MS" panose="020B0604020202020204" pitchFamily="34" charset="-120"/>
                <a:ea typeface="Arial Unicode MS" panose="020B0604020202020204" pitchFamily="34" charset="-120"/>
                <a:cs typeface="Arial Unicode MS" panose="020B0604020202020204" pitchFamily="34" charset="-120"/>
              </a:rPr>
            </a:br>
            <a:r>
              <a:rPr kumimoji="0" lang="en-US" altLang="zh-TW" sz="2400" b="1" u="sng"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1,161</a:t>
            </a:r>
            <a:r>
              <a:rPr kumimoji="0" lang="zh-TW" altLang="en-US" sz="2400" b="1" u="sng"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梯次</a:t>
            </a:r>
            <a:r>
              <a:rPr kumimoji="0" lang="en-US" altLang="zh-TW" sz="2400" b="1"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
            </a:r>
            <a:br>
              <a:rPr kumimoji="0" lang="en-US" altLang="zh-TW" sz="2400" b="1"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br>
            <a:r>
              <a:rPr kumimoji="0" lang="en-US" altLang="zh-TW" sz="2400" b="1" u="sng"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46,030</a:t>
            </a:r>
            <a:r>
              <a:rPr kumimoji="0" lang="zh-TW" altLang="en-US" sz="2400" b="1" u="sng"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人次</a:t>
            </a:r>
            <a:endParaRPr kumimoji="0" lang="zh-TW" altLang="en-US" sz="2400" b="1" u="sng" dirty="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p:txBody>
      </p:sp>
      <p:cxnSp>
        <p:nvCxnSpPr>
          <p:cNvPr id="119843" name="肘形接點 83"/>
          <p:cNvCxnSpPr>
            <a:cxnSpLocks noChangeShapeType="1"/>
            <a:stCxn id="104" idx="3"/>
          </p:cNvCxnSpPr>
          <p:nvPr/>
        </p:nvCxnSpPr>
        <p:spPr bwMode="auto">
          <a:xfrm>
            <a:off x="3802888" y="2634459"/>
            <a:ext cx="551518" cy="566779"/>
          </a:xfrm>
          <a:prstGeom prst="bentConnector2">
            <a:avLst/>
          </a:prstGeom>
          <a:noFill/>
          <a:ln w="9525" algn="ctr">
            <a:solidFill>
              <a:schemeClr val="tx1"/>
            </a:solidFill>
            <a:miter lim="800000"/>
            <a:headEnd/>
            <a:tailEnd/>
          </a:ln>
          <a:extLst>
            <a:ext uri="{909E8E84-426E-40DD-AFC4-6F175D3DCCD1}">
              <a14:hiddenFill xmlns:a14="http://schemas.microsoft.com/office/drawing/2010/main">
                <a:noFill/>
              </a14:hiddenFill>
            </a:ext>
          </a:extLst>
        </p:spPr>
      </p:cxnSp>
      <p:sp>
        <p:nvSpPr>
          <p:cNvPr id="119847" name="Text Box 13"/>
          <p:cNvSpPr txBox="1">
            <a:spLocks noChangeArrowheads="1"/>
          </p:cNvSpPr>
          <p:nvPr/>
        </p:nvSpPr>
        <p:spPr bwMode="auto">
          <a:xfrm>
            <a:off x="2244877" y="133496"/>
            <a:ext cx="4055315" cy="94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680" tIns="106680" rIns="106680" bIns="106680"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kumimoji="0" lang="zh-TW" altLang="en-US" sz="3800" b="1" dirty="0">
                <a:latin typeface="Arial Unicode MS" panose="020B0604020202020204" pitchFamily="34" charset="-120"/>
                <a:ea typeface="Arial Unicode MS" panose="020B0604020202020204" pitchFamily="34" charset="-120"/>
                <a:cs typeface="Arial Unicode MS" panose="020B0604020202020204" pitchFamily="34" charset="-120"/>
              </a:rPr>
              <a:t>永續樂活新</a:t>
            </a:r>
            <a:r>
              <a:rPr kumimoji="0" lang="zh-TW" altLang="en-US" sz="3800" b="1" dirty="0" smtClean="0">
                <a:latin typeface="Arial Unicode MS" panose="020B0604020202020204" pitchFamily="34" charset="-120"/>
                <a:ea typeface="Arial Unicode MS" panose="020B0604020202020204" pitchFamily="34" charset="-120"/>
                <a:cs typeface="Arial Unicode MS" panose="020B0604020202020204" pitchFamily="34" charset="-120"/>
              </a:rPr>
              <a:t>農業</a:t>
            </a:r>
            <a:endParaRPr kumimoji="0" lang="en-US" altLang="zh-TW" sz="3800" b="1" dirty="0" smtClean="0">
              <a:latin typeface="Arial Unicode MS" panose="020B0604020202020204" pitchFamily="34" charset="-120"/>
              <a:ea typeface="Arial Unicode MS" panose="020B0604020202020204" pitchFamily="34" charset="-120"/>
              <a:cs typeface="Arial Unicode MS" panose="020B0604020202020204" pitchFamily="34" charset="-120"/>
            </a:endParaRPr>
          </a:p>
          <a:p>
            <a:pPr algn="ctr" eaLnBrk="1" hangingPunct="1"/>
            <a:r>
              <a:rPr lang="zh-TW" altLang="en-US" sz="2400" b="1" dirty="0">
                <a:latin typeface="Arial Unicode MS" pitchFamily="34" charset="-120"/>
                <a:ea typeface="Arial Unicode MS" pitchFamily="34" charset="-120"/>
                <a:cs typeface="Arial Unicode MS" pitchFamily="34" charset="-120"/>
              </a:rPr>
              <a:t>高雄一日農夫體驗</a:t>
            </a:r>
            <a:r>
              <a:rPr lang="zh-TW" altLang="en-US" sz="2400" b="1" dirty="0" smtClean="0">
                <a:latin typeface="Arial Unicode MS" pitchFamily="34" charset="-120"/>
                <a:ea typeface="Arial Unicode MS" pitchFamily="34" charset="-120"/>
                <a:cs typeface="Arial Unicode MS" pitchFamily="34" charset="-120"/>
              </a:rPr>
              <a:t>趣</a:t>
            </a:r>
            <a:endParaRPr kumimoji="0" lang="zh-TW" altLang="en-US" sz="2400" b="1" dirty="0">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119813" name="投影片編號版面配置區 3"/>
          <p:cNvSpPr txBox="1">
            <a:spLocks noGrp="1"/>
          </p:cNvSpPr>
          <p:nvPr/>
        </p:nvSpPr>
        <p:spPr bwMode="auto">
          <a:xfrm>
            <a:off x="7239000" y="6442432"/>
            <a:ext cx="19050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016B23AE-EE75-4FEF-AD71-C4F9DC6E9F20}" type="slidenum">
              <a:rPr kumimoji="0" lang="zh-TW" altLang="en-US" sz="1200">
                <a:latin typeface="Calibri" panose="020F0502020204030204" pitchFamily="34" charset="0"/>
              </a:rPr>
              <a:pPr algn="r" eaLnBrk="1" hangingPunct="1"/>
              <a:t>24</a:t>
            </a:fld>
            <a:endParaRPr kumimoji="0" lang="en-US" altLang="zh-TW" sz="1400" dirty="0">
              <a:latin typeface="Calibri" panose="020F0502020204030204" pitchFamily="34" charset="0"/>
            </a:endParaRPr>
          </a:p>
        </p:txBody>
      </p:sp>
      <p:sp>
        <p:nvSpPr>
          <p:cNvPr id="79" name="文字方塊 78"/>
          <p:cNvSpPr txBox="1"/>
          <p:nvPr/>
        </p:nvSpPr>
        <p:spPr>
          <a:xfrm>
            <a:off x="4716016" y="6482144"/>
            <a:ext cx="2027237" cy="276225"/>
          </a:xfrm>
          <a:prstGeom prst="rect">
            <a:avLst/>
          </a:prstGeom>
          <a:solidFill>
            <a:schemeClr val="bg1"/>
          </a:solidFill>
          <a:ln>
            <a:solidFill>
              <a:schemeClr val="accent4"/>
            </a:solidFill>
          </a:ln>
        </p:spPr>
        <p:txBody>
          <a:bodyPr>
            <a:spAutoFit/>
          </a:bodyPr>
          <a:lstStyle/>
          <a:p>
            <a:pPr fontAlgn="auto">
              <a:spcBef>
                <a:spcPts val="0"/>
              </a:spcBef>
              <a:spcAft>
                <a:spcPts val="0"/>
              </a:spcAft>
              <a:defRPr/>
            </a:pPr>
            <a:r>
              <a:rPr kumimoji="0" lang="zh-TW" altLang="en-US" sz="1200" dirty="0">
                <a:latin typeface="+mn-lt"/>
                <a:ea typeface="+mn-ea"/>
              </a:rPr>
              <a:t>大</a:t>
            </a:r>
            <a:r>
              <a:rPr kumimoji="0" lang="zh-TW" altLang="en-US" sz="1200" dirty="0" smtClean="0">
                <a:latin typeface="+mn-lt"/>
                <a:ea typeface="+mn-ea"/>
              </a:rPr>
              <a:t>樹</a:t>
            </a:r>
            <a:r>
              <a:rPr kumimoji="0" lang="en-US" altLang="zh-TW" sz="1200" dirty="0" smtClean="0">
                <a:latin typeface="+mn-lt"/>
                <a:ea typeface="+mn-ea"/>
              </a:rPr>
              <a:t>321</a:t>
            </a:r>
            <a:r>
              <a:rPr kumimoji="0" lang="zh-TW" altLang="en-US" sz="1200" dirty="0">
                <a:latin typeface="+mn-lt"/>
                <a:ea typeface="+mn-ea"/>
              </a:rPr>
              <a:t>梯次，</a:t>
            </a:r>
            <a:r>
              <a:rPr kumimoji="0" lang="en-US" altLang="zh-TW" sz="1200" dirty="0" smtClean="0">
                <a:latin typeface="+mn-lt"/>
                <a:ea typeface="+mn-ea"/>
              </a:rPr>
              <a:t>15,110</a:t>
            </a:r>
            <a:r>
              <a:rPr kumimoji="0" lang="zh-TW" altLang="en-US" sz="1200" dirty="0" smtClean="0">
                <a:latin typeface="+mn-lt"/>
                <a:ea typeface="+mn-ea"/>
              </a:rPr>
              <a:t>人次</a:t>
            </a:r>
            <a:endParaRPr kumimoji="0" lang="zh-TW" altLang="en-US" sz="1200" dirty="0">
              <a:latin typeface="+mn-lt"/>
              <a:ea typeface="+mn-ea"/>
            </a:endParaRPr>
          </a:p>
        </p:txBody>
      </p:sp>
      <p:pic>
        <p:nvPicPr>
          <p:cNvPr id="47" name="圖片 46" descr="杉林集來社區土窯.jpg"/>
          <p:cNvPicPr>
            <a:picLocks noChangeAspect="1"/>
          </p:cNvPicPr>
          <p:nvPr/>
        </p:nvPicPr>
        <p:blipFill>
          <a:blip r:embed="rId5" cstate="print"/>
          <a:stretch>
            <a:fillRect/>
          </a:stretch>
        </p:blipFill>
        <p:spPr>
          <a:xfrm>
            <a:off x="2482198" y="1237274"/>
            <a:ext cx="1872208" cy="1166997"/>
          </a:xfrm>
          <a:prstGeom prst="rect">
            <a:avLst/>
          </a:prstGeom>
        </p:spPr>
      </p:pic>
      <p:pic>
        <p:nvPicPr>
          <p:cNvPr id="53" name="圖片 52" descr="燕巢採果樂6.JPG"/>
          <p:cNvPicPr>
            <a:picLocks noChangeAspect="1"/>
          </p:cNvPicPr>
          <p:nvPr/>
        </p:nvPicPr>
        <p:blipFill>
          <a:blip r:embed="rId6" cstate="print"/>
          <a:stretch>
            <a:fillRect/>
          </a:stretch>
        </p:blipFill>
        <p:spPr>
          <a:xfrm>
            <a:off x="35496" y="5376977"/>
            <a:ext cx="1512168" cy="1004351"/>
          </a:xfrm>
          <a:prstGeom prst="rect">
            <a:avLst/>
          </a:prstGeom>
        </p:spPr>
      </p:pic>
      <p:grpSp>
        <p:nvGrpSpPr>
          <p:cNvPr id="2" name="群組 1"/>
          <p:cNvGrpSpPr/>
          <p:nvPr/>
        </p:nvGrpSpPr>
        <p:grpSpPr>
          <a:xfrm>
            <a:off x="2051720" y="3741360"/>
            <a:ext cx="5550720" cy="771734"/>
            <a:chOff x="1846976" y="5976184"/>
            <a:chExt cx="4960991" cy="509588"/>
          </a:xfrm>
        </p:grpSpPr>
        <p:sp>
          <p:nvSpPr>
            <p:cNvPr id="39" name="圓角矩形 38"/>
            <p:cNvSpPr/>
            <p:nvPr/>
          </p:nvSpPr>
          <p:spPr bwMode="auto">
            <a:xfrm>
              <a:off x="2149996" y="5976184"/>
              <a:ext cx="4449236" cy="509588"/>
            </a:xfrm>
            <a:prstGeom prst="roundRect">
              <a:avLst/>
            </a:prstGeom>
          </p:spPr>
          <p:style>
            <a:lnRef idx="0">
              <a:schemeClr val="lt1">
                <a:hueOff val="0"/>
                <a:satOff val="0"/>
                <a:lumOff val="0"/>
                <a:alphaOff val="0"/>
              </a:schemeClr>
            </a:lnRef>
            <a:fillRef idx="3">
              <a:schemeClr val="accent3">
                <a:hueOff val="11250264"/>
                <a:satOff val="-16880"/>
                <a:lumOff val="-2745"/>
                <a:alphaOff val="0"/>
              </a:schemeClr>
            </a:fillRef>
            <a:effectRef idx="2">
              <a:schemeClr val="accent3">
                <a:hueOff val="11250264"/>
                <a:satOff val="-16880"/>
                <a:lumOff val="-2745"/>
                <a:alphaOff val="0"/>
              </a:schemeClr>
            </a:effectRef>
            <a:fontRef idx="minor">
              <a:schemeClr val="lt1"/>
            </a:fontRef>
          </p:style>
        </p:sp>
        <p:sp>
          <p:nvSpPr>
            <p:cNvPr id="40" name="圓角矩形 4"/>
            <p:cNvSpPr/>
            <p:nvPr/>
          </p:nvSpPr>
          <p:spPr bwMode="auto">
            <a:xfrm>
              <a:off x="1846976" y="5990323"/>
              <a:ext cx="4960991" cy="458788"/>
            </a:xfrm>
            <a:prstGeom prst="rect">
              <a:avLst/>
            </a:prstGeom>
          </p:spPr>
          <p:style>
            <a:lnRef idx="0">
              <a:scrgbClr r="0" g="0" b="0"/>
            </a:lnRef>
            <a:fillRef idx="0">
              <a:scrgbClr r="0" g="0" b="0"/>
            </a:fillRef>
            <a:effectRef idx="0">
              <a:scrgbClr r="0" g="0" b="0"/>
            </a:effectRef>
            <a:fontRef idx="minor">
              <a:schemeClr val="lt1"/>
            </a:fontRef>
          </p:style>
          <p:txBody>
            <a:bodyPr lIns="76200" tIns="76200" rIns="76200" bIns="76200" anchor="ctr"/>
            <a:lstStyle>
              <a:lvl1pPr defTabSz="889000"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defTabSz="88900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defTabSz="8890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defTabSz="8890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defTabSz="8890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lnSpc>
                  <a:spcPct val="90000"/>
                </a:lnSpc>
                <a:spcAft>
                  <a:spcPct val="35000"/>
                </a:spcAft>
              </a:pPr>
              <a:r>
                <a:rPr lang="zh-TW" altLang="en-US" sz="2400" b="1" dirty="0">
                  <a:solidFill>
                    <a:srgbClr val="FFFFFF"/>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帶來直接與間接商機逾數千萬元</a:t>
              </a:r>
              <a:endParaRPr lang="en-US" sz="2400" b="1" dirty="0">
                <a:solidFill>
                  <a:srgbClr val="FFFFFF"/>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p:txBody>
        </p:sp>
      </p:grpSp>
      <p:grpSp>
        <p:nvGrpSpPr>
          <p:cNvPr id="16" name="群組 15"/>
          <p:cNvGrpSpPr/>
          <p:nvPr/>
        </p:nvGrpSpPr>
        <p:grpSpPr>
          <a:xfrm>
            <a:off x="2341570" y="1128689"/>
            <a:ext cx="2588084" cy="1776868"/>
            <a:chOff x="2341570" y="1082473"/>
            <a:chExt cx="2517768" cy="1878215"/>
          </a:xfrm>
        </p:grpSpPr>
        <p:cxnSp>
          <p:nvCxnSpPr>
            <p:cNvPr id="13" name="直線接點 12"/>
            <p:cNvCxnSpPr/>
            <p:nvPr/>
          </p:nvCxnSpPr>
          <p:spPr>
            <a:xfrm>
              <a:off x="2341570" y="1082473"/>
              <a:ext cx="2517768" cy="0"/>
            </a:xfrm>
            <a:prstGeom prst="line">
              <a:avLst/>
            </a:prstGeom>
          </p:spPr>
          <p:style>
            <a:lnRef idx="1">
              <a:schemeClr val="dk1"/>
            </a:lnRef>
            <a:fillRef idx="0">
              <a:schemeClr val="dk1"/>
            </a:fillRef>
            <a:effectRef idx="0">
              <a:schemeClr val="dk1"/>
            </a:effectRef>
            <a:fontRef idx="minor">
              <a:schemeClr val="tx1"/>
            </a:fontRef>
          </p:style>
        </p:cxnSp>
        <p:cxnSp>
          <p:nvCxnSpPr>
            <p:cNvPr id="15" name="直線接點 14"/>
            <p:cNvCxnSpPr/>
            <p:nvPr/>
          </p:nvCxnSpPr>
          <p:spPr>
            <a:xfrm>
              <a:off x="4859338" y="1082473"/>
              <a:ext cx="0" cy="1878215"/>
            </a:xfrm>
            <a:prstGeom prst="line">
              <a:avLst/>
            </a:prstGeom>
          </p:spPr>
          <p:style>
            <a:lnRef idx="1">
              <a:schemeClr val="dk1"/>
            </a:lnRef>
            <a:fillRef idx="0">
              <a:schemeClr val="dk1"/>
            </a:fillRef>
            <a:effectRef idx="0">
              <a:schemeClr val="dk1"/>
            </a:effectRef>
            <a:fontRef idx="minor">
              <a:schemeClr val="tx1"/>
            </a:fontRef>
          </p:style>
        </p:cxnSp>
      </p:grpSp>
      <p:pic>
        <p:nvPicPr>
          <p:cNvPr id="2050" name="Picture 2" descr="D:\_tmp02\20160918111845擊鼓迎賓.jpg"/>
          <p:cNvPicPr>
            <a:picLocks noChangeAspect="1" noChangeArrowheads="1"/>
          </p:cNvPicPr>
          <p:nvPr/>
        </p:nvPicPr>
        <p:blipFill>
          <a:blip r:embed="rId7" cstate="print"/>
          <a:srcRect/>
          <a:stretch>
            <a:fillRect/>
          </a:stretch>
        </p:blipFill>
        <p:spPr bwMode="auto">
          <a:xfrm>
            <a:off x="7380312" y="3672408"/>
            <a:ext cx="1691680" cy="1268760"/>
          </a:xfrm>
          <a:prstGeom prst="rect">
            <a:avLst/>
          </a:prstGeom>
          <a:noFill/>
        </p:spPr>
      </p:pic>
      <p:pic>
        <p:nvPicPr>
          <p:cNvPr id="2051" name="Picture 3" descr="D:\_tmp02\P1103041.JPG"/>
          <p:cNvPicPr>
            <a:picLocks noChangeAspect="1" noChangeArrowheads="1"/>
          </p:cNvPicPr>
          <p:nvPr/>
        </p:nvPicPr>
        <p:blipFill>
          <a:blip r:embed="rId8" cstate="print"/>
          <a:srcRect/>
          <a:stretch>
            <a:fillRect/>
          </a:stretch>
        </p:blipFill>
        <p:spPr bwMode="auto">
          <a:xfrm>
            <a:off x="251520" y="1988840"/>
            <a:ext cx="2016224" cy="1512168"/>
          </a:xfrm>
          <a:prstGeom prst="rect">
            <a:avLst/>
          </a:prstGeom>
          <a:noFill/>
        </p:spPr>
      </p:pic>
      <p:pic>
        <p:nvPicPr>
          <p:cNvPr id="2052" name="Picture 4" descr="D:\_tmp02\IMG_2920.jpg"/>
          <p:cNvPicPr>
            <a:picLocks noChangeAspect="1" noChangeArrowheads="1"/>
          </p:cNvPicPr>
          <p:nvPr/>
        </p:nvPicPr>
        <p:blipFill>
          <a:blip r:embed="rId9" cstate="print"/>
          <a:srcRect/>
          <a:stretch>
            <a:fillRect/>
          </a:stretch>
        </p:blipFill>
        <p:spPr bwMode="auto">
          <a:xfrm>
            <a:off x="6742112" y="5344616"/>
            <a:ext cx="1862336" cy="1396752"/>
          </a:xfrm>
          <a:prstGeom prst="rect">
            <a:avLst/>
          </a:prstGeom>
          <a:noFill/>
        </p:spPr>
      </p:pic>
      <p:pic>
        <p:nvPicPr>
          <p:cNvPr id="2053" name="Picture 5" descr="D:\_tmp02\DSC00371割稻體驗_中時.JPG"/>
          <p:cNvPicPr>
            <a:picLocks noChangeAspect="1" noChangeArrowheads="1"/>
          </p:cNvPicPr>
          <p:nvPr/>
        </p:nvPicPr>
        <p:blipFill>
          <a:blip r:embed="rId10" cstate="print"/>
          <a:srcRect/>
          <a:stretch>
            <a:fillRect/>
          </a:stretch>
        </p:blipFill>
        <p:spPr bwMode="auto">
          <a:xfrm>
            <a:off x="7812360" y="2254369"/>
            <a:ext cx="1278142" cy="958607"/>
          </a:xfrm>
          <a:prstGeom prst="rect">
            <a:avLst/>
          </a:prstGeom>
          <a:noFill/>
        </p:spPr>
      </p:pic>
      <p:pic>
        <p:nvPicPr>
          <p:cNvPr id="2054" name="Picture 6" descr="D:\_tmp02\IMG_1178原住民舞迎賓.JPG"/>
          <p:cNvPicPr>
            <a:picLocks noChangeAspect="1" noChangeArrowheads="1"/>
          </p:cNvPicPr>
          <p:nvPr/>
        </p:nvPicPr>
        <p:blipFill>
          <a:blip r:embed="rId11" cstate="print"/>
          <a:srcRect/>
          <a:stretch>
            <a:fillRect/>
          </a:stretch>
        </p:blipFill>
        <p:spPr bwMode="auto">
          <a:xfrm>
            <a:off x="7596336" y="196044"/>
            <a:ext cx="1430288" cy="1072716"/>
          </a:xfrm>
          <a:prstGeom prst="rect">
            <a:avLst/>
          </a:prstGeom>
          <a:noFill/>
        </p:spPr>
      </p:pic>
      <p:pic>
        <p:nvPicPr>
          <p:cNvPr id="2055" name="Picture 7" descr="D:\_tmp02\IMG_2364合照.jpg"/>
          <p:cNvPicPr>
            <a:picLocks noChangeAspect="1" noChangeArrowheads="1"/>
          </p:cNvPicPr>
          <p:nvPr/>
        </p:nvPicPr>
        <p:blipFill>
          <a:blip r:embed="rId12" cstate="print"/>
          <a:srcRect/>
          <a:stretch>
            <a:fillRect/>
          </a:stretch>
        </p:blipFill>
        <p:spPr bwMode="auto">
          <a:xfrm>
            <a:off x="395536" y="124036"/>
            <a:ext cx="1944216" cy="1458162"/>
          </a:xfrm>
          <a:prstGeom prst="rect">
            <a:avLst/>
          </a:prstGeom>
          <a:noFill/>
        </p:spPr>
      </p:pic>
      <p:pic>
        <p:nvPicPr>
          <p:cNvPr id="2056" name="Picture 8" descr="D:\_tmp02\IMG_2395採芭樂合照.jpg"/>
          <p:cNvPicPr>
            <a:picLocks noChangeAspect="1" noChangeArrowheads="1"/>
          </p:cNvPicPr>
          <p:nvPr/>
        </p:nvPicPr>
        <p:blipFill>
          <a:blip r:embed="rId13" cstate="print"/>
          <a:srcRect/>
          <a:stretch>
            <a:fillRect/>
          </a:stretch>
        </p:blipFill>
        <p:spPr bwMode="auto">
          <a:xfrm>
            <a:off x="6732240" y="1664804"/>
            <a:ext cx="1008112" cy="756084"/>
          </a:xfrm>
          <a:prstGeom prst="rect">
            <a:avLst/>
          </a:prstGeom>
          <a:noFill/>
        </p:spPr>
      </p:pic>
    </p:spTree>
    <p:extLst>
      <p:ext uri="{BB962C8B-B14F-4D97-AF65-F5344CB8AC3E}">
        <p14:creationId xmlns:p14="http://schemas.microsoft.com/office/powerpoint/2010/main" val="14713492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 Box 34"/>
          <p:cNvSpPr txBox="1">
            <a:spLocks noChangeArrowheads="1"/>
          </p:cNvSpPr>
          <p:nvPr/>
        </p:nvSpPr>
        <p:spPr bwMode="auto">
          <a:xfrm>
            <a:off x="0" y="160338"/>
            <a:ext cx="9144000"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680" tIns="106680" rIns="106680" bIns="106680"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kumimoji="0" lang="zh-TW" altLang="en-US" sz="3800" b="1" dirty="0">
                <a:latin typeface="Arial Unicode MS" panose="020B0604020202020204" pitchFamily="34" charset="-120"/>
                <a:ea typeface="Arial Unicode MS" panose="020B0604020202020204" pitchFamily="34" charset="-120"/>
                <a:cs typeface="Arial Unicode MS" panose="020B0604020202020204" pitchFamily="34" charset="-120"/>
              </a:rPr>
              <a:t>保育</a:t>
            </a:r>
            <a:r>
              <a:rPr kumimoji="0" lang="zh-TW" altLang="en-US" sz="3800" b="1" dirty="0" smtClean="0">
                <a:latin typeface="Arial Unicode MS" panose="020B0604020202020204" pitchFamily="34" charset="-120"/>
                <a:ea typeface="Arial Unicode MS" panose="020B0604020202020204" pitchFamily="34" charset="-120"/>
                <a:cs typeface="Arial Unicode MS" panose="020B0604020202020204" pitchFamily="34" charset="-120"/>
              </a:rPr>
              <a:t>生態</a:t>
            </a:r>
            <a:endParaRPr kumimoji="0" lang="en-US" altLang="zh-TW" sz="3800" b="1" dirty="0" smtClean="0">
              <a:latin typeface="Arial Unicode MS" panose="020B0604020202020204" pitchFamily="34" charset="-120"/>
              <a:ea typeface="Arial Unicode MS" panose="020B0604020202020204" pitchFamily="34" charset="-120"/>
              <a:cs typeface="Arial Unicode MS" panose="020B0604020202020204" pitchFamily="34" charset="-120"/>
            </a:endParaRPr>
          </a:p>
          <a:p>
            <a:pPr algn="ctr"/>
            <a:r>
              <a:rPr kumimoji="0" lang="zh-TW" altLang="en-US" sz="2400" b="1" dirty="0" smtClean="0">
                <a:latin typeface="Arial Unicode MS" panose="020B0604020202020204" pitchFamily="34" charset="-120"/>
                <a:ea typeface="Arial Unicode MS" panose="020B0604020202020204" pitchFamily="34" charset="-120"/>
                <a:cs typeface="Arial Unicode MS" panose="020B0604020202020204" pitchFamily="34" charset="-120"/>
              </a:rPr>
              <a:t>動植物</a:t>
            </a:r>
            <a:r>
              <a:rPr kumimoji="0" lang="zh-TW" altLang="en-US" sz="2400" b="1" dirty="0">
                <a:latin typeface="Arial Unicode MS" panose="020B0604020202020204" pitchFamily="34" charset="-120"/>
                <a:ea typeface="Arial Unicode MS" panose="020B0604020202020204" pitchFamily="34" charset="-120"/>
                <a:cs typeface="Arial Unicode MS" panose="020B0604020202020204" pitchFamily="34" charset="-120"/>
              </a:rPr>
              <a:t>保育與生物多樣性</a:t>
            </a:r>
          </a:p>
        </p:txBody>
      </p:sp>
      <p:sp>
        <p:nvSpPr>
          <p:cNvPr id="53265" name="投影片編號版面配置區 10"/>
          <p:cNvSpPr txBox="1">
            <a:spLocks noGrp="1"/>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694B0F3E-93B2-4C1A-B1E0-BB056E9B3D3E}" type="slidenum">
              <a:rPr kumimoji="0" lang="zh-TW" altLang="en-US" sz="1200">
                <a:solidFill>
                  <a:prstClr val="black"/>
                </a:solidFill>
                <a:latin typeface="Calibri" panose="020F0502020204030204" pitchFamily="34" charset="0"/>
              </a:rPr>
              <a:pPr algn="r"/>
              <a:t>25</a:t>
            </a:fld>
            <a:endParaRPr kumimoji="0" lang="en-US" altLang="zh-TW" sz="1200" dirty="0">
              <a:solidFill>
                <a:prstClr val="black"/>
              </a:solidFill>
              <a:latin typeface="Calibri" panose="020F0502020204030204" pitchFamily="34" charset="0"/>
            </a:endParaRPr>
          </a:p>
        </p:txBody>
      </p:sp>
      <p:graphicFrame>
        <p:nvGraphicFramePr>
          <p:cNvPr id="53718" name="Group 470"/>
          <p:cNvGraphicFramePr>
            <a:graphicFrameLocks noGrp="1"/>
          </p:cNvGraphicFramePr>
          <p:nvPr>
            <p:extLst>
              <p:ext uri="{D42A27DB-BD31-4B8C-83A1-F6EECF244321}">
                <p14:modId xmlns:p14="http://schemas.microsoft.com/office/powerpoint/2010/main" val="4138812906"/>
              </p:ext>
            </p:extLst>
          </p:nvPr>
        </p:nvGraphicFramePr>
        <p:xfrm>
          <a:off x="827584" y="2996952"/>
          <a:ext cx="7344816" cy="1770603"/>
        </p:xfrm>
        <a:graphic>
          <a:graphicData uri="http://schemas.openxmlformats.org/drawingml/2006/table">
            <a:tbl>
              <a:tblPr>
                <a:tableStyleId>{69C7853C-536D-4A76-A0AE-DD22124D55A5}</a:tableStyleId>
              </a:tblPr>
              <a:tblGrid>
                <a:gridCol w="5386198"/>
                <a:gridCol w="1958618"/>
              </a:tblGrid>
              <a:tr h="546467">
                <a:tc>
                  <a:txBody>
                    <a:bodyPr/>
                    <a:lstStyle>
                      <a:lvl1pPr eaLnBrk="0" hangingPunct="0">
                        <a:spcBef>
                          <a:spcPct val="20000"/>
                        </a:spcBef>
                        <a:buFont typeface="Arial" panose="020B0604020202020204" pitchFamily="34" charset="0"/>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eaLnBrk="0" hangingPunct="0">
                        <a:spcBef>
                          <a:spcPct val="20000"/>
                        </a:spcBef>
                        <a:buFont typeface="Arial" panose="020B0604020202020204" pitchFamily="34" charset="0"/>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eaLnBrk="0" hangingPunct="0">
                        <a:spcBef>
                          <a:spcPct val="20000"/>
                        </a:spcBef>
                        <a:buFont typeface="Arial" panose="020B0604020202020204" pitchFamily="34" charset="0"/>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eaLnBrk="0" hangingPunct="0">
                        <a:spcBef>
                          <a:spcPct val="20000"/>
                        </a:spcBef>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eaLnBrk="0" hangingPunct="0">
                        <a:spcBef>
                          <a:spcPct val="20000"/>
                        </a:spcBef>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400" b="1" u="none" strike="noStrike" cap="none" normalizeH="0" baseline="0" dirty="0" smtClean="0">
                          <a:ln>
                            <a:noFill/>
                          </a:ln>
                          <a:solidFill>
                            <a:schemeClr val="accent5">
                              <a:lumMod val="50000"/>
                            </a:schemeClr>
                          </a:solidFill>
                          <a:effectLst/>
                          <a:latin typeface="Arial Unicode MS" panose="020B0604020202020204" pitchFamily="34" charset="-120"/>
                          <a:ea typeface="Arial Unicode MS" panose="020B0604020202020204" pitchFamily="34" charset="-120"/>
                          <a:cs typeface="Arial Unicode MS" panose="020B0604020202020204" pitchFamily="34" charset="-120"/>
                        </a:rPr>
                        <a:t>進入烏山頂泥火山自然保留區人數</a:t>
                      </a:r>
                      <a:endParaRPr kumimoji="1" lang="zh-TW" altLang="en-US" sz="2400" b="1" i="0" u="none" strike="noStrike" cap="none" normalizeH="0" baseline="0" dirty="0" smtClean="0">
                        <a:ln>
                          <a:noFill/>
                        </a:ln>
                        <a:solidFill>
                          <a:schemeClr val="accent5">
                            <a:lumMod val="50000"/>
                          </a:schemeClr>
                        </a:solidFill>
                        <a:effectLst/>
                        <a:latin typeface="Arial Unicode MS" panose="020B0604020202020204" pitchFamily="34" charset="-120"/>
                        <a:ea typeface="Arial Unicode MS" panose="020B0604020202020204" pitchFamily="34" charset="-120"/>
                        <a:cs typeface="Arial Unicode MS" panose="020B0604020202020204" pitchFamily="34" charset="-120"/>
                      </a:endParaRPr>
                    </a:p>
                  </a:txBody>
                  <a:tcPr anchor="ctr" horzOverflow="overflow">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lvl1pPr eaLnBrk="0" hangingPunct="0">
                        <a:spcBef>
                          <a:spcPct val="20000"/>
                        </a:spcBef>
                        <a:buFont typeface="Arial" panose="020B0604020202020204" pitchFamily="34" charset="0"/>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eaLnBrk="0" hangingPunct="0">
                        <a:spcBef>
                          <a:spcPct val="20000"/>
                        </a:spcBef>
                        <a:buFont typeface="Arial" panose="020B0604020202020204" pitchFamily="34" charset="0"/>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eaLnBrk="0" hangingPunct="0">
                        <a:spcBef>
                          <a:spcPct val="20000"/>
                        </a:spcBef>
                        <a:buFont typeface="Arial" panose="020B0604020202020204" pitchFamily="34" charset="0"/>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eaLnBrk="0" hangingPunct="0">
                        <a:spcBef>
                          <a:spcPct val="20000"/>
                        </a:spcBef>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eaLnBrk="0" hangingPunct="0">
                        <a:spcBef>
                          <a:spcPct val="20000"/>
                        </a:spcBef>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800" b="1" u="none" strike="noStrike" cap="none" normalizeH="0" baseline="0" dirty="0" smtClean="0">
                          <a:ln>
                            <a:noFill/>
                          </a:ln>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38,555</a:t>
                      </a:r>
                      <a:endParaRPr kumimoji="1" lang="en-US" altLang="zh-TW" sz="2800" b="1" i="0" u="none" strike="noStrike" cap="none" normalizeH="0" baseline="0" dirty="0" smtClean="0">
                        <a:ln>
                          <a:noFill/>
                        </a:ln>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a:txBody>
                  <a:tcPr anchor="ctr" horzOverflow="overflow">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tr>
              <a:tr h="576064">
                <a:tc>
                  <a:txBody>
                    <a:bodyPr/>
                    <a:lstStyle>
                      <a:lvl1pPr eaLnBrk="0" hangingPunct="0">
                        <a:spcBef>
                          <a:spcPct val="20000"/>
                        </a:spcBef>
                        <a:buFont typeface="Arial" panose="020B0604020202020204" pitchFamily="34" charset="0"/>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eaLnBrk="0" hangingPunct="0">
                        <a:spcBef>
                          <a:spcPct val="20000"/>
                        </a:spcBef>
                        <a:buFont typeface="Arial" panose="020B0604020202020204" pitchFamily="34" charset="0"/>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eaLnBrk="0" hangingPunct="0">
                        <a:spcBef>
                          <a:spcPct val="20000"/>
                        </a:spcBef>
                        <a:buFont typeface="Arial" panose="020B0604020202020204" pitchFamily="34" charset="0"/>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eaLnBrk="0" hangingPunct="0">
                        <a:spcBef>
                          <a:spcPct val="20000"/>
                        </a:spcBef>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eaLnBrk="0" hangingPunct="0">
                        <a:spcBef>
                          <a:spcPct val="20000"/>
                        </a:spcBef>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400" b="1" u="none" strike="noStrike" cap="none" normalizeH="0" baseline="0" dirty="0" smtClean="0">
                          <a:ln>
                            <a:noFill/>
                          </a:ln>
                          <a:solidFill>
                            <a:schemeClr val="accent5">
                              <a:lumMod val="50000"/>
                            </a:schemeClr>
                          </a:solidFill>
                          <a:effectLst/>
                          <a:latin typeface="Arial Unicode MS" panose="020B0604020202020204" pitchFamily="34" charset="-120"/>
                          <a:ea typeface="Arial Unicode MS" panose="020B0604020202020204" pitchFamily="34" charset="-120"/>
                          <a:cs typeface="Arial Unicode MS" panose="020B0604020202020204" pitchFamily="34" charset="-120"/>
                        </a:rPr>
                        <a:t>執行保育類野生動物聯合執行查核取締</a:t>
                      </a:r>
                      <a:endParaRPr kumimoji="1" lang="zh-TW" altLang="en-US" sz="2400" b="1" i="0" u="none" strike="noStrike" cap="none" normalizeH="0" baseline="0" dirty="0" smtClean="0">
                        <a:ln>
                          <a:noFill/>
                        </a:ln>
                        <a:solidFill>
                          <a:schemeClr val="accent5">
                            <a:lumMod val="50000"/>
                          </a:schemeClr>
                        </a:solidFill>
                        <a:effectLst/>
                        <a:latin typeface="Arial Unicode MS" panose="020B0604020202020204" pitchFamily="34" charset="-120"/>
                        <a:ea typeface="Arial Unicode MS" panose="020B0604020202020204" pitchFamily="34" charset="-120"/>
                        <a:cs typeface="Arial Unicode MS" panose="020B0604020202020204" pitchFamily="34" charset="-120"/>
                      </a:endParaRPr>
                    </a:p>
                  </a:txBody>
                  <a:tcPr anchor="ctr" horzOverflow="overflow">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lvl1pPr eaLnBrk="0" hangingPunct="0">
                        <a:spcBef>
                          <a:spcPct val="20000"/>
                        </a:spcBef>
                        <a:buFont typeface="Arial" panose="020B0604020202020204" pitchFamily="34" charset="0"/>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eaLnBrk="0" hangingPunct="0">
                        <a:spcBef>
                          <a:spcPct val="20000"/>
                        </a:spcBef>
                        <a:buFont typeface="Arial" panose="020B0604020202020204" pitchFamily="34" charset="0"/>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eaLnBrk="0" hangingPunct="0">
                        <a:spcBef>
                          <a:spcPct val="20000"/>
                        </a:spcBef>
                        <a:buFont typeface="Arial" panose="020B0604020202020204" pitchFamily="34" charset="0"/>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eaLnBrk="0" hangingPunct="0">
                        <a:spcBef>
                          <a:spcPct val="20000"/>
                        </a:spcBef>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eaLnBrk="0" hangingPunct="0">
                        <a:spcBef>
                          <a:spcPct val="20000"/>
                        </a:spcBef>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800" b="1" u="none" strike="noStrike" kern="1200" cap="none" normalizeH="0" baseline="0" dirty="0" smtClean="0">
                          <a:ln>
                            <a:noFill/>
                          </a:ln>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4</a:t>
                      </a:r>
                      <a:endParaRPr kumimoji="1" lang="en-US" altLang="zh-TW" sz="2800" b="1" i="0" u="none" strike="noStrike" kern="1200" cap="none" normalizeH="0" baseline="0" dirty="0" smtClean="0">
                        <a:ln>
                          <a:noFill/>
                        </a:ln>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a:txBody>
                  <a:tcPr anchor="ctr" horzOverflow="overflow">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tr>
              <a:tr h="648072">
                <a:tc>
                  <a:txBody>
                    <a:bodyPr/>
                    <a:lstStyle>
                      <a:lvl1pPr eaLnBrk="0" hangingPunct="0">
                        <a:spcBef>
                          <a:spcPct val="20000"/>
                        </a:spcBef>
                        <a:buFont typeface="Arial" panose="020B0604020202020204" pitchFamily="34" charset="0"/>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eaLnBrk="0" hangingPunct="0">
                        <a:spcBef>
                          <a:spcPct val="20000"/>
                        </a:spcBef>
                        <a:buFont typeface="Arial" panose="020B0604020202020204" pitchFamily="34" charset="0"/>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eaLnBrk="0" hangingPunct="0">
                        <a:spcBef>
                          <a:spcPct val="20000"/>
                        </a:spcBef>
                        <a:buFont typeface="Arial" panose="020B0604020202020204" pitchFamily="34" charset="0"/>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eaLnBrk="0" hangingPunct="0">
                        <a:spcBef>
                          <a:spcPct val="20000"/>
                        </a:spcBef>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eaLnBrk="0" hangingPunct="0">
                        <a:spcBef>
                          <a:spcPct val="20000"/>
                        </a:spcBef>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400" b="1" u="none" strike="noStrike" cap="none" normalizeH="0" baseline="0" dirty="0" smtClean="0">
                          <a:ln>
                            <a:noFill/>
                          </a:ln>
                          <a:solidFill>
                            <a:schemeClr val="accent5">
                              <a:lumMod val="50000"/>
                            </a:schemeClr>
                          </a:solidFill>
                          <a:effectLst/>
                          <a:latin typeface="Arial Unicode MS" panose="020B0604020202020204" pitchFamily="34" charset="-120"/>
                          <a:ea typeface="Arial Unicode MS" panose="020B0604020202020204" pitchFamily="34" charset="-120"/>
                          <a:cs typeface="Arial Unicode MS" panose="020B0604020202020204" pitchFamily="34" charset="-120"/>
                        </a:rPr>
                        <a:t>野生動物緊急救傷及危害處理</a:t>
                      </a:r>
                      <a:endParaRPr kumimoji="1" lang="zh-TW" altLang="en-US" sz="2400" b="1" i="0" u="none" strike="noStrike" cap="none" normalizeH="0" baseline="0" dirty="0" smtClean="0">
                        <a:ln>
                          <a:noFill/>
                        </a:ln>
                        <a:solidFill>
                          <a:schemeClr val="accent5">
                            <a:lumMod val="50000"/>
                          </a:schemeClr>
                        </a:solidFill>
                        <a:effectLst/>
                        <a:latin typeface="Arial Unicode MS" panose="020B0604020202020204" pitchFamily="34" charset="-120"/>
                        <a:ea typeface="Arial Unicode MS" panose="020B0604020202020204" pitchFamily="34" charset="-120"/>
                        <a:cs typeface="Arial Unicode MS" panose="020B0604020202020204" pitchFamily="34" charset="-120"/>
                      </a:endParaRPr>
                    </a:p>
                  </a:txBody>
                  <a:tcPr anchor="ctr" horzOverflow="overflow">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lvl1pPr eaLnBrk="0" hangingPunct="0">
                        <a:spcBef>
                          <a:spcPct val="20000"/>
                        </a:spcBef>
                        <a:buFont typeface="Arial" panose="020B0604020202020204" pitchFamily="34" charset="0"/>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eaLnBrk="0" hangingPunct="0">
                        <a:spcBef>
                          <a:spcPct val="20000"/>
                        </a:spcBef>
                        <a:buFont typeface="Arial" panose="020B0604020202020204" pitchFamily="34" charset="0"/>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eaLnBrk="0" hangingPunct="0">
                        <a:spcBef>
                          <a:spcPct val="20000"/>
                        </a:spcBef>
                        <a:buFont typeface="Arial" panose="020B0604020202020204" pitchFamily="34" charset="0"/>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eaLnBrk="0" hangingPunct="0">
                        <a:spcBef>
                          <a:spcPct val="20000"/>
                        </a:spcBef>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eaLnBrk="0" hangingPunct="0">
                        <a:spcBef>
                          <a:spcPct val="20000"/>
                        </a:spcBef>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eaLnBrk="0" fontAlgn="base" hangingPunct="0">
                        <a:spcBef>
                          <a:spcPct val="20000"/>
                        </a:spcBef>
                        <a:spcAft>
                          <a:spcPct val="0"/>
                        </a:spcAft>
                        <a:buFont typeface="Arial" panose="020B0604020202020204" pitchFamily="34" charset="0"/>
                        <a:defRPr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800" b="1" u="none" strike="noStrike" kern="1200" cap="none" normalizeH="0" baseline="0" dirty="0" smtClean="0">
                          <a:ln>
                            <a:noFill/>
                          </a:ln>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222</a:t>
                      </a:r>
                      <a:endParaRPr kumimoji="1" lang="en-US" altLang="zh-TW" sz="2800" b="1" i="0" u="none" strike="noStrike" kern="1200" cap="none" normalizeH="0" baseline="0" dirty="0" smtClean="0">
                        <a:ln>
                          <a:noFill/>
                        </a:ln>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a:txBody>
                  <a:tcPr anchor="ctr" horzOverflow="overflow">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tr>
            </a:tbl>
          </a:graphicData>
        </a:graphic>
      </p:graphicFrame>
      <p:pic>
        <p:nvPicPr>
          <p:cNvPr id="4098" name="Picture 2" descr="Z:\葉坤松科長\照片\生態\105年小林村種樹\IMG_309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2424" y="5086199"/>
            <a:ext cx="2138208" cy="160365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Z:\許慈婷\研考\IMAG470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223" y="5086199"/>
            <a:ext cx="2842595" cy="159896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Z:\李香瑩\105年各機關團體領苗成果照片(1-6月)\105.03.30高市農植字第10530207100號105年1月22日財團法人心路社會福利基金會\145929807881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42665" y="5079045"/>
            <a:ext cx="2854618" cy="1606114"/>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Z:\陳千佩\烏山頂自然保留區圖片\稜角分明泥火山.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218" y="1148633"/>
            <a:ext cx="2887200" cy="162468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Z:\陳千佩\104.08.28鳳山抓猴\P_20150828_10122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67649" y="1132343"/>
            <a:ext cx="2929634" cy="1647919"/>
          </a:xfrm>
          <a:prstGeom prst="rect">
            <a:avLst/>
          </a:prstGeom>
          <a:noFill/>
          <a:extLst>
            <a:ext uri="{909E8E84-426E-40DD-AFC4-6F175D3DCCD1}">
              <a14:hiddenFill xmlns:a14="http://schemas.microsoft.com/office/drawing/2010/main">
                <a:solidFill>
                  <a:srgbClr val="FFFFFF"/>
                </a:solidFill>
              </a14:hiddenFill>
            </a:ext>
          </a:extLst>
        </p:spPr>
      </p:pic>
      <p:pic>
        <p:nvPicPr>
          <p:cNvPr id="44" name="圖片 43"/>
          <p:cNvPicPr/>
          <p:nvPr/>
        </p:nvPicPr>
        <p:blipFill>
          <a:blip r:embed="rId8" cstate="print">
            <a:extLst>
              <a:ext uri="{28A0092B-C50C-407E-A947-70E740481C1C}">
                <a14:useLocalDpi xmlns:a14="http://schemas.microsoft.com/office/drawing/2010/main" val="0"/>
              </a:ext>
            </a:extLst>
          </a:blip>
          <a:stretch>
            <a:fillRect/>
          </a:stretch>
        </p:blipFill>
        <p:spPr>
          <a:xfrm>
            <a:off x="6450320" y="1117035"/>
            <a:ext cx="2422416" cy="1656283"/>
          </a:xfrm>
          <a:prstGeom prst="rect">
            <a:avLst/>
          </a:prstGeom>
        </p:spPr>
      </p:pic>
    </p:spTree>
    <p:extLst>
      <p:ext uri="{BB962C8B-B14F-4D97-AF65-F5344CB8AC3E}">
        <p14:creationId xmlns:p14="http://schemas.microsoft.com/office/powerpoint/2010/main" val="2965922793"/>
      </p:ext>
    </p:extLst>
  </p:cSld>
  <p:clrMapOvr>
    <a:masterClrMapping/>
  </p:clrMapOvr>
  <p:transition>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2" name="群組 1"/>
          <p:cNvGrpSpPr>
            <a:grpSpLocks/>
          </p:cNvGrpSpPr>
          <p:nvPr/>
        </p:nvGrpSpPr>
        <p:grpSpPr bwMode="auto">
          <a:xfrm>
            <a:off x="469557" y="893598"/>
            <a:ext cx="3037487" cy="2897905"/>
            <a:chOff x="1476375" y="1125538"/>
            <a:chExt cx="4788794" cy="4751387"/>
          </a:xfrm>
        </p:grpSpPr>
        <p:sp>
          <p:nvSpPr>
            <p:cNvPr id="12305" name="AutoShape 3"/>
            <p:cNvSpPr>
              <a:spLocks noChangeArrowheads="1"/>
            </p:cNvSpPr>
            <p:nvPr/>
          </p:nvSpPr>
          <p:spPr bwMode="auto">
            <a:xfrm rot="840203">
              <a:off x="2611438" y="2166938"/>
              <a:ext cx="3006725" cy="2538412"/>
            </a:xfrm>
            <a:prstGeom prst="triangle">
              <a:avLst>
                <a:gd name="adj" fmla="val 50000"/>
              </a:avLst>
            </a:prstGeom>
            <a:noFill/>
            <a:ln w="38100">
              <a:solidFill>
                <a:srgbClr val="FF3300"/>
              </a:solidFill>
              <a:miter lim="800000"/>
              <a:headEnd/>
              <a:tailEnd/>
            </a:ln>
            <a:effectLst>
              <a:prstShdw prst="shdw17" dist="17961" dir="2700000">
                <a:srgbClr val="991F00"/>
              </a:prstShdw>
            </a:effectLst>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a:spcBef>
                  <a:spcPct val="20000"/>
                </a:spcBef>
                <a:buFont typeface="Arial" panose="020B0604020202020204" pitchFamily="34" charset="0"/>
                <a:buChar char="–"/>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a:spcBef>
                  <a:spcPct val="20000"/>
                </a:spcBef>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a:spcBef>
                  <a:spcPct val="20000"/>
                </a:spcBef>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a:spcBef>
                  <a:spcPct val="0"/>
                </a:spcBef>
                <a:buFontTx/>
                <a:buNone/>
              </a:pPr>
              <a:endParaRPr kumimoji="0" lang="zh-TW" altLang="en-US" sz="1200" b="1">
                <a:solidFill>
                  <a:prstClr val="black"/>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513028" name="Oval 4"/>
            <p:cNvSpPr>
              <a:spLocks noChangeArrowheads="1"/>
            </p:cNvSpPr>
            <p:nvPr/>
          </p:nvSpPr>
          <p:spPr bwMode="auto">
            <a:xfrm>
              <a:off x="1476375" y="3213269"/>
              <a:ext cx="1944023" cy="1943749"/>
            </a:xfrm>
            <a:prstGeom prst="ellipse">
              <a:avLst/>
            </a:prstGeom>
            <a:solidFill>
              <a:schemeClr val="accent2"/>
            </a:solidFill>
            <a:ln w="9525">
              <a:noFill/>
              <a:round/>
              <a:headEnd/>
              <a:tailEnd/>
            </a:ln>
            <a:effectLst>
              <a:prstShdw prst="shdw17" dist="17961" dir="2700000">
                <a:schemeClr val="accent2">
                  <a:gamma/>
                  <a:shade val="60000"/>
                  <a:invGamma/>
                </a:schemeClr>
              </a:prstShdw>
            </a:effectLst>
          </p:spPr>
          <p:txBody>
            <a:bodyPr wrap="none" anchor="ctr"/>
            <a:lstStyle/>
            <a:p>
              <a:pPr fontAlgn="auto">
                <a:spcBef>
                  <a:spcPts val="0"/>
                </a:spcBef>
                <a:spcAft>
                  <a:spcPts val="0"/>
                </a:spcAft>
                <a:defRPr/>
              </a:pPr>
              <a:endParaRPr kumimoji="0" lang="zh-TW" altLang="en-US" sz="1200" b="1">
                <a:solidFill>
                  <a:prstClr val="black"/>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12307" name="Oval 7"/>
            <p:cNvSpPr>
              <a:spLocks noChangeArrowheads="1"/>
            </p:cNvSpPr>
            <p:nvPr/>
          </p:nvSpPr>
          <p:spPr bwMode="auto">
            <a:xfrm>
              <a:off x="4284663" y="4005263"/>
              <a:ext cx="1871662" cy="1871662"/>
            </a:xfrm>
            <a:prstGeom prst="ellipse">
              <a:avLst/>
            </a:prstGeom>
            <a:solidFill>
              <a:srgbClr val="336600"/>
            </a:solidFill>
            <a:ln>
              <a:noFill/>
            </a:ln>
            <a:effectLst>
              <a:prstShdw prst="shdw17" dist="17961" dir="2700000">
                <a:srgbClr val="1F3D00"/>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28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a:spcBef>
                  <a:spcPct val="20000"/>
                </a:spcBef>
                <a:buFont typeface="Arial" panose="020B0604020202020204" pitchFamily="34" charset="0"/>
                <a:buChar char="–"/>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a:spcBef>
                  <a:spcPct val="20000"/>
                </a:spcBef>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a:spcBef>
                  <a:spcPct val="20000"/>
                </a:spcBef>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a:spcBef>
                  <a:spcPct val="0"/>
                </a:spcBef>
                <a:buFontTx/>
                <a:buNone/>
              </a:pPr>
              <a:endParaRPr kumimoji="0" lang="zh-TW" altLang="en-US" sz="1200" b="1">
                <a:solidFill>
                  <a:prstClr val="black"/>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12308" name="Rectangle 8"/>
            <p:cNvSpPr>
              <a:spLocks noChangeArrowheads="1"/>
            </p:cNvSpPr>
            <p:nvPr/>
          </p:nvSpPr>
          <p:spPr bwMode="auto">
            <a:xfrm>
              <a:off x="4176019" y="4544834"/>
              <a:ext cx="2089150" cy="857868"/>
            </a:xfrm>
            <a:prstGeom prst="rect">
              <a:avLst/>
            </a:prstGeom>
            <a:noFill/>
            <a:ln>
              <a:noFill/>
            </a:ln>
            <a:effectLst>
              <a:prstShdw prst="shdw17" dist="17961" dir="2700000">
                <a:srgbClr val="1F3D00"/>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a:spcBef>
                  <a:spcPct val="20000"/>
                </a:spcBef>
                <a:buFont typeface="Arial" panose="020B0604020202020204" pitchFamily="34" charset="0"/>
                <a:buChar char="–"/>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a:spcBef>
                  <a:spcPct val="20000"/>
                </a:spcBef>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a:spcBef>
                  <a:spcPct val="20000"/>
                </a:spcBef>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algn="ctr">
                <a:spcBef>
                  <a:spcPct val="0"/>
                </a:spcBef>
                <a:buFontTx/>
                <a:buNone/>
              </a:pPr>
              <a:r>
                <a:rPr kumimoji="0" lang="zh-TW" altLang="en-US" sz="1400" b="1" dirty="0">
                  <a:solidFill>
                    <a:prstClr val="white"/>
                  </a:solidFill>
                  <a:latin typeface="Arial Unicode MS" panose="020B0604020202020204" pitchFamily="34" charset="-120"/>
                  <a:ea typeface="Arial Unicode MS" panose="020B0604020202020204" pitchFamily="34" charset="-120"/>
                  <a:cs typeface="Arial Unicode MS" panose="020B0604020202020204" pitchFamily="34" charset="-120"/>
                </a:rPr>
                <a:t>建立動物用藥安全體系</a:t>
              </a:r>
            </a:p>
          </p:txBody>
        </p:sp>
        <p:sp>
          <p:nvSpPr>
            <p:cNvPr id="12309" name="Oval 10"/>
            <p:cNvSpPr>
              <a:spLocks noChangeArrowheads="1"/>
            </p:cNvSpPr>
            <p:nvPr/>
          </p:nvSpPr>
          <p:spPr bwMode="auto">
            <a:xfrm>
              <a:off x="3492500" y="1125538"/>
              <a:ext cx="1943100" cy="1943100"/>
            </a:xfrm>
            <a:prstGeom prst="ellipse">
              <a:avLst/>
            </a:prstGeom>
            <a:solidFill>
              <a:srgbClr val="800000"/>
            </a:solidFill>
            <a:ln>
              <a:noFill/>
            </a:ln>
            <a:effectLst>
              <a:prstShdw prst="shdw17" dist="17961" dir="2700000">
                <a:srgbClr val="4D0000"/>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28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a:spcBef>
                  <a:spcPct val="20000"/>
                </a:spcBef>
                <a:buFont typeface="Arial" panose="020B0604020202020204" pitchFamily="34" charset="0"/>
                <a:buChar char="–"/>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a:spcBef>
                  <a:spcPct val="20000"/>
                </a:spcBef>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a:spcBef>
                  <a:spcPct val="20000"/>
                </a:spcBef>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a:spcBef>
                  <a:spcPct val="0"/>
                </a:spcBef>
                <a:buFontTx/>
                <a:buNone/>
              </a:pPr>
              <a:endParaRPr kumimoji="0" lang="zh-TW" altLang="en-US" sz="1200" b="1">
                <a:solidFill>
                  <a:prstClr val="black"/>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12310" name="Rectangle 11"/>
            <p:cNvSpPr>
              <a:spLocks noChangeArrowheads="1"/>
            </p:cNvSpPr>
            <p:nvPr/>
          </p:nvSpPr>
          <p:spPr bwMode="auto">
            <a:xfrm>
              <a:off x="3445942" y="1603132"/>
              <a:ext cx="2089148" cy="857868"/>
            </a:xfrm>
            <a:prstGeom prst="rect">
              <a:avLst/>
            </a:prstGeom>
            <a:noFill/>
            <a:ln>
              <a:noFill/>
            </a:ln>
            <a:effectLst>
              <a:prstShdw prst="shdw17" dist="17961" dir="2700000">
                <a:srgbClr val="1F3D00"/>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a:spcBef>
                  <a:spcPct val="20000"/>
                </a:spcBef>
                <a:buFont typeface="Arial" panose="020B0604020202020204" pitchFamily="34" charset="0"/>
                <a:buChar char="–"/>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a:spcBef>
                  <a:spcPct val="20000"/>
                </a:spcBef>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a:spcBef>
                  <a:spcPct val="20000"/>
                </a:spcBef>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algn="ctr">
                <a:spcBef>
                  <a:spcPct val="0"/>
                </a:spcBef>
                <a:buFontTx/>
                <a:buNone/>
              </a:pPr>
              <a:r>
                <a:rPr kumimoji="0" lang="zh-TW" altLang="en-US" sz="1400" b="1" dirty="0">
                  <a:solidFill>
                    <a:prstClr val="white"/>
                  </a:solidFill>
                  <a:latin typeface="Arial Unicode MS" panose="020B0604020202020204" pitchFamily="34" charset="-120"/>
                  <a:ea typeface="Arial Unicode MS" panose="020B0604020202020204" pitchFamily="34" charset="-120"/>
                  <a:cs typeface="Arial Unicode MS" panose="020B0604020202020204" pitchFamily="34" charset="-120"/>
                </a:rPr>
                <a:t>強化重大動物疾病防疫監測</a:t>
              </a:r>
            </a:p>
          </p:txBody>
        </p:sp>
        <p:sp>
          <p:nvSpPr>
            <p:cNvPr id="513037" name="Rectangle 13"/>
            <p:cNvSpPr>
              <a:spLocks noChangeArrowheads="1"/>
            </p:cNvSpPr>
            <p:nvPr/>
          </p:nvSpPr>
          <p:spPr bwMode="auto">
            <a:xfrm>
              <a:off x="1620375" y="3410435"/>
              <a:ext cx="1656019" cy="1564348"/>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ctr" fontAlgn="auto">
                <a:spcBef>
                  <a:spcPts val="0"/>
                </a:spcBef>
                <a:spcAft>
                  <a:spcPts val="0"/>
                </a:spcAft>
                <a:defRPr/>
              </a:pPr>
              <a:r>
                <a:rPr kumimoji="0" lang="zh-TW" altLang="en-US" sz="1400" b="1" dirty="0">
                  <a:solidFill>
                    <a:prstClr val="white"/>
                  </a:solidFill>
                  <a:latin typeface="Arial Unicode MS" pitchFamily="34" charset="-120"/>
                  <a:ea typeface="Arial Unicode MS" pitchFamily="34" charset="-120"/>
                  <a:cs typeface="Arial Unicode MS" pitchFamily="34" charset="-120"/>
                </a:rPr>
                <a:t>強化動物疾病檢診</a:t>
              </a:r>
            </a:p>
            <a:p>
              <a:pPr algn="ctr" fontAlgn="auto">
                <a:spcBef>
                  <a:spcPts val="0"/>
                </a:spcBef>
                <a:spcAft>
                  <a:spcPts val="0"/>
                </a:spcAft>
                <a:defRPr/>
              </a:pPr>
              <a:r>
                <a:rPr kumimoji="0" lang="zh-TW" altLang="en-US" sz="1400" b="1" dirty="0">
                  <a:solidFill>
                    <a:prstClr val="white"/>
                  </a:solidFill>
                  <a:latin typeface="Arial Unicode MS" pitchFamily="34" charset="-120"/>
                  <a:ea typeface="Arial Unicode MS" pitchFamily="34" charset="-120"/>
                  <a:cs typeface="Arial Unicode MS" pitchFamily="34" charset="-120"/>
                </a:rPr>
                <a:t>即時掌控疫情</a:t>
              </a:r>
            </a:p>
          </p:txBody>
        </p:sp>
      </p:grpSp>
      <p:sp>
        <p:nvSpPr>
          <p:cNvPr id="12293" name="Text Box 23"/>
          <p:cNvSpPr txBox="1">
            <a:spLocks noChangeArrowheads="1"/>
          </p:cNvSpPr>
          <p:nvPr/>
        </p:nvSpPr>
        <p:spPr bwMode="auto">
          <a:xfrm>
            <a:off x="0" y="103188"/>
            <a:ext cx="9144000"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680" tIns="106680" rIns="106680" bIns="106680" anchor="ctr"/>
          <a:lstStyle>
            <a:lvl1pPr>
              <a:spcBef>
                <a:spcPct val="20000"/>
              </a:spcBef>
              <a:buFont typeface="Arial" panose="020B0604020202020204" pitchFamily="34" charset="0"/>
              <a:buChar char="•"/>
              <a:defRPr sz="28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a:spcBef>
                <a:spcPct val="20000"/>
              </a:spcBef>
              <a:buFont typeface="Arial" panose="020B0604020202020204" pitchFamily="34" charset="0"/>
              <a:buChar char="–"/>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a:spcBef>
                <a:spcPct val="20000"/>
              </a:spcBef>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a:spcBef>
                <a:spcPct val="20000"/>
              </a:spcBef>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algn="ctr">
              <a:spcBef>
                <a:spcPct val="0"/>
              </a:spcBef>
              <a:buFontTx/>
              <a:buNone/>
            </a:pPr>
            <a:r>
              <a:rPr kumimoji="0" lang="zh-TW" altLang="en-US" sz="3800" b="1" dirty="0">
                <a:latin typeface="Arial Unicode MS" panose="020B0604020202020204" pitchFamily="34" charset="-120"/>
                <a:ea typeface="Arial Unicode MS" panose="020B0604020202020204" pitchFamily="34" charset="-120"/>
                <a:cs typeface="Arial Unicode MS" panose="020B0604020202020204" pitchFamily="34" charset="-120"/>
              </a:rPr>
              <a:t>友善動物城市   維護動物健康  </a:t>
            </a:r>
          </a:p>
        </p:txBody>
      </p:sp>
      <p:graphicFrame>
        <p:nvGraphicFramePr>
          <p:cNvPr id="2" name="資料庫圖表 1"/>
          <p:cNvGraphicFramePr/>
          <p:nvPr>
            <p:extLst/>
          </p:nvPr>
        </p:nvGraphicFramePr>
        <p:xfrm>
          <a:off x="3384999" y="1195141"/>
          <a:ext cx="4350332" cy="11124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296" name="Picture 19" descr="C:\Users\user\Pictures\阿蓮-馬慶遜非開放式寮舍01.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623424" y="4214687"/>
            <a:ext cx="1942246" cy="1457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19"/>
          <p:cNvSpPr txBox="1">
            <a:spLocks noChangeArrowheads="1"/>
          </p:cNvSpPr>
          <p:nvPr/>
        </p:nvSpPr>
        <p:spPr bwMode="auto">
          <a:xfrm>
            <a:off x="6623423" y="5696158"/>
            <a:ext cx="2296293" cy="83099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auto" hangingPunct="1">
              <a:spcBef>
                <a:spcPts val="0"/>
              </a:spcBef>
              <a:spcAft>
                <a:spcPts val="0"/>
              </a:spcAft>
              <a:defRPr/>
            </a:pPr>
            <a:r>
              <a:rPr lang="zh-TW" altLang="en-US" sz="1600" dirty="0">
                <a:solidFill>
                  <a:prstClr val="black"/>
                </a:solidFill>
                <a:latin typeface="Arial Unicode MS" pitchFamily="34" charset="-120"/>
                <a:ea typeface="Arial Unicode MS" pitchFamily="34" charset="-120"/>
                <a:cs typeface="Arial Unicode MS" pitchFamily="34" charset="-120"/>
              </a:rPr>
              <a:t>禽流感案例場復養</a:t>
            </a:r>
            <a:endParaRPr lang="en-US" altLang="zh-TW" sz="1600" dirty="0">
              <a:solidFill>
                <a:prstClr val="black"/>
              </a:solidFill>
              <a:latin typeface="Arial Unicode MS" pitchFamily="34" charset="-120"/>
              <a:ea typeface="Arial Unicode MS" pitchFamily="34" charset="-120"/>
              <a:cs typeface="Arial Unicode MS" pitchFamily="34" charset="-120"/>
            </a:endParaRPr>
          </a:p>
          <a:p>
            <a:pPr algn="ctr" eaLnBrk="1" fontAlgn="auto" hangingPunct="1">
              <a:spcBef>
                <a:spcPts val="0"/>
              </a:spcBef>
              <a:spcAft>
                <a:spcPts val="0"/>
              </a:spcAft>
              <a:defRPr/>
            </a:pPr>
            <a:r>
              <a:rPr lang="en-US" altLang="zh-TW" sz="1600" dirty="0">
                <a:solidFill>
                  <a:prstClr val="black"/>
                </a:solidFill>
                <a:latin typeface="Arial Unicode MS" pitchFamily="34" charset="-120"/>
                <a:ea typeface="Arial Unicode MS" pitchFamily="34" charset="-120"/>
                <a:cs typeface="Arial Unicode MS" pitchFamily="34" charset="-120"/>
              </a:rPr>
              <a:t>/</a:t>
            </a:r>
            <a:r>
              <a:rPr lang="zh-TW" altLang="en-US" sz="1600" dirty="0">
                <a:solidFill>
                  <a:prstClr val="black"/>
                </a:solidFill>
                <a:latin typeface="Arial Unicode MS" pitchFamily="34" charset="-120"/>
                <a:ea typeface="Arial Unicode MS" pitchFamily="34" charset="-120"/>
                <a:cs typeface="Arial Unicode MS" pitchFamily="34" charset="-120"/>
              </a:rPr>
              <a:t>消毒、哨兵雞、非開放式禽舍</a:t>
            </a:r>
            <a:r>
              <a:rPr lang="en-US" altLang="zh-TW" sz="1600" dirty="0">
                <a:solidFill>
                  <a:prstClr val="black"/>
                </a:solidFill>
                <a:latin typeface="Arial Unicode MS" pitchFamily="34" charset="-120"/>
                <a:ea typeface="Arial Unicode MS" pitchFamily="34" charset="-120"/>
                <a:cs typeface="Arial Unicode MS" pitchFamily="34" charset="-120"/>
              </a:rPr>
              <a:t>…</a:t>
            </a:r>
            <a:endParaRPr lang="zh-TW" altLang="en-US" sz="1600" dirty="0">
              <a:solidFill>
                <a:prstClr val="black"/>
              </a:solidFill>
              <a:latin typeface="Arial Unicode MS" pitchFamily="34" charset="-120"/>
              <a:ea typeface="Arial Unicode MS" pitchFamily="34" charset="-120"/>
              <a:cs typeface="Arial Unicode MS" pitchFamily="34" charset="-120"/>
            </a:endParaRPr>
          </a:p>
        </p:txBody>
      </p:sp>
      <p:pic>
        <p:nvPicPr>
          <p:cNvPr id="12300" name="Picture 25" descr="https://scontent-tpe1-1.xx.fbcdn.net/hphotos-xpa1/v/t1.0-9/11071467_1546414158956888_1037214476785390815_n.jpg?oh=6076d9dccb260a55a7532ff7f95d658b&amp;oe=5664ADD4"/>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220054" y="5368473"/>
            <a:ext cx="2286990" cy="1284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 Box 19"/>
          <p:cNvSpPr txBox="1">
            <a:spLocks noChangeArrowheads="1"/>
          </p:cNvSpPr>
          <p:nvPr/>
        </p:nvSpPr>
        <p:spPr bwMode="auto">
          <a:xfrm>
            <a:off x="3341138" y="5942380"/>
            <a:ext cx="1579418" cy="584775"/>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auto" hangingPunct="1">
              <a:spcBef>
                <a:spcPts val="0"/>
              </a:spcBef>
              <a:spcAft>
                <a:spcPts val="0"/>
              </a:spcAft>
              <a:defRPr/>
            </a:pPr>
            <a:r>
              <a:rPr lang="zh-TW" altLang="en-US" sz="1600" dirty="0">
                <a:solidFill>
                  <a:prstClr val="black"/>
                </a:solidFill>
                <a:latin typeface="Arial Unicode MS" panose="020B0604020202020204" pitchFamily="34" charset="-120"/>
                <a:ea typeface="Arial Unicode MS" panose="020B0604020202020204" pitchFamily="34" charset="-120"/>
                <a:cs typeface="Arial Unicode MS" panose="020B0604020202020204" pitchFamily="34" charset="-120"/>
              </a:rPr>
              <a:t>野生動物救傷與野放</a:t>
            </a:r>
          </a:p>
        </p:txBody>
      </p:sp>
      <p:sp>
        <p:nvSpPr>
          <p:cNvPr id="42" name="Text Box 19"/>
          <p:cNvSpPr txBox="1">
            <a:spLocks noChangeArrowheads="1"/>
          </p:cNvSpPr>
          <p:nvPr/>
        </p:nvSpPr>
        <p:spPr bwMode="auto">
          <a:xfrm>
            <a:off x="4453210" y="5755159"/>
            <a:ext cx="1847850" cy="338137"/>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auto" hangingPunct="1">
              <a:spcBef>
                <a:spcPts val="0"/>
              </a:spcBef>
              <a:spcAft>
                <a:spcPts val="0"/>
              </a:spcAft>
              <a:defRPr/>
            </a:pPr>
            <a:r>
              <a:rPr lang="zh-TW" altLang="en-US" sz="1600" dirty="0">
                <a:solidFill>
                  <a:prstClr val="black"/>
                </a:solidFill>
                <a:latin typeface="Arial Unicode MS" panose="020B0604020202020204" pitchFamily="34" charset="-120"/>
                <a:ea typeface="Arial Unicode MS" panose="020B0604020202020204" pitchFamily="34" charset="-120"/>
                <a:cs typeface="Arial Unicode MS" panose="020B0604020202020204" pitchFamily="34" charset="-120"/>
              </a:rPr>
              <a:t>疾病檢診</a:t>
            </a:r>
          </a:p>
        </p:txBody>
      </p:sp>
      <p:sp>
        <p:nvSpPr>
          <p:cNvPr id="43" name="Text Box 19"/>
          <p:cNvSpPr txBox="1">
            <a:spLocks noChangeArrowheads="1"/>
          </p:cNvSpPr>
          <p:nvPr/>
        </p:nvSpPr>
        <p:spPr bwMode="auto">
          <a:xfrm>
            <a:off x="5388446" y="3889187"/>
            <a:ext cx="1847850" cy="338137"/>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auto" hangingPunct="1">
              <a:spcBef>
                <a:spcPts val="0"/>
              </a:spcBef>
              <a:spcAft>
                <a:spcPts val="0"/>
              </a:spcAft>
              <a:defRPr/>
            </a:pPr>
            <a:r>
              <a:rPr lang="zh-TW" altLang="en-US" sz="1600" dirty="0">
                <a:solidFill>
                  <a:prstClr val="black"/>
                </a:solidFill>
                <a:latin typeface="Arial Unicode MS" panose="020B0604020202020204" pitchFamily="34" charset="-120"/>
                <a:ea typeface="Arial Unicode MS" panose="020B0604020202020204" pitchFamily="34" charset="-120"/>
                <a:cs typeface="Arial Unicode MS" panose="020B0604020202020204" pitchFamily="34" charset="-120"/>
              </a:rPr>
              <a:t>牧場防疫</a:t>
            </a:r>
          </a:p>
        </p:txBody>
      </p:sp>
      <p:pic>
        <p:nvPicPr>
          <p:cNvPr id="24" name="Picture 17" descr="E:\4.動保處研考\5-4新聞稿與採訪通知\1041002新聞稿--乳牛場防疫\13715.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55976" y="2553457"/>
            <a:ext cx="1732305" cy="1300104"/>
          </a:xfrm>
          <a:prstGeom prst="rect">
            <a:avLst/>
          </a:prstGeom>
          <a:noFill/>
          <a:ln w="9525">
            <a:solidFill>
              <a:srgbClr val="6699FF"/>
            </a:solidFill>
            <a:miter lim="800000"/>
            <a:headEnd/>
            <a:tailEnd/>
          </a:ln>
          <a:extLst>
            <a:ext uri="{909E8E84-426E-40DD-AFC4-6F175D3DCCD1}">
              <a14:hiddenFill xmlns:a14="http://schemas.microsoft.com/office/drawing/2010/main">
                <a:solidFill>
                  <a:srgbClr val="FFFFFF"/>
                </a:solidFill>
              </a14:hiddenFill>
            </a:ext>
          </a:extLst>
        </p:spPr>
      </p:pic>
      <p:pic>
        <p:nvPicPr>
          <p:cNvPr id="25" name="Picture 7" descr="J:\P2170006.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0931" y="3904260"/>
            <a:ext cx="1709852" cy="1282389"/>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descr="C:\Users\user\Desktop\動物救傷\DSC_1453.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26520" y="3933056"/>
            <a:ext cx="2185440" cy="122931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E\4.動保處研考\5-4新聞稿與採訪通知\1050205新聞稿-加強嚴防口蹄疫(葉)\新聞稿-1050205-1.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01504" y="2553458"/>
            <a:ext cx="2306272" cy="13001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4.動保處研考\5-4新聞稿與採訪通知\1050105新聞稿-養魚養好水\DSCN8963.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27984" y="4227324"/>
            <a:ext cx="1926394" cy="1445016"/>
          </a:xfrm>
          <a:prstGeom prst="rect">
            <a:avLst/>
          </a:prstGeom>
          <a:noFill/>
          <a:extLst>
            <a:ext uri="{909E8E84-426E-40DD-AFC4-6F175D3DCCD1}">
              <a14:hiddenFill xmlns:a14="http://schemas.microsoft.com/office/drawing/2010/main">
                <a:solidFill>
                  <a:srgbClr val="FFFFFF"/>
                </a:solidFill>
              </a14:hiddenFill>
            </a:ext>
          </a:extLst>
        </p:spPr>
      </p:pic>
      <p:sp>
        <p:nvSpPr>
          <p:cNvPr id="26" name="投影片編號版面配置區 6"/>
          <p:cNvSpPr txBox="1">
            <a:spLocks noGrp="1"/>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r>
              <a:rPr kumimoji="0" lang="en-US" altLang="zh-TW" sz="1200" dirty="0" smtClean="0">
                <a:latin typeface="Calibri" panose="020F0502020204030204" pitchFamily="34" charset="0"/>
              </a:rPr>
              <a:t>26</a:t>
            </a:r>
            <a:endParaRPr kumimoji="0" lang="en-US" altLang="zh-TW" sz="1200" dirty="0">
              <a:latin typeface="Calibri" panose="020F0502020204030204" pitchFamily="34" charset="0"/>
            </a:endParaRPr>
          </a:p>
        </p:txBody>
      </p:sp>
    </p:spTree>
    <p:extLst>
      <p:ext uri="{BB962C8B-B14F-4D97-AF65-F5344CB8AC3E}">
        <p14:creationId xmlns:p14="http://schemas.microsoft.com/office/powerpoint/2010/main" val="855269478"/>
      </p:ext>
    </p:extLst>
  </p:cSld>
  <p:clrMapOvr>
    <a:masterClrMapping/>
  </p:clrMapOvr>
  <p:transition>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3695960"/>
            <a:ext cx="2490589" cy="1658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資料庫圖表 4"/>
          <p:cNvGraphicFramePr/>
          <p:nvPr>
            <p:extLst>
              <p:ext uri="{D42A27DB-BD31-4B8C-83A1-F6EECF244321}">
                <p14:modId xmlns:p14="http://schemas.microsoft.com/office/powerpoint/2010/main" val="1469455842"/>
              </p:ext>
            </p:extLst>
          </p:nvPr>
        </p:nvGraphicFramePr>
        <p:xfrm>
          <a:off x="3027191" y="934097"/>
          <a:ext cx="6908352" cy="41776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4338" name="群組 1"/>
          <p:cNvGrpSpPr>
            <a:grpSpLocks/>
          </p:cNvGrpSpPr>
          <p:nvPr/>
        </p:nvGrpSpPr>
        <p:grpSpPr bwMode="auto">
          <a:xfrm>
            <a:off x="750173" y="818958"/>
            <a:ext cx="3208198" cy="2984875"/>
            <a:chOff x="1120598" y="1196975"/>
            <a:chExt cx="5141539" cy="4706457"/>
          </a:xfrm>
        </p:grpSpPr>
        <p:sp>
          <p:nvSpPr>
            <p:cNvPr id="14356" name="AutoShape 2"/>
            <p:cNvSpPr>
              <a:spLocks noChangeArrowheads="1"/>
            </p:cNvSpPr>
            <p:nvPr/>
          </p:nvSpPr>
          <p:spPr bwMode="auto">
            <a:xfrm rot="840203">
              <a:off x="2581275" y="2193925"/>
              <a:ext cx="3255963" cy="2749550"/>
            </a:xfrm>
            <a:prstGeom prst="triangle">
              <a:avLst>
                <a:gd name="adj" fmla="val 50000"/>
              </a:avLst>
            </a:prstGeom>
            <a:noFill/>
            <a:ln w="38100">
              <a:solidFill>
                <a:srgbClr val="FF0000"/>
              </a:solidFill>
              <a:miter lim="800000"/>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a:spcBef>
                  <a:spcPct val="20000"/>
                </a:spcBef>
                <a:buFont typeface="Arial" panose="020B0604020202020204" pitchFamily="34" charset="0"/>
                <a:buChar char="–"/>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a:spcBef>
                  <a:spcPct val="20000"/>
                </a:spcBef>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a:spcBef>
                  <a:spcPct val="20000"/>
                </a:spcBef>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a:spcBef>
                  <a:spcPct val="0"/>
                </a:spcBef>
                <a:buFontTx/>
                <a:buNone/>
              </a:pPr>
              <a:endParaRPr kumimoji="0" lang="zh-TW" altLang="en-US" sz="1200">
                <a:solidFill>
                  <a:prstClr val="black"/>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515075" name="Oval 3"/>
            <p:cNvSpPr>
              <a:spLocks noChangeArrowheads="1"/>
            </p:cNvSpPr>
            <p:nvPr/>
          </p:nvSpPr>
          <p:spPr bwMode="auto">
            <a:xfrm>
              <a:off x="1261935" y="3355900"/>
              <a:ext cx="1654060" cy="1658775"/>
            </a:xfrm>
            <a:prstGeom prst="ellipse">
              <a:avLst/>
            </a:prstGeom>
            <a:solidFill>
              <a:schemeClr val="accent2"/>
            </a:solidFill>
            <a:ln w="9525">
              <a:noFill/>
              <a:round/>
              <a:headEnd/>
              <a:tailEnd/>
            </a:ln>
            <a:effectLst>
              <a:prstShdw prst="shdw17" dist="17961" dir="2700000">
                <a:schemeClr val="accent2">
                  <a:gamma/>
                  <a:shade val="60000"/>
                  <a:invGamma/>
                </a:schemeClr>
              </a:prstShdw>
            </a:effectLst>
          </p:spPr>
          <p:txBody>
            <a:bodyPr wrap="none" anchor="ctr"/>
            <a:lstStyle/>
            <a:p>
              <a:pPr fontAlgn="auto">
                <a:spcBef>
                  <a:spcPts val="0"/>
                </a:spcBef>
                <a:spcAft>
                  <a:spcPts val="0"/>
                </a:spcAft>
                <a:defRPr/>
              </a:pPr>
              <a:endParaRPr kumimoji="0" lang="zh-TW" altLang="en-US" sz="1200">
                <a:solidFill>
                  <a:prstClr val="black"/>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14358" name="Oval 4"/>
            <p:cNvSpPr>
              <a:spLocks noChangeArrowheads="1"/>
            </p:cNvSpPr>
            <p:nvPr/>
          </p:nvSpPr>
          <p:spPr bwMode="auto">
            <a:xfrm>
              <a:off x="4536282" y="4247669"/>
              <a:ext cx="1655761" cy="1655763"/>
            </a:xfrm>
            <a:prstGeom prst="ellipse">
              <a:avLst/>
            </a:prstGeom>
            <a:solidFill>
              <a:srgbClr val="336600"/>
            </a:solidFill>
            <a:ln>
              <a:noFill/>
            </a:ln>
            <a:effectLst>
              <a:prstShdw prst="shdw17" dist="17961" dir="2700000">
                <a:srgbClr val="1F3D00"/>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28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a:spcBef>
                  <a:spcPct val="20000"/>
                </a:spcBef>
                <a:buFont typeface="Arial" panose="020B0604020202020204" pitchFamily="34" charset="0"/>
                <a:buChar char="–"/>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a:spcBef>
                  <a:spcPct val="20000"/>
                </a:spcBef>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a:spcBef>
                  <a:spcPct val="20000"/>
                </a:spcBef>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a:spcBef>
                  <a:spcPct val="0"/>
                </a:spcBef>
                <a:buFontTx/>
                <a:buNone/>
              </a:pPr>
              <a:endParaRPr kumimoji="0" lang="zh-TW" altLang="en-US" sz="1200">
                <a:solidFill>
                  <a:prstClr val="black"/>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14359" name="Rectangle 8"/>
            <p:cNvSpPr>
              <a:spLocks noChangeArrowheads="1"/>
            </p:cNvSpPr>
            <p:nvPr/>
          </p:nvSpPr>
          <p:spPr bwMode="auto">
            <a:xfrm>
              <a:off x="4533348" y="4642221"/>
              <a:ext cx="1728789" cy="824997"/>
            </a:xfrm>
            <a:prstGeom prst="rect">
              <a:avLst/>
            </a:prstGeom>
            <a:noFill/>
            <a:ln>
              <a:noFill/>
            </a:ln>
            <a:effectLst>
              <a:prstShdw prst="shdw17" dist="17961" dir="2700000">
                <a:srgbClr val="1F3D00"/>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a:spcBef>
                  <a:spcPct val="20000"/>
                </a:spcBef>
                <a:buFont typeface="Arial" panose="020B0604020202020204" pitchFamily="34" charset="0"/>
                <a:buChar char="–"/>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a:spcBef>
                  <a:spcPct val="20000"/>
                </a:spcBef>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a:spcBef>
                  <a:spcPct val="20000"/>
                </a:spcBef>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algn="ctr">
                <a:spcBef>
                  <a:spcPct val="0"/>
                </a:spcBef>
                <a:buFontTx/>
                <a:buNone/>
              </a:pPr>
              <a:r>
                <a:rPr kumimoji="0" lang="zh-TW" altLang="en-US" sz="1400" b="1" dirty="0">
                  <a:solidFill>
                    <a:prstClr val="white"/>
                  </a:solidFill>
                  <a:latin typeface="Arial Unicode MS" panose="020B0604020202020204" pitchFamily="34" charset="-120"/>
                  <a:ea typeface="Arial Unicode MS" panose="020B0604020202020204" pitchFamily="34" charset="-120"/>
                  <a:cs typeface="Arial Unicode MS" panose="020B0604020202020204" pitchFamily="34" charset="-120"/>
                </a:rPr>
                <a:t>強化</a:t>
              </a:r>
              <a:r>
                <a:rPr kumimoji="0" lang="zh-TW" altLang="en-US" sz="1400" b="1" dirty="0" smtClean="0">
                  <a:solidFill>
                    <a:prstClr val="white"/>
                  </a:solidFill>
                  <a:latin typeface="Arial Unicode MS" panose="020B0604020202020204" pitchFamily="34" charset="-120"/>
                  <a:ea typeface="Arial Unicode MS" panose="020B0604020202020204" pitchFamily="34" charset="-120"/>
                  <a:cs typeface="Arial Unicode MS" panose="020B0604020202020204" pitchFamily="34" charset="-120"/>
                </a:rPr>
                <a:t>法令</a:t>
              </a:r>
              <a:r>
                <a:rPr kumimoji="0" lang="en-US" altLang="zh-TW" sz="1400" b="1" dirty="0" smtClean="0">
                  <a:solidFill>
                    <a:prstClr val="white"/>
                  </a:solidFill>
                  <a:latin typeface="Arial Unicode MS" panose="020B0604020202020204" pitchFamily="34" charset="-120"/>
                  <a:ea typeface="Arial Unicode MS" panose="020B0604020202020204" pitchFamily="34" charset="-120"/>
                  <a:cs typeface="Arial Unicode MS" panose="020B0604020202020204" pitchFamily="34" charset="-120"/>
                </a:rPr>
                <a:t/>
              </a:r>
              <a:br>
                <a:rPr kumimoji="0" lang="en-US" altLang="zh-TW" sz="1400" b="1" dirty="0" smtClean="0">
                  <a:solidFill>
                    <a:prstClr val="white"/>
                  </a:solidFill>
                  <a:latin typeface="Arial Unicode MS" panose="020B0604020202020204" pitchFamily="34" charset="-120"/>
                  <a:ea typeface="Arial Unicode MS" panose="020B0604020202020204" pitchFamily="34" charset="-120"/>
                  <a:cs typeface="Arial Unicode MS" panose="020B0604020202020204" pitchFamily="34" charset="-120"/>
                </a:rPr>
              </a:br>
              <a:r>
                <a:rPr kumimoji="0" lang="zh-TW" altLang="en-US" sz="1400" b="1" dirty="0" smtClean="0">
                  <a:solidFill>
                    <a:prstClr val="white"/>
                  </a:solidFill>
                  <a:latin typeface="Arial Unicode MS" panose="020B0604020202020204" pitchFamily="34" charset="-120"/>
                  <a:ea typeface="Arial Unicode MS" panose="020B0604020202020204" pitchFamily="34" charset="-120"/>
                  <a:cs typeface="Arial Unicode MS" panose="020B0604020202020204" pitchFamily="34" charset="-120"/>
                </a:rPr>
                <a:t>落實</a:t>
              </a:r>
              <a:r>
                <a:rPr kumimoji="0" lang="zh-TW" altLang="en-US" sz="1400" b="1" dirty="0">
                  <a:solidFill>
                    <a:prstClr val="white"/>
                  </a:solidFill>
                  <a:latin typeface="Arial Unicode MS" panose="020B0604020202020204" pitchFamily="34" charset="-120"/>
                  <a:ea typeface="Arial Unicode MS" panose="020B0604020202020204" pitchFamily="34" charset="-120"/>
                  <a:cs typeface="Arial Unicode MS" panose="020B0604020202020204" pitchFamily="34" charset="-120"/>
                </a:rPr>
                <a:t>執法</a:t>
              </a:r>
            </a:p>
          </p:txBody>
        </p:sp>
        <p:sp>
          <p:nvSpPr>
            <p:cNvPr id="14360" name="Oval 10"/>
            <p:cNvSpPr>
              <a:spLocks noChangeArrowheads="1"/>
            </p:cNvSpPr>
            <p:nvPr/>
          </p:nvSpPr>
          <p:spPr bwMode="auto">
            <a:xfrm>
              <a:off x="3708400" y="1196975"/>
              <a:ext cx="1655763" cy="1655763"/>
            </a:xfrm>
            <a:prstGeom prst="ellipse">
              <a:avLst/>
            </a:prstGeom>
            <a:solidFill>
              <a:srgbClr val="800000"/>
            </a:solidFill>
            <a:ln>
              <a:noFill/>
            </a:ln>
            <a:effectLst>
              <a:prstShdw prst="shdw17" dist="17961" dir="2700000">
                <a:srgbClr val="4D0000"/>
              </a:prst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28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a:spcBef>
                  <a:spcPct val="20000"/>
                </a:spcBef>
                <a:buFont typeface="Arial" panose="020B0604020202020204" pitchFamily="34" charset="0"/>
                <a:buChar char="–"/>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a:spcBef>
                  <a:spcPct val="20000"/>
                </a:spcBef>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a:spcBef>
                  <a:spcPct val="20000"/>
                </a:spcBef>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a:spcBef>
                  <a:spcPct val="0"/>
                </a:spcBef>
                <a:buFontTx/>
                <a:buNone/>
              </a:pPr>
              <a:endParaRPr kumimoji="0" lang="zh-TW" altLang="en-US" sz="1200">
                <a:solidFill>
                  <a:prstClr val="black"/>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14361" name="Rectangle 11"/>
            <p:cNvSpPr>
              <a:spLocks noChangeArrowheads="1"/>
            </p:cNvSpPr>
            <p:nvPr/>
          </p:nvSpPr>
          <p:spPr bwMode="auto">
            <a:xfrm>
              <a:off x="3600362" y="1524902"/>
              <a:ext cx="1873248" cy="824997"/>
            </a:xfrm>
            <a:prstGeom prst="rect">
              <a:avLst/>
            </a:prstGeom>
            <a:noFill/>
            <a:ln>
              <a:noFill/>
            </a:ln>
            <a:effectLst>
              <a:prstShdw prst="shdw17" dist="17961" dir="2700000">
                <a:srgbClr val="1F3D00"/>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a:spcBef>
                  <a:spcPct val="20000"/>
                </a:spcBef>
                <a:buFont typeface="Arial" panose="020B0604020202020204" pitchFamily="34" charset="0"/>
                <a:buChar char="–"/>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a:spcBef>
                  <a:spcPct val="20000"/>
                </a:spcBef>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a:spcBef>
                  <a:spcPct val="20000"/>
                </a:spcBef>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algn="ctr">
                <a:spcBef>
                  <a:spcPct val="0"/>
                </a:spcBef>
                <a:buFontTx/>
                <a:buNone/>
              </a:pPr>
              <a:r>
                <a:rPr kumimoji="0" lang="zh-TW" altLang="en-US" sz="1400" b="1" dirty="0">
                  <a:solidFill>
                    <a:prstClr val="white"/>
                  </a:solidFill>
                  <a:latin typeface="Arial Unicode MS" panose="020B0604020202020204" pitchFamily="34" charset="-120"/>
                  <a:ea typeface="Arial Unicode MS" panose="020B0604020202020204" pitchFamily="34" charset="-120"/>
                  <a:cs typeface="Arial Unicode MS" panose="020B0604020202020204" pitchFamily="34" charset="-120"/>
                </a:rPr>
                <a:t>推廣絕育</a:t>
              </a:r>
            </a:p>
            <a:p>
              <a:pPr algn="ctr">
                <a:spcBef>
                  <a:spcPct val="0"/>
                </a:spcBef>
                <a:buFontTx/>
                <a:buNone/>
              </a:pPr>
              <a:r>
                <a:rPr kumimoji="0" lang="zh-TW" altLang="en-US" sz="1400" b="1" dirty="0">
                  <a:solidFill>
                    <a:prstClr val="white"/>
                  </a:solidFill>
                  <a:latin typeface="Arial Unicode MS" panose="020B0604020202020204" pitchFamily="34" charset="-120"/>
                  <a:ea typeface="Arial Unicode MS" panose="020B0604020202020204" pitchFamily="34" charset="-120"/>
                  <a:cs typeface="Arial Unicode MS" panose="020B0604020202020204" pitchFamily="34" charset="-120"/>
                </a:rPr>
                <a:t>教育宣導</a:t>
              </a:r>
            </a:p>
          </p:txBody>
        </p:sp>
        <p:sp>
          <p:nvSpPr>
            <p:cNvPr id="515085" name="Rectangle 13"/>
            <p:cNvSpPr>
              <a:spLocks noChangeArrowheads="1"/>
            </p:cNvSpPr>
            <p:nvPr/>
          </p:nvSpPr>
          <p:spPr bwMode="auto">
            <a:xfrm>
              <a:off x="1120598" y="3719915"/>
              <a:ext cx="1898697" cy="824997"/>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ctr" fontAlgn="auto">
                <a:spcBef>
                  <a:spcPts val="0"/>
                </a:spcBef>
                <a:spcAft>
                  <a:spcPts val="0"/>
                </a:spcAft>
                <a:defRPr/>
              </a:pPr>
              <a:r>
                <a:rPr kumimoji="0" lang="zh-TW" altLang="en-US" sz="1400" b="1" dirty="0">
                  <a:solidFill>
                    <a:prstClr val="white"/>
                  </a:solidFill>
                  <a:latin typeface="Arial Unicode MS" panose="020B0604020202020204" pitchFamily="34" charset="-120"/>
                  <a:ea typeface="Arial Unicode MS" panose="020B0604020202020204" pitchFamily="34" charset="-120"/>
                  <a:cs typeface="Arial Unicode MS" panose="020B0604020202020204" pitchFamily="34" charset="-120"/>
                </a:rPr>
                <a:t>妥適處理流浪動物問題</a:t>
              </a:r>
            </a:p>
          </p:txBody>
        </p:sp>
        <p:sp>
          <p:nvSpPr>
            <p:cNvPr id="14363" name="AutoShape 16"/>
            <p:cNvSpPr>
              <a:spLocks noChangeArrowheads="1"/>
            </p:cNvSpPr>
            <p:nvPr/>
          </p:nvSpPr>
          <p:spPr bwMode="auto">
            <a:xfrm>
              <a:off x="3348038" y="3429000"/>
              <a:ext cx="1511300" cy="122396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a:noFill/>
            </a:ln>
            <a:effectLst>
              <a:prstShdw prst="shdw17" dist="17961" dir="2700000">
                <a:srgbClr val="990000"/>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en-US">
                <a:solidFill>
                  <a:prstClr val="black"/>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515089" name="Text Box 17"/>
            <p:cNvSpPr txBox="1">
              <a:spLocks noChangeArrowheads="1"/>
            </p:cNvSpPr>
            <p:nvPr/>
          </p:nvSpPr>
          <p:spPr bwMode="auto">
            <a:xfrm>
              <a:off x="3360182" y="3509782"/>
              <a:ext cx="1453235" cy="824997"/>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auto" hangingPunct="1">
                <a:spcBef>
                  <a:spcPct val="50000"/>
                </a:spcBef>
                <a:spcAft>
                  <a:spcPts val="0"/>
                </a:spcAft>
                <a:defRPr/>
              </a:pPr>
              <a:r>
                <a:rPr lang="zh-TW" altLang="en-US" sz="1400" b="1" dirty="0">
                  <a:solidFill>
                    <a:prstClr val="white"/>
                  </a:solidFill>
                  <a:latin typeface="Arial Unicode MS" panose="020B0604020202020204" pitchFamily="34" charset="-120"/>
                  <a:ea typeface="Arial Unicode MS" panose="020B0604020202020204" pitchFamily="34" charset="-120"/>
                  <a:cs typeface="Arial Unicode MS" panose="020B0604020202020204" pitchFamily="34" charset="-120"/>
                </a:rPr>
                <a:t>提升動物福利</a:t>
              </a:r>
            </a:p>
          </p:txBody>
        </p:sp>
      </p:grpSp>
      <p:sp>
        <p:nvSpPr>
          <p:cNvPr id="14339" name="Text Box 23"/>
          <p:cNvSpPr txBox="1">
            <a:spLocks noChangeArrowheads="1"/>
          </p:cNvSpPr>
          <p:nvPr/>
        </p:nvSpPr>
        <p:spPr bwMode="auto">
          <a:xfrm>
            <a:off x="0" y="44450"/>
            <a:ext cx="9144000"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680" tIns="106680" rIns="106680" bIns="106680" anchor="ctr"/>
          <a:lstStyle>
            <a:lvl1pPr>
              <a:spcBef>
                <a:spcPct val="20000"/>
              </a:spcBef>
              <a:buFont typeface="Arial" panose="020B0604020202020204" pitchFamily="34" charset="0"/>
              <a:buChar char="•"/>
              <a:defRPr sz="28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a:spcBef>
                <a:spcPct val="20000"/>
              </a:spcBef>
              <a:buFont typeface="Arial" panose="020B0604020202020204" pitchFamily="34" charset="0"/>
              <a:buChar char="–"/>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a:spcBef>
                <a:spcPct val="20000"/>
              </a:spcBef>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a:spcBef>
                <a:spcPct val="20000"/>
              </a:spcBef>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algn="ctr">
              <a:spcBef>
                <a:spcPct val="0"/>
              </a:spcBef>
              <a:buFontTx/>
              <a:buNone/>
            </a:pPr>
            <a:r>
              <a:rPr kumimoji="0" lang="zh-TW" altLang="en-US" sz="3800" b="1" dirty="0">
                <a:latin typeface="Arial Unicode MS" panose="020B0604020202020204" pitchFamily="34" charset="-120"/>
                <a:ea typeface="Arial Unicode MS" panose="020B0604020202020204" pitchFamily="34" charset="-120"/>
                <a:cs typeface="Arial Unicode MS" panose="020B0604020202020204" pitchFamily="34" charset="-120"/>
              </a:rPr>
              <a:t>友善動物城市   維護動物健康</a:t>
            </a:r>
          </a:p>
        </p:txBody>
      </p:sp>
      <p:sp>
        <p:nvSpPr>
          <p:cNvPr id="43" name="Text Box 23"/>
          <p:cNvSpPr txBox="1">
            <a:spLocks noChangeArrowheads="1"/>
          </p:cNvSpPr>
          <p:nvPr/>
        </p:nvSpPr>
        <p:spPr bwMode="auto">
          <a:xfrm>
            <a:off x="626734" y="6502142"/>
            <a:ext cx="2705493" cy="338554"/>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auto" hangingPunct="1">
              <a:spcBef>
                <a:spcPct val="50000"/>
              </a:spcBef>
              <a:spcAft>
                <a:spcPts val="0"/>
              </a:spcAft>
              <a:defRPr/>
            </a:pPr>
            <a:r>
              <a:rPr lang="zh-TW" altLang="en-US" sz="1600" b="1" dirty="0">
                <a:solidFill>
                  <a:prstClr val="black"/>
                </a:solidFill>
                <a:latin typeface="Arial Unicode MS" panose="020B0604020202020204" pitchFamily="34" charset="-120"/>
                <a:ea typeface="Arial Unicode MS" panose="020B0604020202020204" pitchFamily="34" charset="-120"/>
                <a:cs typeface="Arial Unicode MS" panose="020B0604020202020204" pitchFamily="34" charset="-120"/>
              </a:rPr>
              <a:t>燕巢動物保護關愛</a:t>
            </a:r>
            <a:r>
              <a:rPr lang="zh-TW" altLang="en-US" sz="1600" b="1" dirty="0" smtClean="0">
                <a:solidFill>
                  <a:prstClr val="black"/>
                </a:solidFill>
                <a:latin typeface="Arial Unicode MS" panose="020B0604020202020204" pitchFamily="34" charset="-120"/>
                <a:ea typeface="Arial Unicode MS" panose="020B0604020202020204" pitchFamily="34" charset="-120"/>
                <a:cs typeface="Arial Unicode MS" panose="020B0604020202020204" pitchFamily="34" charset="-120"/>
              </a:rPr>
              <a:t>園區</a:t>
            </a:r>
            <a:r>
              <a:rPr lang="zh-TW" altLang="en-US" sz="1600" b="1" dirty="0">
                <a:solidFill>
                  <a:prstClr val="black"/>
                </a:solidFill>
                <a:latin typeface="Arial Unicode MS" panose="020B0604020202020204" pitchFamily="34" charset="-120"/>
                <a:ea typeface="Arial Unicode MS" panose="020B0604020202020204" pitchFamily="34" charset="-120"/>
                <a:cs typeface="Arial Unicode MS" panose="020B0604020202020204" pitchFamily="34" charset="-120"/>
              </a:rPr>
              <a:t>啟用</a:t>
            </a:r>
          </a:p>
        </p:txBody>
      </p:sp>
      <p:sp>
        <p:nvSpPr>
          <p:cNvPr id="45" name="Text Box 23"/>
          <p:cNvSpPr txBox="1">
            <a:spLocks noChangeArrowheads="1"/>
          </p:cNvSpPr>
          <p:nvPr/>
        </p:nvSpPr>
        <p:spPr bwMode="auto">
          <a:xfrm>
            <a:off x="5076056" y="6491076"/>
            <a:ext cx="1871663" cy="338137"/>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auto" hangingPunct="1">
              <a:spcBef>
                <a:spcPct val="50000"/>
              </a:spcBef>
              <a:spcAft>
                <a:spcPts val="0"/>
              </a:spcAft>
              <a:defRPr/>
            </a:pPr>
            <a:r>
              <a:rPr lang="zh-TW" altLang="en-US" sz="1600" b="1" dirty="0">
                <a:solidFill>
                  <a:prstClr val="black"/>
                </a:solidFill>
                <a:latin typeface="Arial Unicode MS" panose="020B0604020202020204" pitchFamily="34" charset="-120"/>
                <a:ea typeface="Arial Unicode MS" panose="020B0604020202020204" pitchFamily="34" charset="-120"/>
                <a:cs typeface="Arial Unicode MS" panose="020B0604020202020204" pitchFamily="34" charset="-120"/>
              </a:rPr>
              <a:t>特寵業評鑑</a:t>
            </a:r>
          </a:p>
        </p:txBody>
      </p:sp>
      <p:sp>
        <p:nvSpPr>
          <p:cNvPr id="46" name="Text Box 23"/>
          <p:cNvSpPr txBox="1">
            <a:spLocks noChangeArrowheads="1"/>
          </p:cNvSpPr>
          <p:nvPr/>
        </p:nvSpPr>
        <p:spPr bwMode="auto">
          <a:xfrm>
            <a:off x="3585964" y="6525344"/>
            <a:ext cx="1562100" cy="338554"/>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auto" hangingPunct="1">
              <a:spcBef>
                <a:spcPct val="50000"/>
              </a:spcBef>
              <a:spcAft>
                <a:spcPts val="0"/>
              </a:spcAft>
              <a:defRPr/>
            </a:pPr>
            <a:r>
              <a:rPr lang="zh-TW" altLang="en-US" sz="1600" b="1" dirty="0">
                <a:solidFill>
                  <a:prstClr val="black"/>
                </a:solidFill>
                <a:latin typeface="Arial Unicode MS" panose="020B0604020202020204" pitchFamily="34" charset="-120"/>
                <a:ea typeface="Arial Unicode MS" panose="020B0604020202020204" pitchFamily="34" charset="-120"/>
                <a:cs typeface="Arial Unicode MS" panose="020B0604020202020204" pitchFamily="34" charset="-120"/>
              </a:rPr>
              <a:t>認養公益櫥窗</a:t>
            </a:r>
          </a:p>
        </p:txBody>
      </p:sp>
      <p:sp>
        <p:nvSpPr>
          <p:cNvPr id="47" name="Text Box 23"/>
          <p:cNvSpPr txBox="1">
            <a:spLocks noChangeArrowheads="1"/>
          </p:cNvSpPr>
          <p:nvPr/>
        </p:nvSpPr>
        <p:spPr bwMode="auto">
          <a:xfrm>
            <a:off x="6722558" y="6481165"/>
            <a:ext cx="2122488" cy="338137"/>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fontAlgn="auto" hangingPunct="1">
              <a:spcBef>
                <a:spcPct val="50000"/>
              </a:spcBef>
              <a:spcAft>
                <a:spcPts val="0"/>
              </a:spcAft>
              <a:defRPr/>
            </a:pPr>
            <a:r>
              <a:rPr lang="zh-TW" altLang="en-US" sz="1600" b="1" dirty="0">
                <a:solidFill>
                  <a:prstClr val="black"/>
                </a:solidFill>
                <a:latin typeface="Arial Unicode MS" panose="020B0604020202020204" pitchFamily="34" charset="-120"/>
                <a:ea typeface="Arial Unicode MS" panose="020B0604020202020204" pitchFamily="34" charset="-120"/>
                <a:cs typeface="Arial Unicode MS" panose="020B0604020202020204" pitchFamily="34" charset="-120"/>
              </a:rPr>
              <a:t>校園友善犬</a:t>
            </a:r>
            <a:r>
              <a:rPr lang="en-US" altLang="zh-TW" sz="1600" b="1" dirty="0">
                <a:solidFill>
                  <a:prstClr val="black"/>
                </a:solidFill>
                <a:latin typeface="Arial Unicode MS" panose="020B0604020202020204" pitchFamily="34" charset="-120"/>
                <a:ea typeface="Arial Unicode MS" panose="020B0604020202020204" pitchFamily="34" charset="-120"/>
                <a:cs typeface="Arial Unicode MS" panose="020B0604020202020204" pitchFamily="34" charset="-120"/>
              </a:rPr>
              <a:t>/</a:t>
            </a:r>
            <a:r>
              <a:rPr lang="zh-TW" altLang="en-US" sz="1600" b="1" dirty="0">
                <a:solidFill>
                  <a:prstClr val="black"/>
                </a:solidFill>
                <a:latin typeface="Arial Unicode MS" panose="020B0604020202020204" pitchFamily="34" charset="-120"/>
                <a:ea typeface="Arial Unicode MS" panose="020B0604020202020204" pitchFamily="34" charset="-120"/>
                <a:cs typeface="Arial Unicode MS" panose="020B0604020202020204" pitchFamily="34" charset="-120"/>
              </a:rPr>
              <a:t>書僮犬</a:t>
            </a:r>
          </a:p>
        </p:txBody>
      </p:sp>
      <p:pic>
        <p:nvPicPr>
          <p:cNvPr id="2" name="圖片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17001" y="5290730"/>
            <a:ext cx="1587247" cy="1190435"/>
          </a:xfrm>
          <a:prstGeom prst="rect">
            <a:avLst/>
          </a:prstGeom>
        </p:spPr>
      </p:pic>
      <p:pic>
        <p:nvPicPr>
          <p:cNvPr id="34" name="Picture 7" descr=" 高雄市友善動物Friendly DC生命教育開跑&#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82208" y="5290730"/>
            <a:ext cx="1603189" cy="119043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5" name="Picture 8" descr="http://livestock.kcg.gov.tw/zUploadPic/Keypoint/3/%E5%B0%8F.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58371" y="5258800"/>
            <a:ext cx="901661" cy="125268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6" name="Picture 2" descr="IMG_902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5744" y="5265284"/>
            <a:ext cx="1663150" cy="1229874"/>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pic>
        <p:nvPicPr>
          <p:cNvPr id="37" name="Picture 2" descr="C:\Users\gladysvet\Desktop\行政區犬舍二.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1791" y="4941168"/>
            <a:ext cx="1041161" cy="780871"/>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3" name="圖片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92743" y="5269751"/>
            <a:ext cx="1643929" cy="1232391"/>
          </a:xfrm>
          <a:prstGeom prst="rect">
            <a:avLst/>
          </a:prstGeom>
        </p:spPr>
      </p:pic>
      <p:sp>
        <p:nvSpPr>
          <p:cNvPr id="27" name="投影片編號版面配置區 6"/>
          <p:cNvSpPr txBox="1">
            <a:spLocks noGrp="1"/>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r>
              <a:rPr kumimoji="0" lang="en-US" altLang="zh-TW" sz="1200" dirty="0" smtClean="0">
                <a:latin typeface="Calibri" panose="020F0502020204030204" pitchFamily="34" charset="0"/>
              </a:rPr>
              <a:t>27</a:t>
            </a:r>
            <a:endParaRPr kumimoji="0" lang="en-US" altLang="zh-TW" sz="1200" dirty="0">
              <a:latin typeface="Calibri" panose="020F0502020204030204" pitchFamily="34" charset="0"/>
            </a:endParaRPr>
          </a:p>
        </p:txBody>
      </p:sp>
    </p:spTree>
    <p:extLst>
      <p:ext uri="{BB962C8B-B14F-4D97-AF65-F5344CB8AC3E}">
        <p14:creationId xmlns:p14="http://schemas.microsoft.com/office/powerpoint/2010/main" val="756238025"/>
      </p:ext>
    </p:extLst>
  </p:cSld>
  <p:clrMapOvr>
    <a:masterClrMapping/>
  </p:clrMapOvr>
  <p:transition>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1772816"/>
            <a:ext cx="1230249" cy="27970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17" name="資料庫圖表 16"/>
          <p:cNvGraphicFramePr/>
          <p:nvPr>
            <p:extLst/>
          </p:nvPr>
        </p:nvGraphicFramePr>
        <p:xfrm>
          <a:off x="539142" y="1152413"/>
          <a:ext cx="8065716" cy="6037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7523" name="Text Box 12"/>
          <p:cNvSpPr txBox="1">
            <a:spLocks noChangeArrowheads="1"/>
          </p:cNvSpPr>
          <p:nvPr/>
        </p:nvSpPr>
        <p:spPr bwMode="auto">
          <a:xfrm>
            <a:off x="900113" y="692150"/>
            <a:ext cx="504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pPr>
            <a:endParaRPr kumimoji="0" lang="zh-TW" altLang="zh-TW" b="1">
              <a:solidFill>
                <a:prstClr val="black"/>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107524" name="Text Box 15"/>
          <p:cNvSpPr txBox="1">
            <a:spLocks noChangeArrowheads="1"/>
          </p:cNvSpPr>
          <p:nvPr/>
        </p:nvSpPr>
        <p:spPr bwMode="auto">
          <a:xfrm>
            <a:off x="0" y="115887"/>
            <a:ext cx="9144000" cy="1084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680" tIns="106680" rIns="106680" bIns="106680"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kumimoji="0" lang="zh-TW" altLang="en-US" sz="3800" b="1" dirty="0">
                <a:latin typeface="Arial Unicode MS" panose="020B0604020202020204" pitchFamily="34" charset="-120"/>
                <a:ea typeface="Arial Unicode MS" panose="020B0604020202020204" pitchFamily="34" charset="-120"/>
                <a:cs typeface="Arial Unicode MS" panose="020B0604020202020204" pitchFamily="34" charset="-120"/>
              </a:rPr>
              <a:t>品牌建立</a:t>
            </a:r>
            <a:endParaRPr kumimoji="0" lang="en-US" altLang="zh-TW" sz="3800" b="1" dirty="0">
              <a:latin typeface="Arial Unicode MS" panose="020B0604020202020204" pitchFamily="34" charset="-120"/>
              <a:ea typeface="Arial Unicode MS" panose="020B0604020202020204" pitchFamily="34" charset="-120"/>
              <a:cs typeface="Arial Unicode MS" panose="020B0604020202020204" pitchFamily="34" charset="-120"/>
            </a:endParaRPr>
          </a:p>
          <a:p>
            <a:pPr algn="ctr" eaLnBrk="1" hangingPunct="1"/>
            <a:r>
              <a:rPr kumimoji="0" lang="zh-TW" altLang="en-US" sz="2400" b="1" dirty="0">
                <a:latin typeface="Arial Unicode MS" panose="020B0604020202020204" pitchFamily="34" charset="-120"/>
                <a:ea typeface="Arial Unicode MS" panose="020B0604020202020204" pitchFamily="34" charset="-120"/>
                <a:cs typeface="Arial Unicode MS" panose="020B0604020202020204" pitchFamily="34" charset="-120"/>
              </a:rPr>
              <a:t>農產與畜禽產品商品化</a:t>
            </a:r>
          </a:p>
        </p:txBody>
      </p:sp>
      <p:pic>
        <p:nvPicPr>
          <p:cNvPr id="29" name="Picture 16" descr="F:\105年業務推動討論會簡報\畜產推廣資料\喜哈蛋展架-01-s.jpg"/>
          <p:cNvPicPr>
            <a:picLocks noChangeAspect="1" noChangeArrowheads="1"/>
          </p:cNvPicPr>
          <p:nvPr/>
        </p:nvPicPr>
        <p:blipFill>
          <a:blip r:embed="rId9" cstate="print"/>
          <a:srcRect/>
          <a:stretch>
            <a:fillRect/>
          </a:stretch>
        </p:blipFill>
        <p:spPr bwMode="auto">
          <a:xfrm>
            <a:off x="3275856" y="1808944"/>
            <a:ext cx="1360166" cy="27970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4" name="Picture 6" descr="F:\105年業務推動討論會簡報\高雄首選logo.png"/>
          <p:cNvPicPr>
            <a:picLocks noChangeAspect="1" noChangeArrowheads="1"/>
          </p:cNvPicPr>
          <p:nvPr/>
        </p:nvPicPr>
        <p:blipFill>
          <a:blip r:embed="rId10" cstate="print"/>
          <a:srcRect/>
          <a:stretch>
            <a:fillRect/>
          </a:stretch>
        </p:blipFill>
        <p:spPr bwMode="auto">
          <a:xfrm>
            <a:off x="3477264" y="4785565"/>
            <a:ext cx="2464534" cy="1969212"/>
          </a:xfrm>
          <a:prstGeom prst="rect">
            <a:avLst/>
          </a:prstGeom>
          <a:noFill/>
        </p:spPr>
      </p:pic>
      <p:pic>
        <p:nvPicPr>
          <p:cNvPr id="26" name="Picture 15" descr="F:\105年業務推動討論會簡報\畜產推廣資料\雄好豬履歷豬肉展架-s.jpg"/>
          <p:cNvPicPr>
            <a:picLocks noChangeAspect="1" noChangeArrowheads="1"/>
          </p:cNvPicPr>
          <p:nvPr/>
        </p:nvPicPr>
        <p:blipFill>
          <a:blip r:embed="rId11" cstate="print"/>
          <a:srcRect/>
          <a:stretch>
            <a:fillRect/>
          </a:stretch>
        </p:blipFill>
        <p:spPr bwMode="auto">
          <a:xfrm>
            <a:off x="2483768" y="2496834"/>
            <a:ext cx="1293710" cy="26603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 name="Picture 17" descr="F:\105年業務推動討論會簡報\畜產推廣資料\萬步雞展架-05-s.jpg"/>
          <p:cNvPicPr>
            <a:picLocks noChangeAspect="1" noChangeArrowheads="1"/>
          </p:cNvPicPr>
          <p:nvPr/>
        </p:nvPicPr>
        <p:blipFill>
          <a:blip r:embed="rId12" cstate="print"/>
          <a:srcRect/>
          <a:stretch>
            <a:fillRect/>
          </a:stretch>
        </p:blipFill>
        <p:spPr bwMode="auto">
          <a:xfrm>
            <a:off x="5459024" y="2512474"/>
            <a:ext cx="1345223" cy="27662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圖片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91680" y="3007989"/>
            <a:ext cx="1319933" cy="29412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圖片 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1560" y="3501008"/>
            <a:ext cx="1368336" cy="31109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5" descr="F:\105年業務推動討論會簡報\畜產推廣資料\酒釀玉荷包香腸展架-01-s.jpg"/>
          <p:cNvPicPr>
            <a:picLocks noChangeAspect="1" noChangeArrowheads="1"/>
          </p:cNvPicPr>
          <p:nvPr/>
        </p:nvPicPr>
        <p:blipFill>
          <a:blip r:embed="rId15" cstate="print"/>
          <a:srcRect/>
          <a:stretch>
            <a:fillRect/>
          </a:stretch>
        </p:blipFill>
        <p:spPr bwMode="auto">
          <a:xfrm>
            <a:off x="6444208" y="2923786"/>
            <a:ext cx="1340746" cy="32415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圖片 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474843" y="3717032"/>
            <a:ext cx="1273621" cy="28956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投影片編號版面配置區 6"/>
          <p:cNvSpPr txBox="1">
            <a:spLocks noGrp="1"/>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r>
              <a:rPr kumimoji="0" lang="en-US" altLang="zh-TW" sz="1200" dirty="0" smtClean="0">
                <a:latin typeface="Calibri" panose="020F0502020204030204" pitchFamily="34" charset="0"/>
              </a:rPr>
              <a:t>28</a:t>
            </a:r>
            <a:endParaRPr kumimoji="0" lang="en-US" altLang="zh-TW" sz="1200" dirty="0">
              <a:latin typeface="Calibri" panose="020F0502020204030204" pitchFamily="34" charset="0"/>
            </a:endParaRPr>
          </a:p>
        </p:txBody>
      </p:sp>
    </p:spTree>
    <p:extLst>
      <p:ext uri="{BB962C8B-B14F-4D97-AF65-F5344CB8AC3E}">
        <p14:creationId xmlns:p14="http://schemas.microsoft.com/office/powerpoint/2010/main" val="2650625650"/>
      </p:ext>
    </p:extLst>
  </p:cSld>
  <p:clrMapOvr>
    <a:masterClrMapping/>
  </p:clrMapOvr>
  <p:transition>
    <p:rand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矩形 3"/>
          <p:cNvSpPr>
            <a:spLocks noGrp="1" noChangeArrowheads="1"/>
          </p:cNvSpPr>
          <p:nvPr>
            <p:ph type="title" idx="4294967295"/>
          </p:nvPr>
        </p:nvSpPr>
        <p:spPr>
          <a:xfrm>
            <a:off x="395288" y="115888"/>
            <a:ext cx="8229600" cy="936625"/>
          </a:xfrm>
        </p:spPr>
        <p:txBody>
          <a:bodyPr/>
          <a:lstStyle/>
          <a:p>
            <a:pPr eaLnBrk="1" hangingPunct="1"/>
            <a:r>
              <a:rPr lang="zh-TW" altLang="en-US" sz="3800" b="1" dirty="0" smtClean="0">
                <a:latin typeface="Arial Unicode MS" panose="020B0604020202020204" pitchFamily="34" charset="-120"/>
                <a:ea typeface="Arial Unicode MS" panose="020B0604020202020204" pitchFamily="34" charset="-120"/>
                <a:cs typeface="Arial Unicode MS" panose="020B0604020202020204" pitchFamily="34" charset="-120"/>
              </a:rPr>
              <a:t>創新行銷</a:t>
            </a:r>
            <a:r>
              <a:rPr lang="en-US" altLang="zh-TW" sz="3800" b="1" dirty="0" smtClean="0">
                <a:latin typeface="Arial Unicode MS" panose="020B0604020202020204" pitchFamily="34" charset="-120"/>
                <a:ea typeface="Arial Unicode MS" panose="020B0604020202020204" pitchFamily="34" charset="-120"/>
                <a:cs typeface="Arial Unicode MS" panose="020B0604020202020204" pitchFamily="34" charset="-120"/>
              </a:rPr>
              <a:t>~</a:t>
            </a:r>
            <a:r>
              <a:rPr lang="zh-TW" altLang="en-US" sz="3800" b="1" dirty="0" smtClean="0">
                <a:latin typeface="Arial Unicode MS" panose="020B0604020202020204" pitchFamily="34" charset="-120"/>
                <a:ea typeface="Arial Unicode MS" panose="020B0604020202020204" pitchFamily="34" charset="-120"/>
                <a:cs typeface="Arial Unicode MS" panose="020B0604020202020204" pitchFamily="34" charset="-120"/>
              </a:rPr>
              <a:t>農業精靈高通通</a:t>
            </a:r>
          </a:p>
        </p:txBody>
      </p:sp>
      <p:graphicFrame>
        <p:nvGraphicFramePr>
          <p:cNvPr id="12" name="資料庫圖表 11"/>
          <p:cNvGraphicFramePr/>
          <p:nvPr>
            <p:extLst>
              <p:ext uri="{D42A27DB-BD31-4B8C-83A1-F6EECF244321}">
                <p14:modId xmlns:p14="http://schemas.microsoft.com/office/powerpoint/2010/main" val="1832768806"/>
              </p:ext>
            </p:extLst>
          </p:nvPr>
        </p:nvGraphicFramePr>
        <p:xfrm>
          <a:off x="270125" y="980728"/>
          <a:ext cx="5472856" cy="2965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投影片編號版面配置區 12"/>
          <p:cNvSpPr txBox="1">
            <a:spLocks noGrp="1"/>
          </p:cNvSpPr>
          <p:nvPr/>
        </p:nvSpPr>
        <p:spPr>
          <a:xfrm>
            <a:off x="7010400" y="6492875"/>
            <a:ext cx="2133600" cy="365125"/>
          </a:xfrm>
          <a:prstGeom prst="rect">
            <a:avLst/>
          </a:prstGeom>
          <a:noFill/>
        </p:spPr>
        <p:txBody>
          <a:bodyPr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r>
              <a:rPr kumimoji="0" lang="en-US" altLang="zh-TW" sz="1200" dirty="0" smtClean="0">
                <a:latin typeface="Calibri" panose="020F0502020204030204" pitchFamily="34" charset="0"/>
              </a:rPr>
              <a:t>29</a:t>
            </a:r>
            <a:endParaRPr kumimoji="0" lang="zh-TW" altLang="en-US" sz="1200" dirty="0">
              <a:latin typeface="Calibri" panose="020F0502020204030204" pitchFamily="34" charset="0"/>
            </a:endParaRPr>
          </a:p>
        </p:txBody>
      </p:sp>
      <p:pic>
        <p:nvPicPr>
          <p:cNvPr id="3" name="Picture 2" descr="Z:\高通通&amp;其他活動相關資料\0723-0724紅熊&amp;漢神巨蛋\b22a00_p_02_01.jpg"/>
          <p:cNvPicPr>
            <a:picLocks noChangeAspect="1" noChangeArrowheads="1"/>
          </p:cNvPicPr>
          <p:nvPr/>
        </p:nvPicPr>
        <p:blipFill rotWithShape="1">
          <a:blip r:embed="rId8">
            <a:extLst>
              <a:ext uri="{28A0092B-C50C-407E-A947-70E740481C1C}">
                <a14:useLocalDpi xmlns:a14="http://schemas.microsoft.com/office/drawing/2010/main" val="0"/>
              </a:ext>
            </a:extLst>
          </a:blip>
          <a:srcRect l="7897" r="6140" b="15017"/>
          <a:stretch/>
        </p:blipFill>
        <p:spPr bwMode="auto">
          <a:xfrm>
            <a:off x="5940480" y="836712"/>
            <a:ext cx="2952000" cy="19440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Z:\高通通&amp;其他活動相關資料\0503漢民防治小黑蚊\2016-05-03 08.53.30.jp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rcRect t="19342"/>
          <a:stretch/>
        </p:blipFill>
        <p:spPr bwMode="auto">
          <a:xfrm>
            <a:off x="5940152" y="2872139"/>
            <a:ext cx="2952328" cy="17089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Z:\高通通&amp;其他活動相關資料\0410微風遠百\DSC_0316.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903" t="9147" r="5895" b="4696"/>
          <a:stretch/>
        </p:blipFill>
        <p:spPr bwMode="auto">
          <a:xfrm>
            <a:off x="5940152" y="4738419"/>
            <a:ext cx="2952328" cy="1937018"/>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Z:\科長\報導掃描\105高通通\1050421高通通出馬周日義賣助熊本(自由A18).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8330"/>
          <a:stretch/>
        </p:blipFill>
        <p:spPr bwMode="auto">
          <a:xfrm>
            <a:off x="2511188" y="4064388"/>
            <a:ext cx="3410324" cy="26360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Z:\高通通&amp;其他活動相關資料\0525-27三立錄影\2016-05-25 15.18.34.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145" r="11614"/>
          <a:stretch/>
        </p:blipFill>
        <p:spPr bwMode="auto">
          <a:xfrm>
            <a:off x="251520" y="4109956"/>
            <a:ext cx="2124000" cy="2559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9808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群組 1"/>
          <p:cNvGrpSpPr>
            <a:grpSpLocks/>
          </p:cNvGrpSpPr>
          <p:nvPr/>
        </p:nvGrpSpPr>
        <p:grpSpPr bwMode="auto">
          <a:xfrm>
            <a:off x="755576" y="1052736"/>
            <a:ext cx="7666936" cy="4392488"/>
            <a:chOff x="279813" y="405405"/>
            <a:chExt cx="8665983" cy="5459613"/>
          </a:xfrm>
        </p:grpSpPr>
        <p:sp>
          <p:nvSpPr>
            <p:cNvPr id="5" name="手繪多邊形 4"/>
            <p:cNvSpPr/>
            <p:nvPr/>
          </p:nvSpPr>
          <p:spPr>
            <a:xfrm>
              <a:off x="279813" y="405405"/>
              <a:ext cx="8665983" cy="1008068"/>
            </a:xfrm>
            <a:custGeom>
              <a:avLst/>
              <a:gdLst>
                <a:gd name="connsiteX0" fmla="*/ 0 w 8708217"/>
                <a:gd name="connsiteY0" fmla="*/ 87514 h 875137"/>
                <a:gd name="connsiteX1" fmla="*/ 87514 w 8708217"/>
                <a:gd name="connsiteY1" fmla="*/ 0 h 875137"/>
                <a:gd name="connsiteX2" fmla="*/ 8620703 w 8708217"/>
                <a:gd name="connsiteY2" fmla="*/ 0 h 875137"/>
                <a:gd name="connsiteX3" fmla="*/ 8708217 w 8708217"/>
                <a:gd name="connsiteY3" fmla="*/ 87514 h 875137"/>
                <a:gd name="connsiteX4" fmla="*/ 8708217 w 8708217"/>
                <a:gd name="connsiteY4" fmla="*/ 787623 h 875137"/>
                <a:gd name="connsiteX5" fmla="*/ 8620703 w 8708217"/>
                <a:gd name="connsiteY5" fmla="*/ 875137 h 875137"/>
                <a:gd name="connsiteX6" fmla="*/ 87514 w 8708217"/>
                <a:gd name="connsiteY6" fmla="*/ 875137 h 875137"/>
                <a:gd name="connsiteX7" fmla="*/ 0 w 8708217"/>
                <a:gd name="connsiteY7" fmla="*/ 787623 h 875137"/>
                <a:gd name="connsiteX8" fmla="*/ 0 w 8708217"/>
                <a:gd name="connsiteY8" fmla="*/ 87514 h 87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8217" h="875137">
                  <a:moveTo>
                    <a:pt x="0" y="87514"/>
                  </a:moveTo>
                  <a:cubicBezTo>
                    <a:pt x="0" y="39181"/>
                    <a:pt x="39181" y="0"/>
                    <a:pt x="87514" y="0"/>
                  </a:cubicBezTo>
                  <a:lnTo>
                    <a:pt x="8620703" y="0"/>
                  </a:lnTo>
                  <a:cubicBezTo>
                    <a:pt x="8669036" y="0"/>
                    <a:pt x="8708217" y="39181"/>
                    <a:pt x="8708217" y="87514"/>
                  </a:cubicBezTo>
                  <a:lnTo>
                    <a:pt x="8708217" y="787623"/>
                  </a:lnTo>
                  <a:cubicBezTo>
                    <a:pt x="8708217" y="835956"/>
                    <a:pt x="8669036" y="875137"/>
                    <a:pt x="8620703" y="875137"/>
                  </a:cubicBezTo>
                  <a:lnTo>
                    <a:pt x="87514" y="875137"/>
                  </a:lnTo>
                  <a:cubicBezTo>
                    <a:pt x="39181" y="875137"/>
                    <a:pt x="0" y="835956"/>
                    <a:pt x="0" y="787623"/>
                  </a:cubicBezTo>
                  <a:lnTo>
                    <a:pt x="0" y="87514"/>
                  </a:lnTo>
                  <a:close/>
                </a:path>
              </a:pathLst>
            </a:custGeom>
            <a:noFill/>
            <a:ln>
              <a:solidFill>
                <a:schemeClr val="accent1">
                  <a:lumMod val="50000"/>
                </a:schemeClr>
              </a:solidFill>
            </a:ln>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lIns="117072" tIns="117072" rIns="117072" bIns="117072" spcCol="1270" anchor="ctr"/>
            <a:lstStyle/>
            <a:p>
              <a:pPr algn="ctr" defTabSz="1066800">
                <a:lnSpc>
                  <a:spcPct val="90000"/>
                </a:lnSpc>
                <a:spcAft>
                  <a:spcPct val="35000"/>
                </a:spcAft>
                <a:defRPr/>
              </a:pPr>
              <a:r>
                <a:rPr lang="zh-TW" altLang="en-US" sz="2400" b="1" dirty="0">
                  <a:solidFill>
                    <a:schemeClr val="tx1"/>
                  </a:solidFill>
                  <a:latin typeface="Arial Unicode MS" pitchFamily="34" charset="-120"/>
                  <a:ea typeface="Arial Unicode MS" pitchFamily="34" charset="-120"/>
                  <a:cs typeface="Arial Unicode MS" pitchFamily="34" charset="-120"/>
                </a:rPr>
                <a:t>局長  蔡復進</a:t>
              </a:r>
            </a:p>
          </p:txBody>
        </p:sp>
        <p:sp>
          <p:nvSpPr>
            <p:cNvPr id="6" name="手繪多邊形 5"/>
            <p:cNvSpPr/>
            <p:nvPr/>
          </p:nvSpPr>
          <p:spPr>
            <a:xfrm>
              <a:off x="279813" y="1456336"/>
              <a:ext cx="8662808" cy="1008068"/>
            </a:xfrm>
            <a:custGeom>
              <a:avLst/>
              <a:gdLst>
                <a:gd name="connsiteX0" fmla="*/ 0 w 8691218"/>
                <a:gd name="connsiteY0" fmla="*/ 87514 h 875137"/>
                <a:gd name="connsiteX1" fmla="*/ 87514 w 8691218"/>
                <a:gd name="connsiteY1" fmla="*/ 0 h 875137"/>
                <a:gd name="connsiteX2" fmla="*/ 8603704 w 8691218"/>
                <a:gd name="connsiteY2" fmla="*/ 0 h 875137"/>
                <a:gd name="connsiteX3" fmla="*/ 8691218 w 8691218"/>
                <a:gd name="connsiteY3" fmla="*/ 87514 h 875137"/>
                <a:gd name="connsiteX4" fmla="*/ 8691218 w 8691218"/>
                <a:gd name="connsiteY4" fmla="*/ 787623 h 875137"/>
                <a:gd name="connsiteX5" fmla="*/ 8603704 w 8691218"/>
                <a:gd name="connsiteY5" fmla="*/ 875137 h 875137"/>
                <a:gd name="connsiteX6" fmla="*/ 87514 w 8691218"/>
                <a:gd name="connsiteY6" fmla="*/ 875137 h 875137"/>
                <a:gd name="connsiteX7" fmla="*/ 0 w 8691218"/>
                <a:gd name="connsiteY7" fmla="*/ 787623 h 875137"/>
                <a:gd name="connsiteX8" fmla="*/ 0 w 8691218"/>
                <a:gd name="connsiteY8" fmla="*/ 87514 h 87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91218" h="875137">
                  <a:moveTo>
                    <a:pt x="0" y="87514"/>
                  </a:moveTo>
                  <a:cubicBezTo>
                    <a:pt x="0" y="39181"/>
                    <a:pt x="39181" y="0"/>
                    <a:pt x="87514" y="0"/>
                  </a:cubicBezTo>
                  <a:lnTo>
                    <a:pt x="8603704" y="0"/>
                  </a:lnTo>
                  <a:cubicBezTo>
                    <a:pt x="8652037" y="0"/>
                    <a:pt x="8691218" y="39181"/>
                    <a:pt x="8691218" y="87514"/>
                  </a:cubicBezTo>
                  <a:lnTo>
                    <a:pt x="8691218" y="787623"/>
                  </a:lnTo>
                  <a:cubicBezTo>
                    <a:pt x="8691218" y="835956"/>
                    <a:pt x="8652037" y="875137"/>
                    <a:pt x="8603704" y="875137"/>
                  </a:cubicBezTo>
                  <a:lnTo>
                    <a:pt x="87514" y="875137"/>
                  </a:lnTo>
                  <a:cubicBezTo>
                    <a:pt x="39181" y="875137"/>
                    <a:pt x="0" y="835956"/>
                    <a:pt x="0" y="787623"/>
                  </a:cubicBezTo>
                  <a:lnTo>
                    <a:pt x="0" y="87514"/>
                  </a:lnTo>
                  <a:close/>
                </a:path>
              </a:pathLst>
            </a:custGeom>
            <a:noFill/>
            <a:ln>
              <a:solidFill>
                <a:schemeClr val="accent3">
                  <a:lumMod val="75000"/>
                </a:schemeClr>
              </a:solidFill>
            </a:ln>
          </p:spPr>
          <p:style>
            <a:lnRef idx="3">
              <a:schemeClr val="lt1">
                <a:shade val="80000"/>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lIns="117072" tIns="117072" rIns="117072" bIns="117072" spcCol="1270" anchor="ctr"/>
            <a:lstStyle/>
            <a:p>
              <a:pPr algn="ctr" defTabSz="1066800">
                <a:lnSpc>
                  <a:spcPct val="90000"/>
                </a:lnSpc>
                <a:spcAft>
                  <a:spcPct val="35000"/>
                </a:spcAft>
                <a:defRPr/>
              </a:pPr>
              <a:r>
                <a:rPr lang="zh-TW" altLang="en-US" sz="2400" b="1" dirty="0">
                  <a:solidFill>
                    <a:schemeClr val="tx1"/>
                  </a:solidFill>
                  <a:latin typeface="Arial Unicode MS" pitchFamily="34" charset="-120"/>
                  <a:ea typeface="Arial Unicode MS" pitchFamily="34" charset="-120"/>
                  <a:cs typeface="Arial Unicode MS" pitchFamily="34" charset="-120"/>
                </a:rPr>
                <a:t>副局長  鄭清福</a:t>
              </a:r>
            </a:p>
          </p:txBody>
        </p:sp>
        <p:sp>
          <p:nvSpPr>
            <p:cNvPr id="7" name="手繪多邊形 6"/>
            <p:cNvSpPr/>
            <p:nvPr/>
          </p:nvSpPr>
          <p:spPr>
            <a:xfrm>
              <a:off x="8242548" y="2480280"/>
              <a:ext cx="695311" cy="3384738"/>
            </a:xfrm>
            <a:custGeom>
              <a:avLst/>
              <a:gdLst>
                <a:gd name="connsiteX0" fmla="*/ 0 w 694697"/>
                <a:gd name="connsiteY0" fmla="*/ 69470 h 3832412"/>
                <a:gd name="connsiteX1" fmla="*/ 69470 w 694697"/>
                <a:gd name="connsiteY1" fmla="*/ 0 h 3832412"/>
                <a:gd name="connsiteX2" fmla="*/ 625227 w 694697"/>
                <a:gd name="connsiteY2" fmla="*/ 0 h 3832412"/>
                <a:gd name="connsiteX3" fmla="*/ 694697 w 694697"/>
                <a:gd name="connsiteY3" fmla="*/ 69470 h 3832412"/>
                <a:gd name="connsiteX4" fmla="*/ 694697 w 694697"/>
                <a:gd name="connsiteY4" fmla="*/ 3762942 h 3832412"/>
                <a:gd name="connsiteX5" fmla="*/ 625227 w 694697"/>
                <a:gd name="connsiteY5" fmla="*/ 3832412 h 3832412"/>
                <a:gd name="connsiteX6" fmla="*/ 69470 w 694697"/>
                <a:gd name="connsiteY6" fmla="*/ 3832412 h 3832412"/>
                <a:gd name="connsiteX7" fmla="*/ 0 w 694697"/>
                <a:gd name="connsiteY7" fmla="*/ 3762942 h 3832412"/>
                <a:gd name="connsiteX8" fmla="*/ 0 w 694697"/>
                <a:gd name="connsiteY8" fmla="*/ 69470 h 383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697" h="3832412">
                  <a:moveTo>
                    <a:pt x="0" y="69470"/>
                  </a:moveTo>
                  <a:cubicBezTo>
                    <a:pt x="0" y="31103"/>
                    <a:pt x="31103" y="0"/>
                    <a:pt x="69470" y="0"/>
                  </a:cubicBezTo>
                  <a:lnTo>
                    <a:pt x="625227" y="0"/>
                  </a:lnTo>
                  <a:cubicBezTo>
                    <a:pt x="663594" y="0"/>
                    <a:pt x="694697" y="31103"/>
                    <a:pt x="694697" y="69470"/>
                  </a:cubicBezTo>
                  <a:lnTo>
                    <a:pt x="694697" y="3762942"/>
                  </a:lnTo>
                  <a:cubicBezTo>
                    <a:pt x="694697" y="3801309"/>
                    <a:pt x="663594" y="3832412"/>
                    <a:pt x="625227" y="3832412"/>
                  </a:cubicBezTo>
                  <a:lnTo>
                    <a:pt x="69470" y="3832412"/>
                  </a:lnTo>
                  <a:cubicBezTo>
                    <a:pt x="31103" y="3832412"/>
                    <a:pt x="0" y="3801309"/>
                    <a:pt x="0" y="3762942"/>
                  </a:cubicBezTo>
                  <a:lnTo>
                    <a:pt x="0" y="69470"/>
                  </a:lnTo>
                  <a:close/>
                </a:path>
              </a:pathLst>
            </a:custGeom>
            <a:noFill/>
            <a:ln>
              <a:solidFill>
                <a:schemeClr val="accent3">
                  <a:lumMod val="75000"/>
                </a:schemeClr>
              </a:solidFill>
            </a:ln>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vert="eaVert" lIns="111787" tIns="111787" rIns="111787" bIns="111787" anchor="ctr"/>
            <a:lstStyle>
              <a:lvl1pPr defTabSz="1066800"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defTabSz="106680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defTabSz="10668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defTabSz="10668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defTabSz="10668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lnSpc>
                  <a:spcPts val="2400"/>
                </a:lnSpc>
                <a:spcAft>
                  <a:spcPct val="35000"/>
                </a:spcAft>
              </a:pPr>
              <a:r>
                <a:rPr lang="zh-TW" altLang="en-US" sz="2000" dirty="0">
                  <a:latin typeface="Arial Unicode MS" panose="020B0604020202020204" pitchFamily="34" charset="-120"/>
                  <a:ea typeface="Arial Unicode MS" panose="020B0604020202020204" pitchFamily="34" charset="-120"/>
                  <a:cs typeface="Arial Unicode MS" panose="020B0604020202020204" pitchFamily="34" charset="-120"/>
                </a:rPr>
                <a:t>農務管理科</a:t>
              </a:r>
              <a:r>
                <a:rPr lang="en-US" altLang="zh-TW" sz="2000" dirty="0">
                  <a:latin typeface="Arial Unicode MS" panose="020B0604020202020204" pitchFamily="34" charset="-120"/>
                  <a:ea typeface="Arial Unicode MS" panose="020B0604020202020204" pitchFamily="34" charset="-120"/>
                  <a:cs typeface="Arial Unicode MS" panose="020B0604020202020204" pitchFamily="34" charset="-120"/>
                </a:rPr>
                <a:t/>
              </a:r>
              <a:br>
                <a:rPr lang="en-US" altLang="zh-TW" sz="2000" dirty="0">
                  <a:latin typeface="Arial Unicode MS" panose="020B0604020202020204" pitchFamily="34" charset="-120"/>
                  <a:ea typeface="Arial Unicode MS" panose="020B0604020202020204" pitchFamily="34" charset="-120"/>
                  <a:cs typeface="Arial Unicode MS" panose="020B0604020202020204" pitchFamily="34" charset="-120"/>
                </a:rPr>
              </a:br>
              <a:r>
                <a:rPr lang="zh-TW" altLang="en-US" sz="2000" dirty="0" smtClean="0">
                  <a:latin typeface="Arial Unicode MS" panose="020B0604020202020204" pitchFamily="34" charset="-120"/>
                  <a:ea typeface="Arial Unicode MS" panose="020B0604020202020204" pitchFamily="34" charset="-120"/>
                  <a:cs typeface="Arial Unicode MS" panose="020B0604020202020204" pitchFamily="34" charset="-120"/>
                </a:rPr>
                <a:t>科長  </a:t>
              </a:r>
              <a:r>
                <a:rPr lang="zh-TW" altLang="en-US" sz="2000" dirty="0">
                  <a:latin typeface="Arial Unicode MS" panose="020B0604020202020204" pitchFamily="34" charset="-120"/>
                  <a:ea typeface="Arial Unicode MS" panose="020B0604020202020204" pitchFamily="34" charset="-120"/>
                  <a:cs typeface="Arial Unicode MS" panose="020B0604020202020204" pitchFamily="34" charset="-120"/>
                </a:rPr>
                <a:t>林鄉薰</a:t>
              </a:r>
            </a:p>
          </p:txBody>
        </p:sp>
        <p:sp>
          <p:nvSpPr>
            <p:cNvPr id="8" name="手繪多邊形 7"/>
            <p:cNvSpPr/>
            <p:nvPr/>
          </p:nvSpPr>
          <p:spPr>
            <a:xfrm>
              <a:off x="7518663" y="2480280"/>
              <a:ext cx="695311" cy="3384738"/>
            </a:xfrm>
            <a:custGeom>
              <a:avLst/>
              <a:gdLst>
                <a:gd name="connsiteX0" fmla="*/ 0 w 694697"/>
                <a:gd name="connsiteY0" fmla="*/ 69470 h 3832412"/>
                <a:gd name="connsiteX1" fmla="*/ 69470 w 694697"/>
                <a:gd name="connsiteY1" fmla="*/ 0 h 3832412"/>
                <a:gd name="connsiteX2" fmla="*/ 625227 w 694697"/>
                <a:gd name="connsiteY2" fmla="*/ 0 h 3832412"/>
                <a:gd name="connsiteX3" fmla="*/ 694697 w 694697"/>
                <a:gd name="connsiteY3" fmla="*/ 69470 h 3832412"/>
                <a:gd name="connsiteX4" fmla="*/ 694697 w 694697"/>
                <a:gd name="connsiteY4" fmla="*/ 3762942 h 3832412"/>
                <a:gd name="connsiteX5" fmla="*/ 625227 w 694697"/>
                <a:gd name="connsiteY5" fmla="*/ 3832412 h 3832412"/>
                <a:gd name="connsiteX6" fmla="*/ 69470 w 694697"/>
                <a:gd name="connsiteY6" fmla="*/ 3832412 h 3832412"/>
                <a:gd name="connsiteX7" fmla="*/ 0 w 694697"/>
                <a:gd name="connsiteY7" fmla="*/ 3762942 h 3832412"/>
                <a:gd name="connsiteX8" fmla="*/ 0 w 694697"/>
                <a:gd name="connsiteY8" fmla="*/ 69470 h 383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697" h="3832412">
                  <a:moveTo>
                    <a:pt x="0" y="69470"/>
                  </a:moveTo>
                  <a:cubicBezTo>
                    <a:pt x="0" y="31103"/>
                    <a:pt x="31103" y="0"/>
                    <a:pt x="69470" y="0"/>
                  </a:cubicBezTo>
                  <a:lnTo>
                    <a:pt x="625227" y="0"/>
                  </a:lnTo>
                  <a:cubicBezTo>
                    <a:pt x="663594" y="0"/>
                    <a:pt x="694697" y="31103"/>
                    <a:pt x="694697" y="69470"/>
                  </a:cubicBezTo>
                  <a:lnTo>
                    <a:pt x="694697" y="3762942"/>
                  </a:lnTo>
                  <a:cubicBezTo>
                    <a:pt x="694697" y="3801309"/>
                    <a:pt x="663594" y="3832412"/>
                    <a:pt x="625227" y="3832412"/>
                  </a:cubicBezTo>
                  <a:lnTo>
                    <a:pt x="69470" y="3832412"/>
                  </a:lnTo>
                  <a:cubicBezTo>
                    <a:pt x="31103" y="3832412"/>
                    <a:pt x="0" y="3801309"/>
                    <a:pt x="0" y="3762942"/>
                  </a:cubicBezTo>
                  <a:lnTo>
                    <a:pt x="0" y="69470"/>
                  </a:lnTo>
                  <a:close/>
                </a:path>
              </a:pathLst>
            </a:custGeom>
            <a:noFill/>
            <a:ln>
              <a:solidFill>
                <a:schemeClr val="accent3">
                  <a:lumMod val="75000"/>
                </a:schemeClr>
              </a:solidFill>
            </a:ln>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vert="eaVert" lIns="111787" tIns="111787" rIns="111787" bIns="111787" spcCol="1270" anchor="ctr"/>
            <a:lstStyle/>
            <a:p>
              <a:pPr algn="ctr" defTabSz="1066800">
                <a:lnSpc>
                  <a:spcPts val="2400"/>
                </a:lnSpc>
                <a:spcAft>
                  <a:spcPct val="35000"/>
                </a:spcAft>
                <a:defRPr/>
              </a:pPr>
              <a:r>
                <a:rPr lang="zh-TW" altLang="en-US" sz="2000" dirty="0">
                  <a:solidFill>
                    <a:schemeClr val="tx1"/>
                  </a:solidFill>
                  <a:latin typeface="Arial Unicode MS" pitchFamily="34" charset="-120"/>
                  <a:ea typeface="Arial Unicode MS" pitchFamily="34" charset="-120"/>
                  <a:cs typeface="Arial Unicode MS" pitchFamily="34" charset="-120"/>
                </a:rPr>
                <a:t>行銷輔導科</a:t>
              </a:r>
              <a:r>
                <a:rPr lang="en-US" altLang="zh-TW" sz="2000" dirty="0">
                  <a:solidFill>
                    <a:schemeClr val="tx1"/>
                  </a:solidFill>
                  <a:latin typeface="Arial Unicode MS" pitchFamily="34" charset="-120"/>
                  <a:ea typeface="Arial Unicode MS" pitchFamily="34" charset="-120"/>
                  <a:cs typeface="Arial Unicode MS" pitchFamily="34" charset="-120"/>
                </a:rPr>
                <a:t/>
              </a:r>
              <a:br>
                <a:rPr lang="en-US" altLang="zh-TW" sz="2000" dirty="0">
                  <a:solidFill>
                    <a:schemeClr val="tx1"/>
                  </a:solidFill>
                  <a:latin typeface="Arial Unicode MS" pitchFamily="34" charset="-120"/>
                  <a:ea typeface="Arial Unicode MS" pitchFamily="34" charset="-120"/>
                  <a:cs typeface="Arial Unicode MS" pitchFamily="34" charset="-120"/>
                </a:rPr>
              </a:br>
              <a:r>
                <a:rPr lang="zh-TW" altLang="en-US" sz="2000" dirty="0" smtClean="0">
                  <a:solidFill>
                    <a:schemeClr val="tx1"/>
                  </a:solidFill>
                  <a:latin typeface="Arial Unicode MS" pitchFamily="34" charset="-120"/>
                  <a:ea typeface="Arial Unicode MS" pitchFamily="34" charset="-120"/>
                  <a:cs typeface="Arial Unicode MS" pitchFamily="34" charset="-120"/>
                </a:rPr>
                <a:t>科長  </a:t>
              </a:r>
              <a:r>
                <a:rPr lang="zh-TW" altLang="en-US" sz="2000" dirty="0">
                  <a:solidFill>
                    <a:schemeClr val="tx1"/>
                  </a:solidFill>
                  <a:latin typeface="Arial Unicode MS" pitchFamily="34" charset="-120"/>
                  <a:ea typeface="Arial Unicode MS" pitchFamily="34" charset="-120"/>
                  <a:cs typeface="Arial Unicode MS" pitchFamily="34" charset="-120"/>
                </a:rPr>
                <a:t>廖大慶</a:t>
              </a:r>
            </a:p>
          </p:txBody>
        </p:sp>
        <p:sp>
          <p:nvSpPr>
            <p:cNvPr id="9" name="手繪多邊形 8"/>
            <p:cNvSpPr/>
            <p:nvPr/>
          </p:nvSpPr>
          <p:spPr>
            <a:xfrm>
              <a:off x="6794778" y="2480280"/>
              <a:ext cx="695311" cy="3384738"/>
            </a:xfrm>
            <a:custGeom>
              <a:avLst/>
              <a:gdLst>
                <a:gd name="connsiteX0" fmla="*/ 0 w 694697"/>
                <a:gd name="connsiteY0" fmla="*/ 69470 h 3832412"/>
                <a:gd name="connsiteX1" fmla="*/ 69470 w 694697"/>
                <a:gd name="connsiteY1" fmla="*/ 0 h 3832412"/>
                <a:gd name="connsiteX2" fmla="*/ 625227 w 694697"/>
                <a:gd name="connsiteY2" fmla="*/ 0 h 3832412"/>
                <a:gd name="connsiteX3" fmla="*/ 694697 w 694697"/>
                <a:gd name="connsiteY3" fmla="*/ 69470 h 3832412"/>
                <a:gd name="connsiteX4" fmla="*/ 694697 w 694697"/>
                <a:gd name="connsiteY4" fmla="*/ 3762942 h 3832412"/>
                <a:gd name="connsiteX5" fmla="*/ 625227 w 694697"/>
                <a:gd name="connsiteY5" fmla="*/ 3832412 h 3832412"/>
                <a:gd name="connsiteX6" fmla="*/ 69470 w 694697"/>
                <a:gd name="connsiteY6" fmla="*/ 3832412 h 3832412"/>
                <a:gd name="connsiteX7" fmla="*/ 0 w 694697"/>
                <a:gd name="connsiteY7" fmla="*/ 3762942 h 3832412"/>
                <a:gd name="connsiteX8" fmla="*/ 0 w 694697"/>
                <a:gd name="connsiteY8" fmla="*/ 69470 h 383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697" h="3832412">
                  <a:moveTo>
                    <a:pt x="0" y="69470"/>
                  </a:moveTo>
                  <a:cubicBezTo>
                    <a:pt x="0" y="31103"/>
                    <a:pt x="31103" y="0"/>
                    <a:pt x="69470" y="0"/>
                  </a:cubicBezTo>
                  <a:lnTo>
                    <a:pt x="625227" y="0"/>
                  </a:lnTo>
                  <a:cubicBezTo>
                    <a:pt x="663594" y="0"/>
                    <a:pt x="694697" y="31103"/>
                    <a:pt x="694697" y="69470"/>
                  </a:cubicBezTo>
                  <a:lnTo>
                    <a:pt x="694697" y="3762942"/>
                  </a:lnTo>
                  <a:cubicBezTo>
                    <a:pt x="694697" y="3801309"/>
                    <a:pt x="663594" y="3832412"/>
                    <a:pt x="625227" y="3832412"/>
                  </a:cubicBezTo>
                  <a:lnTo>
                    <a:pt x="69470" y="3832412"/>
                  </a:lnTo>
                  <a:cubicBezTo>
                    <a:pt x="31103" y="3832412"/>
                    <a:pt x="0" y="3801309"/>
                    <a:pt x="0" y="3762942"/>
                  </a:cubicBezTo>
                  <a:lnTo>
                    <a:pt x="0" y="69470"/>
                  </a:lnTo>
                  <a:close/>
                </a:path>
              </a:pathLst>
            </a:custGeom>
            <a:noFill/>
            <a:ln>
              <a:solidFill>
                <a:schemeClr val="accent3">
                  <a:lumMod val="75000"/>
                </a:schemeClr>
              </a:solidFill>
            </a:ln>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vert="eaVert" lIns="111787" tIns="111787" rIns="111787" bIns="111787" spcCol="1270" anchor="ctr"/>
            <a:lstStyle/>
            <a:p>
              <a:pPr algn="ctr" defTabSz="1066800">
                <a:lnSpc>
                  <a:spcPts val="2400"/>
                </a:lnSpc>
                <a:spcAft>
                  <a:spcPct val="35000"/>
                </a:spcAft>
                <a:defRPr/>
              </a:pPr>
              <a:r>
                <a:rPr lang="zh-TW" altLang="en-US" sz="2000" dirty="0">
                  <a:solidFill>
                    <a:schemeClr val="tx1"/>
                  </a:solidFill>
                  <a:latin typeface="Arial Unicode MS" pitchFamily="34" charset="-120"/>
                  <a:ea typeface="Arial Unicode MS" pitchFamily="34" charset="-120"/>
                  <a:cs typeface="Arial Unicode MS" pitchFamily="34" charset="-120"/>
                </a:rPr>
                <a:t>農民組織科</a:t>
              </a:r>
              <a:r>
                <a:rPr lang="en-US" altLang="zh-TW" sz="2000" dirty="0">
                  <a:solidFill>
                    <a:schemeClr val="tx1"/>
                  </a:solidFill>
                  <a:latin typeface="Arial Unicode MS" pitchFamily="34" charset="-120"/>
                  <a:ea typeface="Arial Unicode MS" pitchFamily="34" charset="-120"/>
                  <a:cs typeface="Arial Unicode MS" pitchFamily="34" charset="-120"/>
                </a:rPr>
                <a:t/>
              </a:r>
              <a:br>
                <a:rPr lang="en-US" altLang="zh-TW" sz="2000" dirty="0">
                  <a:solidFill>
                    <a:schemeClr val="tx1"/>
                  </a:solidFill>
                  <a:latin typeface="Arial Unicode MS" pitchFamily="34" charset="-120"/>
                  <a:ea typeface="Arial Unicode MS" pitchFamily="34" charset="-120"/>
                  <a:cs typeface="Arial Unicode MS" pitchFamily="34" charset="-120"/>
                </a:rPr>
              </a:br>
              <a:r>
                <a:rPr lang="zh-TW" altLang="en-US" sz="2000" dirty="0" smtClean="0">
                  <a:solidFill>
                    <a:schemeClr val="tx1"/>
                  </a:solidFill>
                  <a:latin typeface="Arial Unicode MS" pitchFamily="34" charset="-120"/>
                  <a:ea typeface="Arial Unicode MS" pitchFamily="34" charset="-120"/>
                  <a:cs typeface="Arial Unicode MS" pitchFamily="34" charset="-120"/>
                </a:rPr>
                <a:t>科長  </a:t>
              </a:r>
              <a:r>
                <a:rPr lang="zh-TW" altLang="en-US" sz="2000" dirty="0">
                  <a:solidFill>
                    <a:schemeClr val="tx1"/>
                  </a:solidFill>
                  <a:latin typeface="Arial Unicode MS" pitchFamily="34" charset="-120"/>
                  <a:ea typeface="Arial Unicode MS" pitchFamily="34" charset="-120"/>
                  <a:cs typeface="Arial Unicode MS" pitchFamily="34" charset="-120"/>
                </a:rPr>
                <a:t>梁銘憲</a:t>
              </a:r>
            </a:p>
          </p:txBody>
        </p:sp>
        <p:sp>
          <p:nvSpPr>
            <p:cNvPr id="10" name="手繪多邊形 9"/>
            <p:cNvSpPr/>
            <p:nvPr/>
          </p:nvSpPr>
          <p:spPr>
            <a:xfrm>
              <a:off x="6070894" y="2480280"/>
              <a:ext cx="695311" cy="3384738"/>
            </a:xfrm>
            <a:custGeom>
              <a:avLst/>
              <a:gdLst>
                <a:gd name="connsiteX0" fmla="*/ 0 w 694697"/>
                <a:gd name="connsiteY0" fmla="*/ 69470 h 3832412"/>
                <a:gd name="connsiteX1" fmla="*/ 69470 w 694697"/>
                <a:gd name="connsiteY1" fmla="*/ 0 h 3832412"/>
                <a:gd name="connsiteX2" fmla="*/ 625227 w 694697"/>
                <a:gd name="connsiteY2" fmla="*/ 0 h 3832412"/>
                <a:gd name="connsiteX3" fmla="*/ 694697 w 694697"/>
                <a:gd name="connsiteY3" fmla="*/ 69470 h 3832412"/>
                <a:gd name="connsiteX4" fmla="*/ 694697 w 694697"/>
                <a:gd name="connsiteY4" fmla="*/ 3762942 h 3832412"/>
                <a:gd name="connsiteX5" fmla="*/ 625227 w 694697"/>
                <a:gd name="connsiteY5" fmla="*/ 3832412 h 3832412"/>
                <a:gd name="connsiteX6" fmla="*/ 69470 w 694697"/>
                <a:gd name="connsiteY6" fmla="*/ 3832412 h 3832412"/>
                <a:gd name="connsiteX7" fmla="*/ 0 w 694697"/>
                <a:gd name="connsiteY7" fmla="*/ 3762942 h 3832412"/>
                <a:gd name="connsiteX8" fmla="*/ 0 w 694697"/>
                <a:gd name="connsiteY8" fmla="*/ 69470 h 383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697" h="3832412">
                  <a:moveTo>
                    <a:pt x="0" y="69470"/>
                  </a:moveTo>
                  <a:cubicBezTo>
                    <a:pt x="0" y="31103"/>
                    <a:pt x="31103" y="0"/>
                    <a:pt x="69470" y="0"/>
                  </a:cubicBezTo>
                  <a:lnTo>
                    <a:pt x="625227" y="0"/>
                  </a:lnTo>
                  <a:cubicBezTo>
                    <a:pt x="663594" y="0"/>
                    <a:pt x="694697" y="31103"/>
                    <a:pt x="694697" y="69470"/>
                  </a:cubicBezTo>
                  <a:lnTo>
                    <a:pt x="694697" y="3762942"/>
                  </a:lnTo>
                  <a:cubicBezTo>
                    <a:pt x="694697" y="3801309"/>
                    <a:pt x="663594" y="3832412"/>
                    <a:pt x="625227" y="3832412"/>
                  </a:cubicBezTo>
                  <a:lnTo>
                    <a:pt x="69470" y="3832412"/>
                  </a:lnTo>
                  <a:cubicBezTo>
                    <a:pt x="31103" y="3832412"/>
                    <a:pt x="0" y="3801309"/>
                    <a:pt x="0" y="3762942"/>
                  </a:cubicBezTo>
                  <a:lnTo>
                    <a:pt x="0" y="69470"/>
                  </a:lnTo>
                  <a:close/>
                </a:path>
              </a:pathLst>
            </a:custGeom>
            <a:noFill/>
            <a:ln>
              <a:solidFill>
                <a:schemeClr val="accent3">
                  <a:lumMod val="75000"/>
                </a:schemeClr>
              </a:solidFill>
            </a:ln>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vert="eaVert" lIns="111787" tIns="111787" rIns="111787" bIns="111787" spcCol="1270" anchor="ctr"/>
            <a:lstStyle/>
            <a:p>
              <a:pPr algn="ctr" defTabSz="1066800">
                <a:lnSpc>
                  <a:spcPts val="2400"/>
                </a:lnSpc>
                <a:spcAft>
                  <a:spcPct val="35000"/>
                </a:spcAft>
                <a:defRPr/>
              </a:pPr>
              <a:r>
                <a:rPr lang="zh-TW" altLang="en-US" sz="2000" dirty="0">
                  <a:solidFill>
                    <a:schemeClr val="tx1"/>
                  </a:solidFill>
                  <a:latin typeface="Arial Unicode MS" pitchFamily="34" charset="-120"/>
                  <a:ea typeface="Arial Unicode MS" pitchFamily="34" charset="-120"/>
                  <a:cs typeface="Arial Unicode MS" pitchFamily="34" charset="-120"/>
                </a:rPr>
                <a:t>批發市場管理科</a:t>
              </a:r>
              <a:r>
                <a:rPr lang="en-US" altLang="zh-TW" sz="2000" dirty="0">
                  <a:solidFill>
                    <a:schemeClr val="tx1"/>
                  </a:solidFill>
                  <a:latin typeface="Arial Unicode MS" pitchFamily="34" charset="-120"/>
                  <a:ea typeface="Arial Unicode MS" pitchFamily="34" charset="-120"/>
                  <a:cs typeface="Arial Unicode MS" pitchFamily="34" charset="-120"/>
                </a:rPr>
                <a:t/>
              </a:r>
              <a:br>
                <a:rPr lang="en-US" altLang="zh-TW" sz="2000" dirty="0">
                  <a:solidFill>
                    <a:schemeClr val="tx1"/>
                  </a:solidFill>
                  <a:latin typeface="Arial Unicode MS" pitchFamily="34" charset="-120"/>
                  <a:ea typeface="Arial Unicode MS" pitchFamily="34" charset="-120"/>
                  <a:cs typeface="Arial Unicode MS" pitchFamily="34" charset="-120"/>
                </a:rPr>
              </a:br>
              <a:r>
                <a:rPr lang="zh-TW" altLang="en-US" sz="2000" dirty="0" smtClean="0">
                  <a:solidFill>
                    <a:schemeClr val="tx1"/>
                  </a:solidFill>
                  <a:latin typeface="Arial Unicode MS" pitchFamily="34" charset="-120"/>
                  <a:ea typeface="Arial Unicode MS" pitchFamily="34" charset="-120"/>
                  <a:cs typeface="Arial Unicode MS" pitchFamily="34" charset="-120"/>
                </a:rPr>
                <a:t>科長  </a:t>
              </a:r>
              <a:r>
                <a:rPr lang="zh-TW" altLang="en-US" sz="2000" dirty="0">
                  <a:solidFill>
                    <a:schemeClr val="tx1"/>
                  </a:solidFill>
                  <a:latin typeface="Arial Unicode MS" pitchFamily="34" charset="-120"/>
                  <a:ea typeface="Arial Unicode MS" pitchFamily="34" charset="-120"/>
                  <a:cs typeface="Arial Unicode MS" pitchFamily="34" charset="-120"/>
                </a:rPr>
                <a:t>胡志銘</a:t>
              </a:r>
              <a:endParaRPr lang="en-US" sz="2000" dirty="0">
                <a:solidFill>
                  <a:schemeClr val="tx1"/>
                </a:solidFill>
                <a:latin typeface="Arial Unicode MS" pitchFamily="34" charset="-120"/>
                <a:ea typeface="Arial Unicode MS" pitchFamily="34" charset="-120"/>
                <a:cs typeface="Arial Unicode MS" pitchFamily="34" charset="-120"/>
              </a:endParaRPr>
            </a:p>
          </p:txBody>
        </p:sp>
        <p:sp>
          <p:nvSpPr>
            <p:cNvPr id="11" name="手繪多邊形 10"/>
            <p:cNvSpPr/>
            <p:nvPr/>
          </p:nvSpPr>
          <p:spPr>
            <a:xfrm>
              <a:off x="5347008" y="2480280"/>
              <a:ext cx="695311" cy="3384738"/>
            </a:xfrm>
            <a:custGeom>
              <a:avLst/>
              <a:gdLst>
                <a:gd name="connsiteX0" fmla="*/ 0 w 694697"/>
                <a:gd name="connsiteY0" fmla="*/ 69470 h 3832412"/>
                <a:gd name="connsiteX1" fmla="*/ 69470 w 694697"/>
                <a:gd name="connsiteY1" fmla="*/ 0 h 3832412"/>
                <a:gd name="connsiteX2" fmla="*/ 625227 w 694697"/>
                <a:gd name="connsiteY2" fmla="*/ 0 h 3832412"/>
                <a:gd name="connsiteX3" fmla="*/ 694697 w 694697"/>
                <a:gd name="connsiteY3" fmla="*/ 69470 h 3832412"/>
                <a:gd name="connsiteX4" fmla="*/ 694697 w 694697"/>
                <a:gd name="connsiteY4" fmla="*/ 3762942 h 3832412"/>
                <a:gd name="connsiteX5" fmla="*/ 625227 w 694697"/>
                <a:gd name="connsiteY5" fmla="*/ 3832412 h 3832412"/>
                <a:gd name="connsiteX6" fmla="*/ 69470 w 694697"/>
                <a:gd name="connsiteY6" fmla="*/ 3832412 h 3832412"/>
                <a:gd name="connsiteX7" fmla="*/ 0 w 694697"/>
                <a:gd name="connsiteY7" fmla="*/ 3762942 h 3832412"/>
                <a:gd name="connsiteX8" fmla="*/ 0 w 694697"/>
                <a:gd name="connsiteY8" fmla="*/ 69470 h 383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697" h="3832412">
                  <a:moveTo>
                    <a:pt x="0" y="69470"/>
                  </a:moveTo>
                  <a:cubicBezTo>
                    <a:pt x="0" y="31103"/>
                    <a:pt x="31103" y="0"/>
                    <a:pt x="69470" y="0"/>
                  </a:cubicBezTo>
                  <a:lnTo>
                    <a:pt x="625227" y="0"/>
                  </a:lnTo>
                  <a:cubicBezTo>
                    <a:pt x="663594" y="0"/>
                    <a:pt x="694697" y="31103"/>
                    <a:pt x="694697" y="69470"/>
                  </a:cubicBezTo>
                  <a:lnTo>
                    <a:pt x="694697" y="3762942"/>
                  </a:lnTo>
                  <a:cubicBezTo>
                    <a:pt x="694697" y="3801309"/>
                    <a:pt x="663594" y="3832412"/>
                    <a:pt x="625227" y="3832412"/>
                  </a:cubicBezTo>
                  <a:lnTo>
                    <a:pt x="69470" y="3832412"/>
                  </a:lnTo>
                  <a:cubicBezTo>
                    <a:pt x="31103" y="3832412"/>
                    <a:pt x="0" y="3801309"/>
                    <a:pt x="0" y="3762942"/>
                  </a:cubicBezTo>
                  <a:lnTo>
                    <a:pt x="0" y="69470"/>
                  </a:lnTo>
                  <a:close/>
                </a:path>
              </a:pathLst>
            </a:custGeom>
            <a:noFill/>
            <a:ln>
              <a:solidFill>
                <a:schemeClr val="accent3">
                  <a:lumMod val="75000"/>
                </a:schemeClr>
              </a:solidFill>
            </a:ln>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vert="eaVert" lIns="111787" tIns="111787" rIns="111787" bIns="111787" spcCol="1270" anchor="ctr"/>
            <a:lstStyle/>
            <a:p>
              <a:pPr algn="ctr" defTabSz="1066800">
                <a:lnSpc>
                  <a:spcPts val="2400"/>
                </a:lnSpc>
                <a:spcAft>
                  <a:spcPct val="35000"/>
                </a:spcAft>
                <a:defRPr/>
              </a:pPr>
              <a:r>
                <a:rPr lang="zh-TW" altLang="en-US" sz="2000" dirty="0">
                  <a:solidFill>
                    <a:schemeClr val="tx1"/>
                  </a:solidFill>
                  <a:latin typeface="Arial Unicode MS" pitchFamily="34" charset="-120"/>
                  <a:ea typeface="Arial Unicode MS" pitchFamily="34" charset="-120"/>
                  <a:cs typeface="Arial Unicode MS" pitchFamily="34" charset="-120"/>
                </a:rPr>
                <a:t>農村發展</a:t>
              </a:r>
              <a:r>
                <a:rPr lang="zh-TW" altLang="en-US" sz="2000" dirty="0" smtClean="0">
                  <a:solidFill>
                    <a:schemeClr val="tx1"/>
                  </a:solidFill>
                  <a:latin typeface="Arial Unicode MS" pitchFamily="34" charset="-120"/>
                  <a:ea typeface="Arial Unicode MS" pitchFamily="34" charset="-120"/>
                  <a:cs typeface="Arial Unicode MS" pitchFamily="34" charset="-120"/>
                </a:rPr>
                <a:t>科</a:t>
              </a:r>
              <a:r>
                <a:rPr lang="en-US" altLang="zh-TW" sz="2000" dirty="0" smtClean="0">
                  <a:solidFill>
                    <a:schemeClr val="tx1"/>
                  </a:solidFill>
                  <a:latin typeface="Arial Unicode MS" pitchFamily="34" charset="-120"/>
                  <a:ea typeface="Arial Unicode MS" pitchFamily="34" charset="-120"/>
                  <a:cs typeface="Arial Unicode MS" pitchFamily="34" charset="-120"/>
                </a:rPr>
                <a:t/>
              </a:r>
              <a:br>
                <a:rPr lang="en-US" altLang="zh-TW" sz="2000" dirty="0" smtClean="0">
                  <a:solidFill>
                    <a:schemeClr val="tx1"/>
                  </a:solidFill>
                  <a:latin typeface="Arial Unicode MS" pitchFamily="34" charset="-120"/>
                  <a:ea typeface="Arial Unicode MS" pitchFamily="34" charset="-120"/>
                  <a:cs typeface="Arial Unicode MS" pitchFamily="34" charset="-120"/>
                </a:rPr>
              </a:br>
              <a:r>
                <a:rPr lang="zh-TW" altLang="en-US" sz="2000" dirty="0" smtClean="0">
                  <a:solidFill>
                    <a:schemeClr val="tx1"/>
                  </a:solidFill>
                  <a:latin typeface="Arial Unicode MS" pitchFamily="34" charset="-120"/>
                  <a:ea typeface="Arial Unicode MS" pitchFamily="34" charset="-120"/>
                  <a:cs typeface="Arial Unicode MS" pitchFamily="34" charset="-120"/>
                </a:rPr>
                <a:t>科長  方啟峰</a:t>
              </a:r>
              <a:endParaRPr lang="zh-TW" altLang="en-US" sz="2000" dirty="0">
                <a:solidFill>
                  <a:schemeClr val="tx1"/>
                </a:solidFill>
                <a:latin typeface="Arial Unicode MS" pitchFamily="34" charset="-120"/>
                <a:ea typeface="Arial Unicode MS" pitchFamily="34" charset="-120"/>
                <a:cs typeface="Arial Unicode MS" pitchFamily="34" charset="-120"/>
              </a:endParaRPr>
            </a:p>
          </p:txBody>
        </p:sp>
        <p:sp>
          <p:nvSpPr>
            <p:cNvPr id="12" name="手繪多邊形 11"/>
            <p:cNvSpPr/>
            <p:nvPr/>
          </p:nvSpPr>
          <p:spPr>
            <a:xfrm>
              <a:off x="4623123" y="2480280"/>
              <a:ext cx="695311" cy="3384738"/>
            </a:xfrm>
            <a:custGeom>
              <a:avLst/>
              <a:gdLst>
                <a:gd name="connsiteX0" fmla="*/ 0 w 694697"/>
                <a:gd name="connsiteY0" fmla="*/ 69470 h 3832412"/>
                <a:gd name="connsiteX1" fmla="*/ 69470 w 694697"/>
                <a:gd name="connsiteY1" fmla="*/ 0 h 3832412"/>
                <a:gd name="connsiteX2" fmla="*/ 625227 w 694697"/>
                <a:gd name="connsiteY2" fmla="*/ 0 h 3832412"/>
                <a:gd name="connsiteX3" fmla="*/ 694697 w 694697"/>
                <a:gd name="connsiteY3" fmla="*/ 69470 h 3832412"/>
                <a:gd name="connsiteX4" fmla="*/ 694697 w 694697"/>
                <a:gd name="connsiteY4" fmla="*/ 3762942 h 3832412"/>
                <a:gd name="connsiteX5" fmla="*/ 625227 w 694697"/>
                <a:gd name="connsiteY5" fmla="*/ 3832412 h 3832412"/>
                <a:gd name="connsiteX6" fmla="*/ 69470 w 694697"/>
                <a:gd name="connsiteY6" fmla="*/ 3832412 h 3832412"/>
                <a:gd name="connsiteX7" fmla="*/ 0 w 694697"/>
                <a:gd name="connsiteY7" fmla="*/ 3762942 h 3832412"/>
                <a:gd name="connsiteX8" fmla="*/ 0 w 694697"/>
                <a:gd name="connsiteY8" fmla="*/ 69470 h 383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697" h="3832412">
                  <a:moveTo>
                    <a:pt x="0" y="69470"/>
                  </a:moveTo>
                  <a:cubicBezTo>
                    <a:pt x="0" y="31103"/>
                    <a:pt x="31103" y="0"/>
                    <a:pt x="69470" y="0"/>
                  </a:cubicBezTo>
                  <a:lnTo>
                    <a:pt x="625227" y="0"/>
                  </a:lnTo>
                  <a:cubicBezTo>
                    <a:pt x="663594" y="0"/>
                    <a:pt x="694697" y="31103"/>
                    <a:pt x="694697" y="69470"/>
                  </a:cubicBezTo>
                  <a:lnTo>
                    <a:pt x="694697" y="3762942"/>
                  </a:lnTo>
                  <a:cubicBezTo>
                    <a:pt x="694697" y="3801309"/>
                    <a:pt x="663594" y="3832412"/>
                    <a:pt x="625227" y="3832412"/>
                  </a:cubicBezTo>
                  <a:lnTo>
                    <a:pt x="69470" y="3832412"/>
                  </a:lnTo>
                  <a:cubicBezTo>
                    <a:pt x="31103" y="3832412"/>
                    <a:pt x="0" y="3801309"/>
                    <a:pt x="0" y="3762942"/>
                  </a:cubicBezTo>
                  <a:lnTo>
                    <a:pt x="0" y="69470"/>
                  </a:lnTo>
                  <a:close/>
                </a:path>
              </a:pathLst>
            </a:custGeom>
            <a:noFill/>
            <a:ln>
              <a:solidFill>
                <a:schemeClr val="accent3">
                  <a:lumMod val="75000"/>
                </a:schemeClr>
              </a:solidFill>
            </a:ln>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vert="eaVert" lIns="111787" tIns="111787" rIns="111787" bIns="111787" spcCol="1270" anchor="ctr"/>
            <a:lstStyle/>
            <a:p>
              <a:pPr algn="ctr" defTabSz="1066800">
                <a:lnSpc>
                  <a:spcPts val="2400"/>
                </a:lnSpc>
                <a:spcAft>
                  <a:spcPct val="35000"/>
                </a:spcAft>
                <a:defRPr/>
              </a:pPr>
              <a:r>
                <a:rPr lang="zh-TW" altLang="en-US" sz="2000" dirty="0">
                  <a:solidFill>
                    <a:schemeClr val="tx1"/>
                  </a:solidFill>
                  <a:latin typeface="Arial Unicode MS" pitchFamily="34" charset="-120"/>
                  <a:ea typeface="Arial Unicode MS" pitchFamily="34" charset="-120"/>
                  <a:cs typeface="Arial Unicode MS" pitchFamily="34" charset="-120"/>
                </a:rPr>
                <a:t>畜產管理科</a:t>
              </a:r>
              <a:r>
                <a:rPr lang="en-US" altLang="zh-TW" sz="2000" dirty="0">
                  <a:solidFill>
                    <a:schemeClr val="tx1"/>
                  </a:solidFill>
                  <a:latin typeface="Arial Unicode MS" pitchFamily="34" charset="-120"/>
                  <a:ea typeface="Arial Unicode MS" pitchFamily="34" charset="-120"/>
                  <a:cs typeface="Arial Unicode MS" pitchFamily="34" charset="-120"/>
                </a:rPr>
                <a:t/>
              </a:r>
              <a:br>
                <a:rPr lang="en-US" altLang="zh-TW" sz="2000" dirty="0">
                  <a:solidFill>
                    <a:schemeClr val="tx1"/>
                  </a:solidFill>
                  <a:latin typeface="Arial Unicode MS" pitchFamily="34" charset="-120"/>
                  <a:ea typeface="Arial Unicode MS" pitchFamily="34" charset="-120"/>
                  <a:cs typeface="Arial Unicode MS" pitchFamily="34" charset="-120"/>
                </a:rPr>
              </a:br>
              <a:r>
                <a:rPr lang="zh-TW" altLang="en-US" sz="2000" dirty="0">
                  <a:solidFill>
                    <a:schemeClr val="tx1"/>
                  </a:solidFill>
                  <a:latin typeface="Arial Unicode MS" pitchFamily="34" charset="-120"/>
                  <a:ea typeface="Arial Unicode MS" pitchFamily="34" charset="-120"/>
                  <a:cs typeface="Arial Unicode MS" pitchFamily="34" charset="-120"/>
                </a:rPr>
                <a:t>科長  許銘彰</a:t>
              </a:r>
            </a:p>
          </p:txBody>
        </p:sp>
        <p:sp>
          <p:nvSpPr>
            <p:cNvPr id="13" name="手繪多邊形 12"/>
            <p:cNvSpPr/>
            <p:nvPr/>
          </p:nvSpPr>
          <p:spPr>
            <a:xfrm>
              <a:off x="3899238" y="2480280"/>
              <a:ext cx="695311" cy="3384738"/>
            </a:xfrm>
            <a:custGeom>
              <a:avLst/>
              <a:gdLst>
                <a:gd name="connsiteX0" fmla="*/ 0 w 694697"/>
                <a:gd name="connsiteY0" fmla="*/ 69470 h 3832412"/>
                <a:gd name="connsiteX1" fmla="*/ 69470 w 694697"/>
                <a:gd name="connsiteY1" fmla="*/ 0 h 3832412"/>
                <a:gd name="connsiteX2" fmla="*/ 625227 w 694697"/>
                <a:gd name="connsiteY2" fmla="*/ 0 h 3832412"/>
                <a:gd name="connsiteX3" fmla="*/ 694697 w 694697"/>
                <a:gd name="connsiteY3" fmla="*/ 69470 h 3832412"/>
                <a:gd name="connsiteX4" fmla="*/ 694697 w 694697"/>
                <a:gd name="connsiteY4" fmla="*/ 3762942 h 3832412"/>
                <a:gd name="connsiteX5" fmla="*/ 625227 w 694697"/>
                <a:gd name="connsiteY5" fmla="*/ 3832412 h 3832412"/>
                <a:gd name="connsiteX6" fmla="*/ 69470 w 694697"/>
                <a:gd name="connsiteY6" fmla="*/ 3832412 h 3832412"/>
                <a:gd name="connsiteX7" fmla="*/ 0 w 694697"/>
                <a:gd name="connsiteY7" fmla="*/ 3762942 h 3832412"/>
                <a:gd name="connsiteX8" fmla="*/ 0 w 694697"/>
                <a:gd name="connsiteY8" fmla="*/ 69470 h 383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697" h="3832412">
                  <a:moveTo>
                    <a:pt x="0" y="69470"/>
                  </a:moveTo>
                  <a:cubicBezTo>
                    <a:pt x="0" y="31103"/>
                    <a:pt x="31103" y="0"/>
                    <a:pt x="69470" y="0"/>
                  </a:cubicBezTo>
                  <a:lnTo>
                    <a:pt x="625227" y="0"/>
                  </a:lnTo>
                  <a:cubicBezTo>
                    <a:pt x="663594" y="0"/>
                    <a:pt x="694697" y="31103"/>
                    <a:pt x="694697" y="69470"/>
                  </a:cubicBezTo>
                  <a:lnTo>
                    <a:pt x="694697" y="3762942"/>
                  </a:lnTo>
                  <a:cubicBezTo>
                    <a:pt x="694697" y="3801309"/>
                    <a:pt x="663594" y="3832412"/>
                    <a:pt x="625227" y="3832412"/>
                  </a:cubicBezTo>
                  <a:lnTo>
                    <a:pt x="69470" y="3832412"/>
                  </a:lnTo>
                  <a:cubicBezTo>
                    <a:pt x="31103" y="3832412"/>
                    <a:pt x="0" y="3801309"/>
                    <a:pt x="0" y="3762942"/>
                  </a:cubicBezTo>
                  <a:lnTo>
                    <a:pt x="0" y="69470"/>
                  </a:lnTo>
                  <a:close/>
                </a:path>
              </a:pathLst>
            </a:custGeom>
            <a:noFill/>
            <a:ln>
              <a:solidFill>
                <a:schemeClr val="accent3">
                  <a:lumMod val="75000"/>
                </a:schemeClr>
              </a:solidFill>
            </a:ln>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vert="eaVert" lIns="111787" tIns="111787" rIns="111787" bIns="111787" spcCol="1270" anchor="ctr"/>
            <a:lstStyle/>
            <a:p>
              <a:pPr algn="ctr" defTabSz="1066800">
                <a:lnSpc>
                  <a:spcPts val="2400"/>
                </a:lnSpc>
                <a:spcAft>
                  <a:spcPct val="35000"/>
                </a:spcAft>
                <a:defRPr/>
              </a:pPr>
              <a:r>
                <a:rPr lang="zh-TW" sz="2000" dirty="0">
                  <a:solidFill>
                    <a:schemeClr val="tx1"/>
                  </a:solidFill>
                  <a:latin typeface="Arial Unicode MS" pitchFamily="34" charset="-120"/>
                  <a:ea typeface="Arial Unicode MS" pitchFamily="34" charset="-120"/>
                  <a:cs typeface="Arial Unicode MS" pitchFamily="34" charset="-120"/>
                </a:rPr>
                <a:t>植物防疫及生態保育科</a:t>
              </a:r>
              <a:r>
                <a:rPr lang="en-US" altLang="zh-TW" sz="2000" dirty="0">
                  <a:solidFill>
                    <a:schemeClr val="tx1"/>
                  </a:solidFill>
                  <a:latin typeface="Arial Unicode MS" pitchFamily="34" charset="-120"/>
                  <a:ea typeface="Arial Unicode MS" pitchFamily="34" charset="-120"/>
                  <a:cs typeface="Arial Unicode MS" pitchFamily="34" charset="-120"/>
                </a:rPr>
                <a:t/>
              </a:r>
              <a:br>
                <a:rPr lang="en-US" altLang="zh-TW" sz="2000" dirty="0">
                  <a:solidFill>
                    <a:schemeClr val="tx1"/>
                  </a:solidFill>
                  <a:latin typeface="Arial Unicode MS" pitchFamily="34" charset="-120"/>
                  <a:ea typeface="Arial Unicode MS" pitchFamily="34" charset="-120"/>
                  <a:cs typeface="Arial Unicode MS" pitchFamily="34" charset="-120"/>
                </a:rPr>
              </a:br>
              <a:r>
                <a:rPr lang="zh-TW" sz="2000" dirty="0" smtClean="0">
                  <a:solidFill>
                    <a:schemeClr val="tx1"/>
                  </a:solidFill>
                  <a:latin typeface="Arial Unicode MS" pitchFamily="34" charset="-120"/>
                  <a:ea typeface="Arial Unicode MS" pitchFamily="34" charset="-120"/>
                  <a:cs typeface="Arial Unicode MS" pitchFamily="34" charset="-120"/>
                </a:rPr>
                <a:t>科長</a:t>
              </a:r>
              <a:r>
                <a:rPr lang="en-US" altLang="zh-TW" sz="2000" dirty="0" smtClean="0">
                  <a:solidFill>
                    <a:schemeClr val="tx1"/>
                  </a:solidFill>
                  <a:latin typeface="Arial Unicode MS" pitchFamily="34" charset="-120"/>
                  <a:ea typeface="Arial Unicode MS" pitchFamily="34" charset="-120"/>
                  <a:cs typeface="Arial Unicode MS" pitchFamily="34" charset="-120"/>
                </a:rPr>
                <a:t>  </a:t>
              </a:r>
              <a:r>
                <a:rPr lang="zh-TW" altLang="en-US" sz="2000" dirty="0" smtClean="0">
                  <a:solidFill>
                    <a:schemeClr val="tx1"/>
                  </a:solidFill>
                  <a:latin typeface="Arial Unicode MS" pitchFamily="34" charset="-120"/>
                  <a:ea typeface="Arial Unicode MS" pitchFamily="34" charset="-120"/>
                  <a:cs typeface="Arial Unicode MS" pitchFamily="34" charset="-120"/>
                </a:rPr>
                <a:t>葉坤松</a:t>
              </a:r>
              <a:endParaRPr lang="zh-TW" altLang="en-US" sz="2000" dirty="0">
                <a:solidFill>
                  <a:schemeClr val="tx1"/>
                </a:solidFill>
                <a:latin typeface="Arial Unicode MS" pitchFamily="34" charset="-120"/>
                <a:ea typeface="Arial Unicode MS" pitchFamily="34" charset="-120"/>
                <a:cs typeface="Arial Unicode MS" pitchFamily="34" charset="-120"/>
              </a:endParaRPr>
            </a:p>
          </p:txBody>
        </p:sp>
        <p:sp>
          <p:nvSpPr>
            <p:cNvPr id="14" name="手繪多邊形 13"/>
            <p:cNvSpPr/>
            <p:nvPr/>
          </p:nvSpPr>
          <p:spPr>
            <a:xfrm>
              <a:off x="3175353" y="2480280"/>
              <a:ext cx="695311" cy="3384738"/>
            </a:xfrm>
            <a:custGeom>
              <a:avLst/>
              <a:gdLst>
                <a:gd name="connsiteX0" fmla="*/ 0 w 694697"/>
                <a:gd name="connsiteY0" fmla="*/ 69470 h 3832412"/>
                <a:gd name="connsiteX1" fmla="*/ 69470 w 694697"/>
                <a:gd name="connsiteY1" fmla="*/ 0 h 3832412"/>
                <a:gd name="connsiteX2" fmla="*/ 625227 w 694697"/>
                <a:gd name="connsiteY2" fmla="*/ 0 h 3832412"/>
                <a:gd name="connsiteX3" fmla="*/ 694697 w 694697"/>
                <a:gd name="connsiteY3" fmla="*/ 69470 h 3832412"/>
                <a:gd name="connsiteX4" fmla="*/ 694697 w 694697"/>
                <a:gd name="connsiteY4" fmla="*/ 3762942 h 3832412"/>
                <a:gd name="connsiteX5" fmla="*/ 625227 w 694697"/>
                <a:gd name="connsiteY5" fmla="*/ 3832412 h 3832412"/>
                <a:gd name="connsiteX6" fmla="*/ 69470 w 694697"/>
                <a:gd name="connsiteY6" fmla="*/ 3832412 h 3832412"/>
                <a:gd name="connsiteX7" fmla="*/ 0 w 694697"/>
                <a:gd name="connsiteY7" fmla="*/ 3762942 h 3832412"/>
                <a:gd name="connsiteX8" fmla="*/ 0 w 694697"/>
                <a:gd name="connsiteY8" fmla="*/ 69470 h 383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697" h="3832412">
                  <a:moveTo>
                    <a:pt x="0" y="69470"/>
                  </a:moveTo>
                  <a:cubicBezTo>
                    <a:pt x="0" y="31103"/>
                    <a:pt x="31103" y="0"/>
                    <a:pt x="69470" y="0"/>
                  </a:cubicBezTo>
                  <a:lnTo>
                    <a:pt x="625227" y="0"/>
                  </a:lnTo>
                  <a:cubicBezTo>
                    <a:pt x="663594" y="0"/>
                    <a:pt x="694697" y="31103"/>
                    <a:pt x="694697" y="69470"/>
                  </a:cubicBezTo>
                  <a:lnTo>
                    <a:pt x="694697" y="3762942"/>
                  </a:lnTo>
                  <a:cubicBezTo>
                    <a:pt x="694697" y="3801309"/>
                    <a:pt x="663594" y="3832412"/>
                    <a:pt x="625227" y="3832412"/>
                  </a:cubicBezTo>
                  <a:lnTo>
                    <a:pt x="69470" y="3832412"/>
                  </a:lnTo>
                  <a:cubicBezTo>
                    <a:pt x="31103" y="3832412"/>
                    <a:pt x="0" y="3801309"/>
                    <a:pt x="0" y="3762942"/>
                  </a:cubicBezTo>
                  <a:lnTo>
                    <a:pt x="0" y="69470"/>
                  </a:lnTo>
                  <a:close/>
                </a:path>
              </a:pathLst>
            </a:custGeom>
            <a:noFill/>
            <a:ln>
              <a:solidFill>
                <a:schemeClr val="accent3">
                  <a:lumMod val="75000"/>
                </a:schemeClr>
              </a:solidFill>
            </a:ln>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vert="eaVert" lIns="111787" tIns="111787" rIns="111787" bIns="111787" spcCol="1270" anchor="ctr"/>
            <a:lstStyle/>
            <a:p>
              <a:pPr algn="ctr" defTabSz="1066800">
                <a:lnSpc>
                  <a:spcPts val="2400"/>
                </a:lnSpc>
                <a:spcAft>
                  <a:spcPct val="35000"/>
                </a:spcAft>
                <a:defRPr/>
              </a:pPr>
              <a:r>
                <a:rPr lang="zh-TW" altLang="en-US" sz="2000" dirty="0">
                  <a:solidFill>
                    <a:schemeClr val="tx1"/>
                  </a:solidFill>
                  <a:latin typeface="Arial Unicode MS" pitchFamily="34" charset="-120"/>
                  <a:ea typeface="Arial Unicode MS" pitchFamily="34" charset="-120"/>
                  <a:cs typeface="Arial Unicode MS" pitchFamily="34" charset="-120"/>
                </a:rPr>
                <a:t>動物保護處</a:t>
              </a:r>
              <a:r>
                <a:rPr lang="en-US" altLang="zh-TW" sz="2000" dirty="0">
                  <a:solidFill>
                    <a:schemeClr val="tx1"/>
                  </a:solidFill>
                  <a:latin typeface="Arial Unicode MS" pitchFamily="34" charset="-120"/>
                  <a:ea typeface="Arial Unicode MS" pitchFamily="34" charset="-120"/>
                  <a:cs typeface="Arial Unicode MS" pitchFamily="34" charset="-120"/>
                </a:rPr>
                <a:t/>
              </a:r>
              <a:br>
                <a:rPr lang="en-US" altLang="zh-TW" sz="2000" dirty="0">
                  <a:solidFill>
                    <a:schemeClr val="tx1"/>
                  </a:solidFill>
                  <a:latin typeface="Arial Unicode MS" pitchFamily="34" charset="-120"/>
                  <a:ea typeface="Arial Unicode MS" pitchFamily="34" charset="-120"/>
                  <a:cs typeface="Arial Unicode MS" pitchFamily="34" charset="-120"/>
                </a:rPr>
              </a:br>
              <a:r>
                <a:rPr lang="zh-TW" altLang="en-US" sz="2000" dirty="0">
                  <a:solidFill>
                    <a:schemeClr val="tx1"/>
                  </a:solidFill>
                  <a:latin typeface="Arial Unicode MS" pitchFamily="34" charset="-120"/>
                  <a:ea typeface="Arial Unicode MS" pitchFamily="34" charset="-120"/>
                  <a:cs typeface="Arial Unicode MS" pitchFamily="34" charset="-120"/>
                </a:rPr>
                <a:t>處長  徐榮彬</a:t>
              </a:r>
              <a:r>
                <a:rPr lang="en-US" altLang="zh-TW" sz="2000" dirty="0">
                  <a:solidFill>
                    <a:schemeClr val="tx1"/>
                  </a:solidFill>
                  <a:latin typeface="Arial Unicode MS" pitchFamily="34" charset="-120"/>
                  <a:ea typeface="Arial Unicode MS" pitchFamily="34" charset="-120"/>
                  <a:cs typeface="Arial Unicode MS" pitchFamily="34" charset="-120"/>
                </a:rPr>
                <a:t> </a:t>
              </a:r>
              <a:endParaRPr lang="zh-TW" altLang="en-US" sz="2000" dirty="0">
                <a:solidFill>
                  <a:schemeClr val="tx1"/>
                </a:solidFill>
                <a:latin typeface="Arial Unicode MS" pitchFamily="34" charset="-120"/>
                <a:ea typeface="Arial Unicode MS" pitchFamily="34" charset="-120"/>
                <a:cs typeface="Arial Unicode MS" pitchFamily="34" charset="-120"/>
              </a:endParaRPr>
            </a:p>
          </p:txBody>
        </p:sp>
        <p:sp>
          <p:nvSpPr>
            <p:cNvPr id="15" name="手繪多邊形 14"/>
            <p:cNvSpPr/>
            <p:nvPr/>
          </p:nvSpPr>
          <p:spPr>
            <a:xfrm>
              <a:off x="2451468" y="2480280"/>
              <a:ext cx="695311" cy="3384738"/>
            </a:xfrm>
            <a:custGeom>
              <a:avLst/>
              <a:gdLst>
                <a:gd name="connsiteX0" fmla="*/ 0 w 694697"/>
                <a:gd name="connsiteY0" fmla="*/ 69470 h 3832412"/>
                <a:gd name="connsiteX1" fmla="*/ 69470 w 694697"/>
                <a:gd name="connsiteY1" fmla="*/ 0 h 3832412"/>
                <a:gd name="connsiteX2" fmla="*/ 625227 w 694697"/>
                <a:gd name="connsiteY2" fmla="*/ 0 h 3832412"/>
                <a:gd name="connsiteX3" fmla="*/ 694697 w 694697"/>
                <a:gd name="connsiteY3" fmla="*/ 69470 h 3832412"/>
                <a:gd name="connsiteX4" fmla="*/ 694697 w 694697"/>
                <a:gd name="connsiteY4" fmla="*/ 3762942 h 3832412"/>
                <a:gd name="connsiteX5" fmla="*/ 625227 w 694697"/>
                <a:gd name="connsiteY5" fmla="*/ 3832412 h 3832412"/>
                <a:gd name="connsiteX6" fmla="*/ 69470 w 694697"/>
                <a:gd name="connsiteY6" fmla="*/ 3832412 h 3832412"/>
                <a:gd name="connsiteX7" fmla="*/ 0 w 694697"/>
                <a:gd name="connsiteY7" fmla="*/ 3762942 h 3832412"/>
                <a:gd name="connsiteX8" fmla="*/ 0 w 694697"/>
                <a:gd name="connsiteY8" fmla="*/ 69470 h 383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697" h="3832412">
                  <a:moveTo>
                    <a:pt x="0" y="69470"/>
                  </a:moveTo>
                  <a:cubicBezTo>
                    <a:pt x="0" y="31103"/>
                    <a:pt x="31103" y="0"/>
                    <a:pt x="69470" y="0"/>
                  </a:cubicBezTo>
                  <a:lnTo>
                    <a:pt x="625227" y="0"/>
                  </a:lnTo>
                  <a:cubicBezTo>
                    <a:pt x="663594" y="0"/>
                    <a:pt x="694697" y="31103"/>
                    <a:pt x="694697" y="69470"/>
                  </a:cubicBezTo>
                  <a:lnTo>
                    <a:pt x="694697" y="3762942"/>
                  </a:lnTo>
                  <a:cubicBezTo>
                    <a:pt x="694697" y="3801309"/>
                    <a:pt x="663594" y="3832412"/>
                    <a:pt x="625227" y="3832412"/>
                  </a:cubicBezTo>
                  <a:lnTo>
                    <a:pt x="69470" y="3832412"/>
                  </a:lnTo>
                  <a:cubicBezTo>
                    <a:pt x="31103" y="3832412"/>
                    <a:pt x="0" y="3801309"/>
                    <a:pt x="0" y="3762942"/>
                  </a:cubicBezTo>
                  <a:lnTo>
                    <a:pt x="0" y="69470"/>
                  </a:lnTo>
                  <a:close/>
                </a:path>
              </a:pathLst>
            </a:custGeom>
            <a:noFill/>
            <a:ln>
              <a:solidFill>
                <a:schemeClr val="accent3">
                  <a:lumMod val="75000"/>
                </a:schemeClr>
              </a:solidFill>
            </a:ln>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vert="eaVert" lIns="111787" tIns="111787" rIns="111787" bIns="111787" spcCol="1270" anchor="ctr"/>
            <a:lstStyle/>
            <a:p>
              <a:pPr algn="ctr" defTabSz="1066800">
                <a:lnSpc>
                  <a:spcPts val="2400"/>
                </a:lnSpc>
                <a:spcAft>
                  <a:spcPct val="35000"/>
                </a:spcAft>
                <a:defRPr/>
              </a:pPr>
              <a:r>
                <a:rPr lang="zh-TW" altLang="en-US" sz="2000" dirty="0">
                  <a:solidFill>
                    <a:schemeClr val="tx1"/>
                  </a:solidFill>
                  <a:latin typeface="Arial Unicode MS" pitchFamily="34" charset="-120"/>
                  <a:ea typeface="Arial Unicode MS" pitchFamily="34" charset="-120"/>
                  <a:cs typeface="Arial Unicode MS" pitchFamily="34" charset="-120"/>
                </a:rPr>
                <a:t>人事室                               主任  丁百宏</a:t>
              </a:r>
            </a:p>
          </p:txBody>
        </p:sp>
        <p:sp>
          <p:nvSpPr>
            <p:cNvPr id="16" name="手繪多邊形 15"/>
            <p:cNvSpPr/>
            <p:nvPr/>
          </p:nvSpPr>
          <p:spPr>
            <a:xfrm>
              <a:off x="1727584" y="2480280"/>
              <a:ext cx="695311" cy="3384738"/>
            </a:xfrm>
            <a:custGeom>
              <a:avLst/>
              <a:gdLst>
                <a:gd name="connsiteX0" fmla="*/ 0 w 694697"/>
                <a:gd name="connsiteY0" fmla="*/ 69470 h 3832412"/>
                <a:gd name="connsiteX1" fmla="*/ 69470 w 694697"/>
                <a:gd name="connsiteY1" fmla="*/ 0 h 3832412"/>
                <a:gd name="connsiteX2" fmla="*/ 625227 w 694697"/>
                <a:gd name="connsiteY2" fmla="*/ 0 h 3832412"/>
                <a:gd name="connsiteX3" fmla="*/ 694697 w 694697"/>
                <a:gd name="connsiteY3" fmla="*/ 69470 h 3832412"/>
                <a:gd name="connsiteX4" fmla="*/ 694697 w 694697"/>
                <a:gd name="connsiteY4" fmla="*/ 3762942 h 3832412"/>
                <a:gd name="connsiteX5" fmla="*/ 625227 w 694697"/>
                <a:gd name="connsiteY5" fmla="*/ 3832412 h 3832412"/>
                <a:gd name="connsiteX6" fmla="*/ 69470 w 694697"/>
                <a:gd name="connsiteY6" fmla="*/ 3832412 h 3832412"/>
                <a:gd name="connsiteX7" fmla="*/ 0 w 694697"/>
                <a:gd name="connsiteY7" fmla="*/ 3762942 h 3832412"/>
                <a:gd name="connsiteX8" fmla="*/ 0 w 694697"/>
                <a:gd name="connsiteY8" fmla="*/ 69470 h 383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697" h="3832412">
                  <a:moveTo>
                    <a:pt x="0" y="69470"/>
                  </a:moveTo>
                  <a:cubicBezTo>
                    <a:pt x="0" y="31103"/>
                    <a:pt x="31103" y="0"/>
                    <a:pt x="69470" y="0"/>
                  </a:cubicBezTo>
                  <a:lnTo>
                    <a:pt x="625227" y="0"/>
                  </a:lnTo>
                  <a:cubicBezTo>
                    <a:pt x="663594" y="0"/>
                    <a:pt x="694697" y="31103"/>
                    <a:pt x="694697" y="69470"/>
                  </a:cubicBezTo>
                  <a:lnTo>
                    <a:pt x="694697" y="3762942"/>
                  </a:lnTo>
                  <a:cubicBezTo>
                    <a:pt x="694697" y="3801309"/>
                    <a:pt x="663594" y="3832412"/>
                    <a:pt x="625227" y="3832412"/>
                  </a:cubicBezTo>
                  <a:lnTo>
                    <a:pt x="69470" y="3832412"/>
                  </a:lnTo>
                  <a:cubicBezTo>
                    <a:pt x="31103" y="3832412"/>
                    <a:pt x="0" y="3801309"/>
                    <a:pt x="0" y="3762942"/>
                  </a:cubicBezTo>
                  <a:lnTo>
                    <a:pt x="0" y="69470"/>
                  </a:lnTo>
                  <a:close/>
                </a:path>
              </a:pathLst>
            </a:custGeom>
            <a:noFill/>
            <a:ln>
              <a:solidFill>
                <a:schemeClr val="accent3">
                  <a:lumMod val="75000"/>
                </a:schemeClr>
              </a:solidFill>
            </a:ln>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vert="eaVert" lIns="111787" tIns="111787" rIns="111787" bIns="111787" spcCol="1270" anchor="ctr"/>
            <a:lstStyle/>
            <a:p>
              <a:pPr algn="ctr" defTabSz="1066800">
                <a:lnSpc>
                  <a:spcPts val="2400"/>
                </a:lnSpc>
                <a:spcAft>
                  <a:spcPct val="35000"/>
                </a:spcAft>
                <a:defRPr/>
              </a:pPr>
              <a:r>
                <a:rPr lang="zh-TW" altLang="en-US" sz="2000" dirty="0">
                  <a:solidFill>
                    <a:schemeClr val="tx1"/>
                  </a:solidFill>
                  <a:latin typeface="Arial Unicode MS" pitchFamily="34" charset="-120"/>
                  <a:ea typeface="Arial Unicode MS" pitchFamily="34" charset="-120"/>
                  <a:cs typeface="Arial Unicode MS" pitchFamily="34" charset="-120"/>
                </a:rPr>
                <a:t>會計室                               主任  李雅薪</a:t>
              </a:r>
            </a:p>
          </p:txBody>
        </p:sp>
        <p:sp>
          <p:nvSpPr>
            <p:cNvPr id="17" name="手繪多邊形 16"/>
            <p:cNvSpPr/>
            <p:nvPr/>
          </p:nvSpPr>
          <p:spPr>
            <a:xfrm>
              <a:off x="1003698" y="2480280"/>
              <a:ext cx="695311" cy="3384738"/>
            </a:xfrm>
            <a:custGeom>
              <a:avLst/>
              <a:gdLst>
                <a:gd name="connsiteX0" fmla="*/ 0 w 694697"/>
                <a:gd name="connsiteY0" fmla="*/ 69470 h 3832412"/>
                <a:gd name="connsiteX1" fmla="*/ 69470 w 694697"/>
                <a:gd name="connsiteY1" fmla="*/ 0 h 3832412"/>
                <a:gd name="connsiteX2" fmla="*/ 625227 w 694697"/>
                <a:gd name="connsiteY2" fmla="*/ 0 h 3832412"/>
                <a:gd name="connsiteX3" fmla="*/ 694697 w 694697"/>
                <a:gd name="connsiteY3" fmla="*/ 69470 h 3832412"/>
                <a:gd name="connsiteX4" fmla="*/ 694697 w 694697"/>
                <a:gd name="connsiteY4" fmla="*/ 3762942 h 3832412"/>
                <a:gd name="connsiteX5" fmla="*/ 625227 w 694697"/>
                <a:gd name="connsiteY5" fmla="*/ 3832412 h 3832412"/>
                <a:gd name="connsiteX6" fmla="*/ 69470 w 694697"/>
                <a:gd name="connsiteY6" fmla="*/ 3832412 h 3832412"/>
                <a:gd name="connsiteX7" fmla="*/ 0 w 694697"/>
                <a:gd name="connsiteY7" fmla="*/ 3762942 h 3832412"/>
                <a:gd name="connsiteX8" fmla="*/ 0 w 694697"/>
                <a:gd name="connsiteY8" fmla="*/ 69470 h 383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697" h="3832412">
                  <a:moveTo>
                    <a:pt x="0" y="69470"/>
                  </a:moveTo>
                  <a:cubicBezTo>
                    <a:pt x="0" y="31103"/>
                    <a:pt x="31103" y="0"/>
                    <a:pt x="69470" y="0"/>
                  </a:cubicBezTo>
                  <a:lnTo>
                    <a:pt x="625227" y="0"/>
                  </a:lnTo>
                  <a:cubicBezTo>
                    <a:pt x="663594" y="0"/>
                    <a:pt x="694697" y="31103"/>
                    <a:pt x="694697" y="69470"/>
                  </a:cubicBezTo>
                  <a:lnTo>
                    <a:pt x="694697" y="3762942"/>
                  </a:lnTo>
                  <a:cubicBezTo>
                    <a:pt x="694697" y="3801309"/>
                    <a:pt x="663594" y="3832412"/>
                    <a:pt x="625227" y="3832412"/>
                  </a:cubicBezTo>
                  <a:lnTo>
                    <a:pt x="69470" y="3832412"/>
                  </a:lnTo>
                  <a:cubicBezTo>
                    <a:pt x="31103" y="3832412"/>
                    <a:pt x="0" y="3801309"/>
                    <a:pt x="0" y="3762942"/>
                  </a:cubicBezTo>
                  <a:lnTo>
                    <a:pt x="0" y="69470"/>
                  </a:lnTo>
                  <a:close/>
                </a:path>
              </a:pathLst>
            </a:custGeom>
            <a:noFill/>
            <a:ln>
              <a:solidFill>
                <a:schemeClr val="accent3">
                  <a:lumMod val="75000"/>
                </a:schemeClr>
              </a:solidFill>
            </a:ln>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vert="eaVert" lIns="111787" tIns="111787" rIns="111787" bIns="111787" spcCol="1270" anchor="ctr"/>
            <a:lstStyle/>
            <a:p>
              <a:pPr algn="ctr" defTabSz="1066800">
                <a:lnSpc>
                  <a:spcPts val="2400"/>
                </a:lnSpc>
                <a:spcAft>
                  <a:spcPct val="35000"/>
                </a:spcAft>
                <a:defRPr/>
              </a:pPr>
              <a:r>
                <a:rPr lang="zh-TW" altLang="en-US" sz="2000" dirty="0">
                  <a:solidFill>
                    <a:schemeClr val="tx1"/>
                  </a:solidFill>
                  <a:latin typeface="Arial Unicode MS" pitchFamily="34" charset="-120"/>
                  <a:ea typeface="Arial Unicode MS" pitchFamily="34" charset="-120"/>
                  <a:cs typeface="Arial Unicode MS" pitchFamily="34" charset="-120"/>
                </a:rPr>
                <a:t>政風室                               主任  趙文彬</a:t>
              </a:r>
            </a:p>
          </p:txBody>
        </p:sp>
        <p:sp>
          <p:nvSpPr>
            <p:cNvPr id="18" name="手繪多邊形 17"/>
            <p:cNvSpPr/>
            <p:nvPr/>
          </p:nvSpPr>
          <p:spPr>
            <a:xfrm>
              <a:off x="279813" y="2480280"/>
              <a:ext cx="695311" cy="3384738"/>
            </a:xfrm>
            <a:custGeom>
              <a:avLst/>
              <a:gdLst>
                <a:gd name="connsiteX0" fmla="*/ 0 w 694697"/>
                <a:gd name="connsiteY0" fmla="*/ 69470 h 3832412"/>
                <a:gd name="connsiteX1" fmla="*/ 69470 w 694697"/>
                <a:gd name="connsiteY1" fmla="*/ 0 h 3832412"/>
                <a:gd name="connsiteX2" fmla="*/ 625227 w 694697"/>
                <a:gd name="connsiteY2" fmla="*/ 0 h 3832412"/>
                <a:gd name="connsiteX3" fmla="*/ 694697 w 694697"/>
                <a:gd name="connsiteY3" fmla="*/ 69470 h 3832412"/>
                <a:gd name="connsiteX4" fmla="*/ 694697 w 694697"/>
                <a:gd name="connsiteY4" fmla="*/ 3762942 h 3832412"/>
                <a:gd name="connsiteX5" fmla="*/ 625227 w 694697"/>
                <a:gd name="connsiteY5" fmla="*/ 3832412 h 3832412"/>
                <a:gd name="connsiteX6" fmla="*/ 69470 w 694697"/>
                <a:gd name="connsiteY6" fmla="*/ 3832412 h 3832412"/>
                <a:gd name="connsiteX7" fmla="*/ 0 w 694697"/>
                <a:gd name="connsiteY7" fmla="*/ 3762942 h 3832412"/>
                <a:gd name="connsiteX8" fmla="*/ 0 w 694697"/>
                <a:gd name="connsiteY8" fmla="*/ 69470 h 383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697" h="3832412">
                  <a:moveTo>
                    <a:pt x="0" y="69470"/>
                  </a:moveTo>
                  <a:cubicBezTo>
                    <a:pt x="0" y="31103"/>
                    <a:pt x="31103" y="0"/>
                    <a:pt x="69470" y="0"/>
                  </a:cubicBezTo>
                  <a:lnTo>
                    <a:pt x="625227" y="0"/>
                  </a:lnTo>
                  <a:cubicBezTo>
                    <a:pt x="663594" y="0"/>
                    <a:pt x="694697" y="31103"/>
                    <a:pt x="694697" y="69470"/>
                  </a:cubicBezTo>
                  <a:lnTo>
                    <a:pt x="694697" y="3762942"/>
                  </a:lnTo>
                  <a:cubicBezTo>
                    <a:pt x="694697" y="3801309"/>
                    <a:pt x="663594" y="3832412"/>
                    <a:pt x="625227" y="3832412"/>
                  </a:cubicBezTo>
                  <a:lnTo>
                    <a:pt x="69470" y="3832412"/>
                  </a:lnTo>
                  <a:cubicBezTo>
                    <a:pt x="31103" y="3832412"/>
                    <a:pt x="0" y="3801309"/>
                    <a:pt x="0" y="3762942"/>
                  </a:cubicBezTo>
                  <a:lnTo>
                    <a:pt x="0" y="69470"/>
                  </a:lnTo>
                  <a:close/>
                </a:path>
              </a:pathLst>
            </a:custGeom>
            <a:noFill/>
            <a:ln>
              <a:solidFill>
                <a:schemeClr val="accent3">
                  <a:lumMod val="75000"/>
                </a:schemeClr>
              </a:solidFill>
            </a:ln>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vert="eaVert" lIns="111787" tIns="111787" rIns="111787" bIns="111787" spcCol="1270" anchor="ctr"/>
            <a:lstStyle/>
            <a:p>
              <a:pPr algn="ctr" defTabSz="1066800">
                <a:lnSpc>
                  <a:spcPts val="2400"/>
                </a:lnSpc>
                <a:spcAft>
                  <a:spcPct val="35000"/>
                </a:spcAft>
                <a:defRPr/>
              </a:pPr>
              <a:r>
                <a:rPr lang="zh-TW" sz="2000" dirty="0">
                  <a:solidFill>
                    <a:schemeClr val="tx1"/>
                  </a:solidFill>
                  <a:latin typeface="Arial Unicode MS" pitchFamily="34" charset="-120"/>
                  <a:ea typeface="Arial Unicode MS" pitchFamily="34" charset="-120"/>
                  <a:cs typeface="Arial Unicode MS" pitchFamily="34" charset="-120"/>
                </a:rPr>
                <a:t>秘書室</a:t>
              </a:r>
              <a:r>
                <a:rPr lang="en-US" altLang="zh-TW" sz="2000" dirty="0">
                  <a:solidFill>
                    <a:schemeClr val="tx1"/>
                  </a:solidFill>
                  <a:latin typeface="Arial Unicode MS" pitchFamily="34" charset="-120"/>
                  <a:ea typeface="Arial Unicode MS" pitchFamily="34" charset="-120"/>
                  <a:cs typeface="Arial Unicode MS" pitchFamily="34" charset="-120"/>
                </a:rPr>
                <a:t>                               </a:t>
              </a:r>
              <a:r>
                <a:rPr lang="zh-TW" sz="2000" dirty="0">
                  <a:solidFill>
                    <a:schemeClr val="tx1"/>
                  </a:solidFill>
                  <a:latin typeface="Arial Unicode MS" pitchFamily="34" charset="-120"/>
                  <a:ea typeface="Arial Unicode MS" pitchFamily="34" charset="-120"/>
                  <a:cs typeface="Arial Unicode MS" pitchFamily="34" charset="-120"/>
                </a:rPr>
                <a:t>主任</a:t>
              </a:r>
              <a:r>
                <a:rPr lang="en-US" altLang="zh-TW" sz="2000" dirty="0">
                  <a:solidFill>
                    <a:schemeClr val="tx1"/>
                  </a:solidFill>
                  <a:latin typeface="Arial Unicode MS" pitchFamily="34" charset="-120"/>
                  <a:ea typeface="Arial Unicode MS" pitchFamily="34" charset="-120"/>
                  <a:cs typeface="Arial Unicode MS" pitchFamily="34" charset="-120"/>
                </a:rPr>
                <a:t>  </a:t>
              </a:r>
              <a:r>
                <a:rPr lang="zh-TW" sz="2000" dirty="0">
                  <a:solidFill>
                    <a:schemeClr val="tx1"/>
                  </a:solidFill>
                  <a:latin typeface="Arial Unicode MS" pitchFamily="34" charset="-120"/>
                  <a:ea typeface="Arial Unicode MS" pitchFamily="34" charset="-120"/>
                  <a:cs typeface="Arial Unicode MS" pitchFamily="34" charset="-120"/>
                </a:rPr>
                <a:t>辛秋鴻</a:t>
              </a:r>
              <a:endParaRPr lang="en-US" sz="2000" dirty="0">
                <a:solidFill>
                  <a:schemeClr val="tx1"/>
                </a:solidFill>
                <a:latin typeface="Arial Unicode MS" pitchFamily="34" charset="-120"/>
                <a:ea typeface="Arial Unicode MS" pitchFamily="34" charset="-120"/>
                <a:cs typeface="Arial Unicode MS" pitchFamily="34" charset="-120"/>
              </a:endParaRPr>
            </a:p>
          </p:txBody>
        </p:sp>
      </p:grpSp>
      <p:sp>
        <p:nvSpPr>
          <p:cNvPr id="3" name="投影片編號版面配置區 2"/>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4F3C6CAF-B3D4-412C-9664-ADDFB4369E24}" type="slidenum">
              <a:rPr kumimoji="0" lang="zh-TW" altLang="en-US">
                <a:latin typeface="Calibri" panose="020F0502020204030204" pitchFamily="34" charset="0"/>
              </a:rPr>
              <a:pPr eaLnBrk="1" hangingPunct="1"/>
              <a:t>3</a:t>
            </a:fld>
            <a:endParaRPr kumimoji="0" lang="en-US" altLang="zh-TW" dirty="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文字方塊 8"/>
          <p:cNvSpPr txBox="1">
            <a:spLocks noChangeArrowheads="1"/>
          </p:cNvSpPr>
          <p:nvPr/>
        </p:nvSpPr>
        <p:spPr bwMode="auto">
          <a:xfrm>
            <a:off x="127050" y="1009053"/>
            <a:ext cx="5453062" cy="3068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6700" indent="-266700" eaLnBrk="0" hangingPunct="0">
              <a:spcBef>
                <a:spcPct val="20000"/>
              </a:spcBef>
              <a:buFont typeface="Arial" panose="020B0604020202020204" pitchFamily="34" charset="0"/>
              <a:buChar char="•"/>
              <a:tabLst>
                <a:tab pos="4310063" algn="l"/>
              </a:tabLst>
              <a:defRPr sz="28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eaLnBrk="0" hangingPunct="0">
              <a:spcBef>
                <a:spcPct val="20000"/>
              </a:spcBef>
              <a:buFont typeface="Arial" panose="020B0604020202020204" pitchFamily="34" charset="0"/>
              <a:buChar char="–"/>
              <a:tabLst>
                <a:tab pos="4310063" algn="l"/>
              </a:tabLst>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eaLnBrk="0" hangingPunct="0">
              <a:spcBef>
                <a:spcPct val="20000"/>
              </a:spcBef>
              <a:buFont typeface="Arial" panose="020B0604020202020204" pitchFamily="34" charset="0"/>
              <a:buChar char="•"/>
              <a:tabLst>
                <a:tab pos="4310063" algn="l"/>
              </a:tabLst>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eaLnBrk="0" hangingPunct="0">
              <a:spcBef>
                <a:spcPct val="20000"/>
              </a:spcBef>
              <a:buFont typeface="Arial" panose="020B0604020202020204" pitchFamily="34" charset="0"/>
              <a:buChar char="–"/>
              <a:tabLst>
                <a:tab pos="4310063" algn="l"/>
              </a:tabLst>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eaLnBrk="0" hangingPunct="0">
              <a:spcBef>
                <a:spcPct val="20000"/>
              </a:spcBef>
              <a:buFont typeface="Arial" panose="020B0604020202020204" pitchFamily="34" charset="0"/>
              <a:buChar char="»"/>
              <a:tabLst>
                <a:tab pos="4310063" algn="l"/>
              </a:tabLst>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tabLst>
                <a:tab pos="4310063" algn="l"/>
              </a:tabLst>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tabLst>
                <a:tab pos="4310063" algn="l"/>
              </a:tabLst>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tabLst>
                <a:tab pos="4310063" algn="l"/>
              </a:tabLst>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tabLst>
                <a:tab pos="4310063" algn="l"/>
              </a:tabLst>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a:lnSpc>
                <a:spcPct val="125000"/>
              </a:lnSpc>
              <a:spcBef>
                <a:spcPct val="10000"/>
              </a:spcBef>
              <a:buClr>
                <a:srgbClr val="997300"/>
              </a:buClr>
              <a:buSzPct val="80000"/>
              <a:buFont typeface="Wingdings" panose="05000000000000000000" pitchFamily="2" charset="2"/>
              <a:buChar char="Ø"/>
            </a:pPr>
            <a:r>
              <a:rPr kumimoji="0" lang="zh-TW" altLang="en-US" sz="2400" b="1" dirty="0">
                <a:solidFill>
                  <a:srgbClr val="CC0066"/>
                </a:solidFill>
                <a:latin typeface="Arial Unicode MS" panose="020B0604020202020204" pitchFamily="34" charset="-120"/>
                <a:ea typeface="Arial Unicode MS" panose="020B0604020202020204" pitchFamily="34" charset="-120"/>
                <a:cs typeface="Arial Unicode MS" panose="020B0604020202020204" pitchFamily="34" charset="-120"/>
              </a:rPr>
              <a:t>型農培訓班</a:t>
            </a:r>
            <a:endParaRPr kumimoji="0" lang="en-US" altLang="zh-TW" sz="2400" b="1" dirty="0">
              <a:solidFill>
                <a:srgbClr val="CC0066"/>
              </a:solidFill>
              <a:latin typeface="Arial Unicode MS" panose="020B0604020202020204" pitchFamily="34" charset="-120"/>
              <a:ea typeface="Arial Unicode MS" panose="020B0604020202020204" pitchFamily="34" charset="-120"/>
              <a:cs typeface="Arial Unicode MS" panose="020B0604020202020204" pitchFamily="34" charset="-120"/>
            </a:endParaRPr>
          </a:p>
          <a:p>
            <a:pPr>
              <a:lnSpc>
                <a:spcPts val="2000"/>
              </a:lnSpc>
              <a:spcBef>
                <a:spcPct val="10000"/>
              </a:spcBef>
              <a:buClr>
                <a:srgbClr val="997300"/>
              </a:buClr>
              <a:buSzPct val="80000"/>
              <a:buFontTx/>
              <a:buNone/>
            </a:pPr>
            <a:r>
              <a:rPr kumimoji="0" lang="zh-TW" altLang="en-US" sz="1800" b="1" dirty="0">
                <a:solidFill>
                  <a:srgbClr val="336600"/>
                </a:solidFill>
                <a:latin typeface="Arial Unicode MS" panose="020B0604020202020204" pitchFamily="34" charset="-120"/>
                <a:ea typeface="Arial Unicode MS" panose="020B0604020202020204" pitchFamily="34" charset="-120"/>
                <a:cs typeface="Arial Unicode MS" panose="020B0604020202020204" pitchFamily="34" charset="-120"/>
              </a:rPr>
              <a:t>鼓勵青年農民返鄉，持續辦理「型農培訓班」</a:t>
            </a:r>
            <a:endParaRPr kumimoji="0" lang="en-US" altLang="zh-TW" sz="1800" b="1" dirty="0">
              <a:solidFill>
                <a:srgbClr val="336600"/>
              </a:solidFill>
              <a:latin typeface="Arial Unicode MS" panose="020B0604020202020204" pitchFamily="34" charset="-120"/>
              <a:ea typeface="Arial Unicode MS" panose="020B0604020202020204" pitchFamily="34" charset="-120"/>
              <a:cs typeface="Arial Unicode MS" panose="020B0604020202020204" pitchFamily="34" charset="-120"/>
            </a:endParaRPr>
          </a:p>
          <a:p>
            <a:pPr eaLnBrk="1" hangingPunct="1">
              <a:lnSpc>
                <a:spcPct val="115000"/>
              </a:lnSpc>
              <a:spcBef>
                <a:spcPct val="0"/>
              </a:spcBef>
              <a:buClr>
                <a:srgbClr val="997300"/>
              </a:buClr>
              <a:buFontTx/>
              <a:buNone/>
            </a:pPr>
            <a:r>
              <a:rPr kumimoji="0" lang="zh-TW" altLang="en-US" sz="1800" b="1" dirty="0" smtClean="0">
                <a:solidFill>
                  <a:srgbClr val="336600"/>
                </a:solidFill>
                <a:latin typeface="Arial Unicode MS" panose="020B0604020202020204" pitchFamily="34" charset="-120"/>
                <a:ea typeface="Arial Unicode MS" panose="020B0604020202020204" pitchFamily="34" charset="-120"/>
                <a:cs typeface="Arial Unicode MS" panose="020B0604020202020204" pitchFamily="34" charset="-120"/>
              </a:rPr>
              <a:t>培育</a:t>
            </a:r>
            <a:r>
              <a:rPr kumimoji="0" lang="zh-TW" altLang="en-US" sz="1800" b="1" dirty="0">
                <a:solidFill>
                  <a:srgbClr val="336600"/>
                </a:solidFill>
                <a:latin typeface="Arial Unicode MS" panose="020B0604020202020204" pitchFamily="34" charset="-120"/>
                <a:ea typeface="Arial Unicode MS" panose="020B0604020202020204" pitchFamily="34" charset="-120"/>
                <a:cs typeface="Arial Unicode MS" panose="020B0604020202020204" pitchFamily="34" charset="-120"/>
              </a:rPr>
              <a:t>型農人數</a:t>
            </a:r>
            <a:endParaRPr kumimoji="0" lang="en-US" altLang="zh-TW" sz="1800" b="1" dirty="0">
              <a:solidFill>
                <a:srgbClr val="336600"/>
              </a:solidFill>
              <a:latin typeface="Arial Unicode MS" panose="020B0604020202020204" pitchFamily="34" charset="-120"/>
              <a:ea typeface="Arial Unicode MS" panose="020B0604020202020204" pitchFamily="34" charset="-120"/>
              <a:cs typeface="Arial Unicode MS" panose="020B0604020202020204" pitchFamily="34" charset="-120"/>
            </a:endParaRPr>
          </a:p>
          <a:p>
            <a:pPr eaLnBrk="1" hangingPunct="1">
              <a:lnSpc>
                <a:spcPct val="115000"/>
              </a:lnSpc>
              <a:spcBef>
                <a:spcPct val="0"/>
              </a:spcBef>
              <a:buClr>
                <a:srgbClr val="997300"/>
              </a:buClr>
              <a:buFontTx/>
              <a:buNone/>
            </a:pPr>
            <a:r>
              <a:rPr kumimoji="0" lang="en-US" altLang="zh-TW" sz="1800" b="1"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 </a:t>
            </a:r>
            <a:r>
              <a:rPr kumimoji="0" lang="en-US" altLang="zh-TW" sz="1800" b="1" dirty="0">
                <a:solidFill>
                  <a:schemeClr val="accent2">
                    <a:lumMod val="60000"/>
                    <a:lumOff val="4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101</a:t>
            </a:r>
            <a:r>
              <a:rPr kumimoji="0" lang="zh-TW" altLang="en-US" sz="1800" b="1" dirty="0">
                <a:solidFill>
                  <a:schemeClr val="accent2">
                    <a:lumMod val="60000"/>
                    <a:lumOff val="4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年    </a:t>
            </a:r>
            <a:r>
              <a:rPr kumimoji="0" lang="en-US" altLang="zh-TW" sz="1800" b="1" dirty="0">
                <a:solidFill>
                  <a:schemeClr val="accent2">
                    <a:lumMod val="60000"/>
                    <a:lumOff val="4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80</a:t>
            </a:r>
            <a:r>
              <a:rPr kumimoji="0" lang="zh-TW" altLang="en-US" sz="1800" b="1" dirty="0">
                <a:solidFill>
                  <a:schemeClr val="accent2">
                    <a:lumMod val="60000"/>
                    <a:lumOff val="4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人</a:t>
            </a:r>
          </a:p>
          <a:p>
            <a:pPr eaLnBrk="1" hangingPunct="1">
              <a:lnSpc>
                <a:spcPct val="115000"/>
              </a:lnSpc>
              <a:spcBef>
                <a:spcPct val="0"/>
              </a:spcBef>
              <a:buClr>
                <a:srgbClr val="997300"/>
              </a:buClr>
              <a:buFontTx/>
              <a:buNone/>
            </a:pPr>
            <a:r>
              <a:rPr kumimoji="0" lang="en-US" altLang="zh-TW" sz="1800" b="1" dirty="0">
                <a:solidFill>
                  <a:schemeClr val="accent2">
                    <a:lumMod val="60000"/>
                    <a:lumOff val="4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 102</a:t>
            </a:r>
            <a:r>
              <a:rPr kumimoji="0" lang="zh-TW" altLang="en-US" sz="1800" b="1" dirty="0">
                <a:solidFill>
                  <a:schemeClr val="accent2">
                    <a:lumMod val="60000"/>
                    <a:lumOff val="4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年  </a:t>
            </a:r>
            <a:r>
              <a:rPr kumimoji="0" lang="en-US" altLang="zh-TW" sz="1800" b="1" dirty="0">
                <a:solidFill>
                  <a:schemeClr val="accent2">
                    <a:lumMod val="60000"/>
                    <a:lumOff val="4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191</a:t>
            </a:r>
            <a:r>
              <a:rPr kumimoji="0" lang="zh-TW" altLang="en-US" sz="1800" b="1" dirty="0">
                <a:solidFill>
                  <a:schemeClr val="accent2">
                    <a:lumMod val="60000"/>
                    <a:lumOff val="4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人 </a:t>
            </a:r>
            <a:endParaRPr kumimoji="0" lang="en-US" altLang="zh-TW" sz="1800" b="1" dirty="0">
              <a:solidFill>
                <a:schemeClr val="accent2">
                  <a:lumMod val="60000"/>
                  <a:lumOff val="40000"/>
                </a:schemeClr>
              </a:solidFill>
              <a:latin typeface="Arial Unicode MS" panose="020B0604020202020204" pitchFamily="34" charset="-120"/>
              <a:ea typeface="Arial Unicode MS" panose="020B0604020202020204" pitchFamily="34" charset="-120"/>
              <a:cs typeface="Arial Unicode MS" panose="020B0604020202020204" pitchFamily="34" charset="-120"/>
            </a:endParaRPr>
          </a:p>
          <a:p>
            <a:pPr eaLnBrk="1" hangingPunct="1">
              <a:lnSpc>
                <a:spcPct val="115000"/>
              </a:lnSpc>
              <a:spcBef>
                <a:spcPct val="0"/>
              </a:spcBef>
              <a:buClr>
                <a:srgbClr val="997300"/>
              </a:buClr>
              <a:buFont typeface="Wingdings" panose="05000000000000000000" pitchFamily="2" charset="2"/>
              <a:buNone/>
            </a:pPr>
            <a:r>
              <a:rPr kumimoji="0" lang="zh-TW" altLang="en-US" sz="1800" b="1" dirty="0">
                <a:solidFill>
                  <a:schemeClr val="accent2">
                    <a:lumMod val="60000"/>
                    <a:lumOff val="4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 </a:t>
            </a:r>
            <a:r>
              <a:rPr kumimoji="0" lang="en-US" altLang="zh-TW" sz="1800" b="1" dirty="0">
                <a:solidFill>
                  <a:schemeClr val="accent2">
                    <a:lumMod val="60000"/>
                    <a:lumOff val="4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103</a:t>
            </a:r>
            <a:r>
              <a:rPr kumimoji="0" lang="zh-TW" altLang="en-US" sz="1800" b="1" dirty="0">
                <a:solidFill>
                  <a:schemeClr val="accent2">
                    <a:lumMod val="60000"/>
                    <a:lumOff val="4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年  </a:t>
            </a:r>
            <a:r>
              <a:rPr kumimoji="0" lang="en-US" altLang="zh-TW" sz="1800" b="1" dirty="0">
                <a:solidFill>
                  <a:schemeClr val="accent2">
                    <a:lumMod val="60000"/>
                    <a:lumOff val="4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350</a:t>
            </a:r>
            <a:r>
              <a:rPr kumimoji="0" lang="zh-TW" altLang="en-US" sz="1800" b="1" dirty="0">
                <a:solidFill>
                  <a:schemeClr val="accent2">
                    <a:lumMod val="60000"/>
                    <a:lumOff val="4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人</a:t>
            </a:r>
            <a:endParaRPr kumimoji="0" lang="en-US" altLang="zh-TW" sz="1800" b="1" dirty="0">
              <a:solidFill>
                <a:schemeClr val="accent2">
                  <a:lumMod val="60000"/>
                  <a:lumOff val="40000"/>
                </a:schemeClr>
              </a:solidFill>
              <a:latin typeface="Arial Unicode MS" panose="020B0604020202020204" pitchFamily="34" charset="-120"/>
              <a:ea typeface="Arial Unicode MS" panose="020B0604020202020204" pitchFamily="34" charset="-120"/>
              <a:cs typeface="Arial Unicode MS" panose="020B0604020202020204" pitchFamily="34" charset="-120"/>
            </a:endParaRPr>
          </a:p>
          <a:p>
            <a:pPr eaLnBrk="1" hangingPunct="1">
              <a:lnSpc>
                <a:spcPct val="115000"/>
              </a:lnSpc>
              <a:spcBef>
                <a:spcPct val="0"/>
              </a:spcBef>
              <a:buClr>
                <a:srgbClr val="997300"/>
              </a:buClr>
              <a:buFont typeface="Wingdings" panose="05000000000000000000" pitchFamily="2" charset="2"/>
              <a:buNone/>
            </a:pPr>
            <a:r>
              <a:rPr kumimoji="0" lang="zh-TW" altLang="en-US" sz="1800" b="1" dirty="0">
                <a:solidFill>
                  <a:srgbClr val="CC0066"/>
                </a:solidFill>
                <a:latin typeface="Arial Unicode MS" panose="020B0604020202020204" pitchFamily="34" charset="-120"/>
                <a:ea typeface="Arial Unicode MS" panose="020B0604020202020204" pitchFamily="34" charset="-120"/>
                <a:cs typeface="Arial Unicode MS" panose="020B0604020202020204" pitchFamily="34" charset="-120"/>
              </a:rPr>
              <a:t> </a:t>
            </a:r>
            <a:r>
              <a:rPr kumimoji="0" lang="en-US" altLang="zh-TW" sz="1800" b="1" dirty="0">
                <a:solidFill>
                  <a:schemeClr val="accent2">
                    <a:lumMod val="60000"/>
                    <a:lumOff val="4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104</a:t>
            </a:r>
            <a:r>
              <a:rPr kumimoji="0" lang="zh-TW" altLang="en-US" sz="1800" b="1" dirty="0">
                <a:solidFill>
                  <a:schemeClr val="accent2">
                    <a:lumMod val="60000"/>
                    <a:lumOff val="4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年  </a:t>
            </a:r>
            <a:r>
              <a:rPr kumimoji="0" lang="en-US" altLang="zh-TW" sz="1800" b="1" dirty="0">
                <a:solidFill>
                  <a:schemeClr val="accent2">
                    <a:lumMod val="60000"/>
                    <a:lumOff val="4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420</a:t>
            </a:r>
            <a:r>
              <a:rPr kumimoji="0" lang="zh-TW" altLang="en-US" sz="1800" b="1" dirty="0">
                <a:solidFill>
                  <a:schemeClr val="accent2">
                    <a:lumMod val="60000"/>
                    <a:lumOff val="4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人</a:t>
            </a:r>
            <a:endParaRPr kumimoji="0" lang="en-US" altLang="zh-TW" sz="1800" b="1" dirty="0">
              <a:solidFill>
                <a:schemeClr val="accent2">
                  <a:lumMod val="60000"/>
                  <a:lumOff val="40000"/>
                </a:schemeClr>
              </a:solidFill>
              <a:latin typeface="Arial Unicode MS" panose="020B0604020202020204" pitchFamily="34" charset="-120"/>
              <a:ea typeface="Arial Unicode MS" panose="020B0604020202020204" pitchFamily="34" charset="-120"/>
              <a:cs typeface="Arial Unicode MS" panose="020B0604020202020204" pitchFamily="34" charset="-120"/>
            </a:endParaRPr>
          </a:p>
          <a:p>
            <a:pPr eaLnBrk="1" hangingPunct="1">
              <a:lnSpc>
                <a:spcPct val="115000"/>
              </a:lnSpc>
              <a:spcBef>
                <a:spcPct val="0"/>
              </a:spcBef>
              <a:buClr>
                <a:srgbClr val="997300"/>
              </a:buClr>
              <a:buFont typeface="Wingdings" panose="05000000000000000000" pitchFamily="2" charset="2"/>
              <a:buNone/>
            </a:pPr>
            <a:r>
              <a:rPr kumimoji="0" lang="zh-TW" altLang="en-US" sz="1800" b="1"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 </a:t>
            </a:r>
            <a:r>
              <a:rPr kumimoji="0" lang="en-US" altLang="zh-TW" sz="1800" b="1"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105</a:t>
            </a:r>
            <a:r>
              <a:rPr kumimoji="0" lang="zh-TW" altLang="en-US" sz="1800" b="1"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年  </a:t>
            </a:r>
            <a:r>
              <a:rPr kumimoji="0" lang="en-US" altLang="zh-TW" sz="1800" b="1" dirty="0" smtClean="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500</a:t>
            </a:r>
            <a:r>
              <a:rPr kumimoji="0" lang="zh-TW" altLang="en-US" sz="1800" b="1" dirty="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人</a:t>
            </a:r>
            <a:endParaRPr kumimoji="0" lang="en-US" altLang="zh-TW" sz="1800" b="1" dirty="0">
              <a:solidFill>
                <a:srgbClr val="CC0066"/>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a:p>
            <a:pPr eaLnBrk="1" hangingPunct="1">
              <a:lnSpc>
                <a:spcPct val="115000"/>
              </a:lnSpc>
              <a:spcBef>
                <a:spcPct val="0"/>
              </a:spcBef>
              <a:buClr>
                <a:srgbClr val="997300"/>
              </a:buClr>
              <a:buFont typeface="Wingdings" panose="05000000000000000000" pitchFamily="2" charset="2"/>
              <a:buNone/>
            </a:pPr>
            <a:r>
              <a:rPr kumimoji="0" lang="zh-TW" altLang="en-US" sz="1800" b="1" dirty="0">
                <a:solidFill>
                  <a:srgbClr val="336600"/>
                </a:solidFill>
                <a:latin typeface="Arial Unicode MS" panose="020B0604020202020204" pitchFamily="34" charset="-120"/>
                <a:ea typeface="Arial Unicode MS" panose="020B0604020202020204" pitchFamily="34" charset="-120"/>
                <a:cs typeface="Arial Unicode MS" panose="020B0604020202020204" pitchFamily="34" charset="-120"/>
              </a:rPr>
              <a:t>  </a:t>
            </a:r>
          </a:p>
        </p:txBody>
      </p:sp>
      <p:sp>
        <p:nvSpPr>
          <p:cNvPr id="113667" name="Text Box 10"/>
          <p:cNvSpPr txBox="1">
            <a:spLocks noChangeArrowheads="1"/>
          </p:cNvSpPr>
          <p:nvPr/>
        </p:nvSpPr>
        <p:spPr bwMode="auto">
          <a:xfrm>
            <a:off x="0" y="214313"/>
            <a:ext cx="9144000"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680" tIns="106680" rIns="106680" bIns="106680" anchor="ctr"/>
          <a:lstStyle>
            <a:lvl1pPr eaLnBrk="0" hangingPunct="0">
              <a:spcBef>
                <a:spcPct val="20000"/>
              </a:spcBef>
              <a:buFont typeface="Arial" panose="020B0604020202020204" pitchFamily="34" charset="0"/>
              <a:buChar char="•"/>
              <a:defRPr sz="28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eaLnBrk="0" hangingPunct="0">
              <a:spcBef>
                <a:spcPct val="20000"/>
              </a:spcBef>
              <a:buFont typeface="Arial" panose="020B0604020202020204" pitchFamily="34" charset="0"/>
              <a:buChar char="–"/>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eaLnBrk="0" hangingPunct="0">
              <a:spcBef>
                <a:spcPct val="20000"/>
              </a:spcBef>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eaLnBrk="0" hangingPunct="0">
              <a:spcBef>
                <a:spcPct val="20000"/>
              </a:spcBef>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algn="ctr" eaLnBrk="1" hangingPunct="1">
              <a:spcBef>
                <a:spcPct val="0"/>
              </a:spcBef>
              <a:buFontTx/>
              <a:buNone/>
            </a:pPr>
            <a:r>
              <a:rPr kumimoji="0" lang="zh-TW" altLang="en-US" sz="3800" b="1" dirty="0">
                <a:latin typeface="Arial Unicode MS" panose="020B0604020202020204" pitchFamily="34" charset="-120"/>
                <a:ea typeface="Arial Unicode MS" panose="020B0604020202020204" pitchFamily="34" charset="-120"/>
                <a:cs typeface="Arial Unicode MS" panose="020B0604020202020204" pitchFamily="34" charset="-120"/>
              </a:rPr>
              <a:t>青年返鄉與提升軟實力</a:t>
            </a:r>
            <a:endParaRPr kumimoji="0" lang="en-US" altLang="zh-TW" sz="3800" b="1" dirty="0">
              <a:latin typeface="Arial Unicode MS" panose="020B0604020202020204" pitchFamily="34" charset="-120"/>
              <a:ea typeface="Arial Unicode MS" panose="020B0604020202020204" pitchFamily="34" charset="-120"/>
              <a:cs typeface="Arial Unicode MS" panose="020B0604020202020204" pitchFamily="34" charset="-120"/>
            </a:endParaRPr>
          </a:p>
          <a:p>
            <a:pPr algn="ctr" eaLnBrk="1" hangingPunct="1">
              <a:spcBef>
                <a:spcPct val="0"/>
              </a:spcBef>
              <a:buFontTx/>
              <a:buNone/>
            </a:pPr>
            <a:r>
              <a:rPr kumimoji="0" lang="en-US" altLang="zh-TW" sz="2400" b="1" dirty="0">
                <a:solidFill>
                  <a:schemeClr val="accent2"/>
                </a:solidFill>
                <a:latin typeface="Arial Unicode MS" panose="020B0604020202020204" pitchFamily="34" charset="-120"/>
                <a:ea typeface="Arial Unicode MS" panose="020B0604020202020204" pitchFamily="34" charset="-120"/>
                <a:cs typeface="Arial Unicode MS" panose="020B0604020202020204" pitchFamily="34" charset="-120"/>
              </a:rPr>
              <a:t>~</a:t>
            </a:r>
            <a:r>
              <a:rPr kumimoji="0" lang="zh-TW" altLang="en-US" sz="2400" b="1" dirty="0">
                <a:solidFill>
                  <a:schemeClr val="accent2"/>
                </a:solidFill>
                <a:latin typeface="Arial Unicode MS" panose="020B0604020202020204" pitchFamily="34" charset="-120"/>
                <a:ea typeface="Arial Unicode MS" panose="020B0604020202020204" pitchFamily="34" charset="-120"/>
                <a:cs typeface="Arial Unicode MS" panose="020B0604020202020204" pitchFamily="34" charset="-120"/>
              </a:rPr>
              <a:t>抓住有夢想的產業</a:t>
            </a:r>
            <a:r>
              <a:rPr kumimoji="0" lang="en-US" altLang="zh-TW" sz="2400" b="1" dirty="0">
                <a:solidFill>
                  <a:schemeClr val="accent2"/>
                </a:solidFill>
                <a:latin typeface="Arial Unicode MS" panose="020B0604020202020204" pitchFamily="34" charset="-120"/>
                <a:ea typeface="Arial Unicode MS" panose="020B0604020202020204" pitchFamily="34" charset="-120"/>
                <a:cs typeface="Arial Unicode MS" panose="020B0604020202020204" pitchFamily="34" charset="-120"/>
              </a:rPr>
              <a:t>~</a:t>
            </a:r>
            <a:endParaRPr kumimoji="0" lang="zh-TW" altLang="en-US" sz="2400" b="1" dirty="0">
              <a:solidFill>
                <a:schemeClr val="accent2"/>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113668" name="AutoShape 5" descr="型農5月座談照片"/>
          <p:cNvSpPr>
            <a:spLocks noChangeAspect="1" noChangeArrowheads="1"/>
          </p:cNvSpPr>
          <p:nvPr/>
        </p:nvSpPr>
        <p:spPr bwMode="auto">
          <a:xfrm>
            <a:off x="4419600" y="323314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28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eaLnBrk="0" hangingPunct="0">
              <a:spcBef>
                <a:spcPct val="20000"/>
              </a:spcBef>
              <a:buFont typeface="Arial" panose="020B0604020202020204" pitchFamily="34" charset="0"/>
              <a:buChar char="–"/>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eaLnBrk="0" hangingPunct="0">
              <a:spcBef>
                <a:spcPct val="20000"/>
              </a:spcBef>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eaLnBrk="0" hangingPunct="0">
              <a:spcBef>
                <a:spcPct val="20000"/>
              </a:spcBef>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eaLnBrk="1" hangingPunct="1">
              <a:spcBef>
                <a:spcPct val="0"/>
              </a:spcBef>
              <a:buFontTx/>
              <a:buNone/>
            </a:pPr>
            <a:endParaRPr kumimoji="0" lang="zh-TW" altLang="en-US" sz="1800">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113669" name="AutoShape 6" descr="型農5月座談照片"/>
          <p:cNvSpPr>
            <a:spLocks noChangeAspect="1" noChangeArrowheads="1"/>
          </p:cNvSpPr>
          <p:nvPr/>
        </p:nvSpPr>
        <p:spPr bwMode="auto">
          <a:xfrm>
            <a:off x="4419600" y="323314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28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eaLnBrk="0" hangingPunct="0">
              <a:spcBef>
                <a:spcPct val="20000"/>
              </a:spcBef>
              <a:buFont typeface="Arial" panose="020B0604020202020204" pitchFamily="34" charset="0"/>
              <a:buChar char="–"/>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eaLnBrk="0" hangingPunct="0">
              <a:spcBef>
                <a:spcPct val="20000"/>
              </a:spcBef>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eaLnBrk="0" hangingPunct="0">
              <a:spcBef>
                <a:spcPct val="20000"/>
              </a:spcBef>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eaLnBrk="1" hangingPunct="1">
              <a:spcBef>
                <a:spcPct val="0"/>
              </a:spcBef>
              <a:buFontTx/>
              <a:buNone/>
            </a:pPr>
            <a:endParaRPr kumimoji="0" lang="zh-TW" altLang="en-US" sz="1800">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113670" name="AutoShape 13" descr="_DSC8296"/>
          <p:cNvSpPr>
            <a:spLocks noChangeAspect="1" noChangeArrowheads="1"/>
          </p:cNvSpPr>
          <p:nvPr/>
        </p:nvSpPr>
        <p:spPr bwMode="auto">
          <a:xfrm>
            <a:off x="4419600" y="323314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28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eaLnBrk="0" hangingPunct="0">
              <a:spcBef>
                <a:spcPct val="20000"/>
              </a:spcBef>
              <a:buFont typeface="Arial" panose="020B0604020202020204" pitchFamily="34" charset="0"/>
              <a:buChar char="–"/>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eaLnBrk="0" hangingPunct="0">
              <a:spcBef>
                <a:spcPct val="20000"/>
              </a:spcBef>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eaLnBrk="0" hangingPunct="0">
              <a:spcBef>
                <a:spcPct val="20000"/>
              </a:spcBef>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eaLnBrk="1" hangingPunct="1">
              <a:spcBef>
                <a:spcPct val="0"/>
              </a:spcBef>
              <a:buFontTx/>
              <a:buNone/>
            </a:pPr>
            <a:endParaRPr kumimoji="0" lang="zh-TW" altLang="en-US" sz="1800">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113671" name="AutoShape 15" descr="_DSC8296"/>
          <p:cNvSpPr>
            <a:spLocks noChangeAspect="1" noChangeArrowheads="1"/>
          </p:cNvSpPr>
          <p:nvPr/>
        </p:nvSpPr>
        <p:spPr bwMode="auto">
          <a:xfrm>
            <a:off x="4419600" y="323314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28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eaLnBrk="0" hangingPunct="0">
              <a:spcBef>
                <a:spcPct val="20000"/>
              </a:spcBef>
              <a:buFont typeface="Arial" panose="020B0604020202020204" pitchFamily="34" charset="0"/>
              <a:buChar char="–"/>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eaLnBrk="0" hangingPunct="0">
              <a:spcBef>
                <a:spcPct val="20000"/>
              </a:spcBef>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eaLnBrk="0" hangingPunct="0">
              <a:spcBef>
                <a:spcPct val="20000"/>
              </a:spcBef>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eaLnBrk="1" hangingPunct="1">
              <a:spcBef>
                <a:spcPct val="0"/>
              </a:spcBef>
              <a:buFontTx/>
              <a:buNone/>
            </a:pPr>
            <a:endParaRPr kumimoji="0" lang="zh-TW" altLang="en-US" sz="1800">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113673" name="文字方塊 8"/>
          <p:cNvSpPr txBox="1">
            <a:spLocks noChangeArrowheads="1"/>
          </p:cNvSpPr>
          <p:nvPr/>
        </p:nvSpPr>
        <p:spPr bwMode="auto">
          <a:xfrm>
            <a:off x="35496" y="3861048"/>
            <a:ext cx="507206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6700" indent="-266700" eaLnBrk="0" hangingPunct="0">
              <a:spcBef>
                <a:spcPct val="20000"/>
              </a:spcBef>
              <a:buFont typeface="Arial" panose="020B0604020202020204" pitchFamily="34" charset="0"/>
              <a:buChar char="•"/>
              <a:tabLst>
                <a:tab pos="4310063" algn="l"/>
              </a:tabLst>
              <a:defRPr sz="28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eaLnBrk="0" hangingPunct="0">
              <a:spcBef>
                <a:spcPct val="20000"/>
              </a:spcBef>
              <a:buFont typeface="Arial" panose="020B0604020202020204" pitchFamily="34" charset="0"/>
              <a:buChar char="–"/>
              <a:tabLst>
                <a:tab pos="4310063" algn="l"/>
              </a:tabLst>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eaLnBrk="0" hangingPunct="0">
              <a:spcBef>
                <a:spcPct val="20000"/>
              </a:spcBef>
              <a:buFont typeface="Arial" panose="020B0604020202020204" pitchFamily="34" charset="0"/>
              <a:buChar char="•"/>
              <a:tabLst>
                <a:tab pos="4310063" algn="l"/>
              </a:tabLst>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eaLnBrk="0" hangingPunct="0">
              <a:spcBef>
                <a:spcPct val="20000"/>
              </a:spcBef>
              <a:buFont typeface="Arial" panose="020B0604020202020204" pitchFamily="34" charset="0"/>
              <a:buChar char="–"/>
              <a:tabLst>
                <a:tab pos="4310063" algn="l"/>
              </a:tabLst>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eaLnBrk="0" hangingPunct="0">
              <a:spcBef>
                <a:spcPct val="20000"/>
              </a:spcBef>
              <a:buFont typeface="Arial" panose="020B0604020202020204" pitchFamily="34" charset="0"/>
              <a:buChar char="»"/>
              <a:tabLst>
                <a:tab pos="4310063" algn="l"/>
              </a:tabLst>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tabLst>
                <a:tab pos="4310063" algn="l"/>
              </a:tabLst>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tabLst>
                <a:tab pos="4310063" algn="l"/>
              </a:tabLst>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tabLst>
                <a:tab pos="4310063" algn="l"/>
              </a:tabLst>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tabLst>
                <a:tab pos="4310063" algn="l"/>
              </a:tabLst>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a:lnSpc>
                <a:spcPct val="125000"/>
              </a:lnSpc>
              <a:buClr>
                <a:srgbClr val="997300"/>
              </a:buClr>
              <a:buSzPct val="80000"/>
              <a:buFont typeface="Wingdings" panose="05000000000000000000" pitchFamily="2" charset="2"/>
              <a:buChar char="Ø"/>
            </a:pPr>
            <a:r>
              <a:rPr kumimoji="0" lang="zh-TW" altLang="en-US" sz="2400" b="1" dirty="0">
                <a:solidFill>
                  <a:srgbClr val="CC0066"/>
                </a:solidFill>
                <a:latin typeface="Arial Unicode MS" panose="020B0604020202020204" pitchFamily="34" charset="-120"/>
                <a:ea typeface="Arial Unicode MS" panose="020B0604020202020204" pitchFamily="34" charset="-120"/>
                <a:cs typeface="Arial Unicode MS" panose="020B0604020202020204" pitchFamily="34" charset="-120"/>
              </a:rPr>
              <a:t>型農本色季刊</a:t>
            </a:r>
            <a:endParaRPr kumimoji="0" lang="en-US" altLang="zh-TW" sz="2400" b="1" dirty="0">
              <a:solidFill>
                <a:srgbClr val="CC0066"/>
              </a:solidFill>
              <a:latin typeface="Arial Unicode MS" panose="020B0604020202020204" pitchFamily="34" charset="-120"/>
              <a:ea typeface="Arial Unicode MS" panose="020B0604020202020204" pitchFamily="34" charset="-120"/>
              <a:cs typeface="Arial Unicode MS" panose="020B0604020202020204" pitchFamily="34" charset="-120"/>
            </a:endParaRPr>
          </a:p>
          <a:p>
            <a:pPr>
              <a:lnSpc>
                <a:spcPts val="2400"/>
              </a:lnSpc>
              <a:spcBef>
                <a:spcPts val="0"/>
              </a:spcBef>
              <a:buClr>
                <a:srgbClr val="997300"/>
              </a:buClr>
              <a:buSzPct val="80000"/>
              <a:buFontTx/>
              <a:buNone/>
            </a:pPr>
            <a:r>
              <a:rPr kumimoji="0" lang="zh-TW" altLang="en-US" sz="1800" b="1" dirty="0">
                <a:solidFill>
                  <a:srgbClr val="004221"/>
                </a:solidFill>
                <a:latin typeface="Arial Unicode MS" panose="020B0604020202020204" pitchFamily="34" charset="-120"/>
                <a:ea typeface="Arial Unicode MS" panose="020B0604020202020204" pitchFamily="34" charset="-120"/>
                <a:cs typeface="Arial Unicode MS" panose="020B0604020202020204" pitchFamily="34" charset="-120"/>
              </a:rPr>
              <a:t>    </a:t>
            </a:r>
            <a:r>
              <a:rPr kumimoji="0" lang="zh-TW" altLang="en-US" sz="1800" b="1" dirty="0">
                <a:solidFill>
                  <a:srgbClr val="336600"/>
                </a:solidFill>
                <a:latin typeface="Arial Unicode MS" panose="020B0604020202020204" pitchFamily="34" charset="-120"/>
                <a:ea typeface="Arial Unicode MS" panose="020B0604020202020204" pitchFamily="34" charset="-120"/>
                <a:cs typeface="Arial Unicode MS" panose="020B0604020202020204" pitchFamily="34" charset="-120"/>
              </a:rPr>
              <a:t>已</a:t>
            </a:r>
            <a:r>
              <a:rPr kumimoji="0" lang="zh-TW" altLang="en-US" sz="1800" b="1" dirty="0" smtClean="0">
                <a:solidFill>
                  <a:srgbClr val="336600"/>
                </a:solidFill>
                <a:latin typeface="Arial Unicode MS" panose="020B0604020202020204" pitchFamily="34" charset="-120"/>
                <a:ea typeface="Arial Unicode MS" panose="020B0604020202020204" pitchFamily="34" charset="-120"/>
                <a:cs typeface="Arial Unicode MS" panose="020B0604020202020204" pitchFamily="34" charset="-120"/>
              </a:rPr>
              <a:t>發行</a:t>
            </a:r>
            <a:r>
              <a:rPr kumimoji="0" lang="en-US" altLang="zh-TW" sz="1800" b="1" dirty="0" smtClean="0">
                <a:solidFill>
                  <a:srgbClr val="336600"/>
                </a:solidFill>
                <a:latin typeface="Arial Unicode MS" panose="020B0604020202020204" pitchFamily="34" charset="-120"/>
                <a:ea typeface="Arial Unicode MS" panose="020B0604020202020204" pitchFamily="34" charset="-120"/>
                <a:cs typeface="Arial Unicode MS" panose="020B0604020202020204" pitchFamily="34" charset="-120"/>
              </a:rPr>
              <a:t>14</a:t>
            </a:r>
            <a:r>
              <a:rPr kumimoji="0" lang="zh-TW" altLang="en-US" sz="1800" b="1" dirty="0" smtClean="0">
                <a:solidFill>
                  <a:srgbClr val="336600"/>
                </a:solidFill>
                <a:latin typeface="Arial Unicode MS" panose="020B0604020202020204" pitchFamily="34" charset="-120"/>
                <a:ea typeface="Arial Unicode MS" panose="020B0604020202020204" pitchFamily="34" charset="-120"/>
                <a:cs typeface="Arial Unicode MS" panose="020B0604020202020204" pitchFamily="34" charset="-120"/>
              </a:rPr>
              <a:t>期</a:t>
            </a:r>
            <a:r>
              <a:rPr kumimoji="0" lang="zh-TW" altLang="en-US" sz="1800" b="1" dirty="0">
                <a:solidFill>
                  <a:srgbClr val="336600"/>
                </a:solidFill>
                <a:latin typeface="Arial Unicode MS" panose="020B0604020202020204" pitchFamily="34" charset="-120"/>
                <a:ea typeface="Arial Unicode MS" panose="020B0604020202020204" pitchFamily="34" charset="-120"/>
                <a:cs typeface="Arial Unicode MS" panose="020B0604020202020204" pitchFamily="34" charset="-120"/>
              </a:rPr>
              <a:t>，同時擁有紙本、電子書、專屬網站、</a:t>
            </a:r>
            <a:r>
              <a:rPr kumimoji="0" lang="en-US" altLang="zh-TW" sz="1800" b="1" dirty="0">
                <a:solidFill>
                  <a:srgbClr val="336600"/>
                </a:solidFill>
                <a:latin typeface="Arial Unicode MS" panose="020B0604020202020204" pitchFamily="34" charset="-120"/>
                <a:ea typeface="Arial Unicode MS" panose="020B0604020202020204" pitchFamily="34" charset="-120"/>
                <a:cs typeface="Arial Unicode MS" panose="020B0604020202020204" pitchFamily="34" charset="-120"/>
              </a:rPr>
              <a:t>APP</a:t>
            </a:r>
            <a:r>
              <a:rPr kumimoji="0" lang="zh-TW" altLang="en-US" sz="1800" b="1" dirty="0">
                <a:solidFill>
                  <a:srgbClr val="336600"/>
                </a:solidFill>
                <a:latin typeface="Arial Unicode MS" panose="020B0604020202020204" pitchFamily="34" charset="-120"/>
                <a:ea typeface="Arial Unicode MS" panose="020B0604020202020204" pitchFamily="34" charset="-120"/>
                <a:cs typeface="Arial Unicode MS" panose="020B0604020202020204" pitchFamily="34" charset="-120"/>
              </a:rPr>
              <a:t>等</a:t>
            </a:r>
            <a:r>
              <a:rPr kumimoji="0" lang="zh-TW" altLang="en-US" sz="1800" b="1" dirty="0" smtClean="0">
                <a:solidFill>
                  <a:srgbClr val="336600"/>
                </a:solidFill>
                <a:latin typeface="Arial Unicode MS" panose="020B0604020202020204" pitchFamily="34" charset="-120"/>
                <a:ea typeface="Arial Unicode MS" panose="020B0604020202020204" pitchFamily="34" charset="-120"/>
                <a:cs typeface="Arial Unicode MS" panose="020B0604020202020204" pitchFamily="34" charset="-120"/>
              </a:rPr>
              <a:t>，分享</a:t>
            </a:r>
            <a:r>
              <a:rPr kumimoji="0" lang="zh-TW" altLang="en-US" sz="1800" b="1" dirty="0">
                <a:solidFill>
                  <a:srgbClr val="336600"/>
                </a:solidFill>
                <a:latin typeface="Arial Unicode MS" panose="020B0604020202020204" pitchFamily="34" charset="-120"/>
                <a:ea typeface="Arial Unicode MS" panose="020B0604020202020204" pitchFamily="34" charset="-120"/>
                <a:cs typeface="Arial Unicode MS" panose="020B0604020202020204" pitchFamily="34" charset="-120"/>
              </a:rPr>
              <a:t>高雄農業上下游</a:t>
            </a:r>
            <a:r>
              <a:rPr kumimoji="0" lang="zh-TW" altLang="en-US" sz="1800" b="1" dirty="0" smtClean="0">
                <a:solidFill>
                  <a:srgbClr val="336600"/>
                </a:solidFill>
                <a:latin typeface="Arial Unicode MS" panose="020B0604020202020204" pitchFamily="34" charset="-120"/>
                <a:ea typeface="Arial Unicode MS" panose="020B0604020202020204" pitchFamily="34" charset="-120"/>
                <a:cs typeface="Arial Unicode MS" panose="020B0604020202020204" pitchFamily="34" charset="-120"/>
              </a:rPr>
              <a:t>情報</a:t>
            </a:r>
            <a:endParaRPr kumimoji="0" lang="en-US" altLang="zh-TW" sz="1800" b="1" dirty="0">
              <a:solidFill>
                <a:srgbClr val="3366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113675" name="文字方塊 8"/>
          <p:cNvSpPr txBox="1">
            <a:spLocks noChangeArrowheads="1"/>
          </p:cNvSpPr>
          <p:nvPr/>
        </p:nvSpPr>
        <p:spPr bwMode="auto">
          <a:xfrm>
            <a:off x="5220271" y="1058297"/>
            <a:ext cx="3888233" cy="1849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66700" indent="-266700" eaLnBrk="0" hangingPunct="0">
              <a:spcBef>
                <a:spcPct val="20000"/>
              </a:spcBef>
              <a:buFont typeface="Arial" panose="020B0604020202020204" pitchFamily="34" charset="0"/>
              <a:buChar char="•"/>
              <a:tabLst>
                <a:tab pos="4310063" algn="l"/>
              </a:tabLst>
              <a:defRPr sz="28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eaLnBrk="0" hangingPunct="0">
              <a:spcBef>
                <a:spcPct val="20000"/>
              </a:spcBef>
              <a:buFont typeface="Arial" panose="020B0604020202020204" pitchFamily="34" charset="0"/>
              <a:buChar char="–"/>
              <a:tabLst>
                <a:tab pos="4310063" algn="l"/>
              </a:tabLst>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eaLnBrk="0" hangingPunct="0">
              <a:spcBef>
                <a:spcPct val="20000"/>
              </a:spcBef>
              <a:buFont typeface="Arial" panose="020B0604020202020204" pitchFamily="34" charset="0"/>
              <a:buChar char="•"/>
              <a:tabLst>
                <a:tab pos="4310063" algn="l"/>
              </a:tabLst>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eaLnBrk="0" hangingPunct="0">
              <a:spcBef>
                <a:spcPct val="20000"/>
              </a:spcBef>
              <a:buFont typeface="Arial" panose="020B0604020202020204" pitchFamily="34" charset="0"/>
              <a:buChar char="–"/>
              <a:tabLst>
                <a:tab pos="4310063" algn="l"/>
              </a:tabLst>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eaLnBrk="0" hangingPunct="0">
              <a:spcBef>
                <a:spcPct val="20000"/>
              </a:spcBef>
              <a:buFont typeface="Arial" panose="020B0604020202020204" pitchFamily="34" charset="0"/>
              <a:buChar char="»"/>
              <a:tabLst>
                <a:tab pos="4310063" algn="l"/>
              </a:tabLst>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tabLst>
                <a:tab pos="4310063" algn="l"/>
              </a:tabLst>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tabLst>
                <a:tab pos="4310063" algn="l"/>
              </a:tabLst>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tabLst>
                <a:tab pos="4310063" algn="l"/>
              </a:tabLst>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tabLst>
                <a:tab pos="4310063" algn="l"/>
              </a:tabLst>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a:lnSpc>
                <a:spcPct val="125000"/>
              </a:lnSpc>
              <a:spcBef>
                <a:spcPct val="10000"/>
              </a:spcBef>
              <a:buClr>
                <a:srgbClr val="997300"/>
              </a:buClr>
              <a:buSzPct val="80000"/>
              <a:buFont typeface="Wingdings" panose="05000000000000000000" pitchFamily="2" charset="2"/>
              <a:buChar char="Ø"/>
            </a:pPr>
            <a:r>
              <a:rPr kumimoji="0" lang="zh-TW" altLang="en-US" sz="2200" b="1" dirty="0">
                <a:solidFill>
                  <a:srgbClr val="CC0066"/>
                </a:solidFill>
                <a:latin typeface="Arial Unicode MS" panose="020B0604020202020204" pitchFamily="34" charset="-120"/>
                <a:ea typeface="Arial Unicode MS" panose="020B0604020202020204" pitchFamily="34" charset="-120"/>
                <a:cs typeface="Arial Unicode MS" panose="020B0604020202020204" pitchFamily="34" charset="-120"/>
              </a:rPr>
              <a:t>型農大聯盟</a:t>
            </a:r>
            <a:r>
              <a:rPr kumimoji="0" lang="zh-TW" altLang="en-US" sz="2200" b="1" dirty="0" smtClean="0">
                <a:solidFill>
                  <a:srgbClr val="CC0066"/>
                </a:solidFill>
                <a:latin typeface="Arial Unicode MS" panose="020B0604020202020204" pitchFamily="34" charset="-120"/>
                <a:ea typeface="Arial Unicode MS" panose="020B0604020202020204" pitchFamily="34" charset="-120"/>
                <a:cs typeface="Arial Unicode MS" panose="020B0604020202020204" pitchFamily="34" charset="-120"/>
              </a:rPr>
              <a:t>一前進科技園區</a:t>
            </a:r>
            <a:endParaRPr kumimoji="0" lang="en-US" altLang="zh-TW" sz="2200" b="1" dirty="0">
              <a:solidFill>
                <a:srgbClr val="CC0066"/>
              </a:solidFill>
              <a:latin typeface="Arial Unicode MS" panose="020B0604020202020204" pitchFamily="34" charset="-120"/>
              <a:ea typeface="Arial Unicode MS" panose="020B0604020202020204" pitchFamily="34" charset="-120"/>
              <a:cs typeface="Arial Unicode MS" panose="020B0604020202020204" pitchFamily="34" charset="-120"/>
            </a:endParaRPr>
          </a:p>
          <a:p>
            <a:pPr>
              <a:lnSpc>
                <a:spcPts val="2600"/>
              </a:lnSpc>
              <a:spcBef>
                <a:spcPts val="0"/>
              </a:spcBef>
              <a:buClr>
                <a:srgbClr val="997300"/>
              </a:buClr>
              <a:buSzPct val="80000"/>
              <a:buFont typeface="Wingdings" panose="05000000000000000000" pitchFamily="2" charset="2"/>
              <a:buChar char="Ø"/>
            </a:pPr>
            <a:r>
              <a:rPr kumimoji="0" lang="zh-TW" altLang="en-US" sz="1800" b="1" dirty="0">
                <a:solidFill>
                  <a:srgbClr val="336600"/>
                </a:solidFill>
                <a:latin typeface="Arial Unicode MS" panose="020B0604020202020204" pitchFamily="34" charset="-120"/>
                <a:ea typeface="Arial Unicode MS" panose="020B0604020202020204" pitchFamily="34" charset="-120"/>
                <a:cs typeface="Arial Unicode MS" panose="020B0604020202020204" pitchFamily="34" charset="-120"/>
              </a:rPr>
              <a:t>以</a:t>
            </a:r>
            <a:r>
              <a:rPr kumimoji="0" lang="en-US" altLang="zh-TW" sz="1800" b="1" dirty="0">
                <a:solidFill>
                  <a:srgbClr val="336600"/>
                </a:solidFill>
                <a:latin typeface="Arial Unicode MS" panose="020B0604020202020204" pitchFamily="34" charset="-120"/>
                <a:ea typeface="Arial Unicode MS" panose="020B0604020202020204" pitchFamily="34" charset="-120"/>
                <a:cs typeface="Arial Unicode MS" panose="020B0604020202020204" pitchFamily="34" charset="-120"/>
              </a:rPr>
              <a:t>『</a:t>
            </a:r>
            <a:r>
              <a:rPr kumimoji="0" lang="zh-TW" altLang="en-US" sz="1800" b="1" dirty="0">
                <a:solidFill>
                  <a:srgbClr val="336600"/>
                </a:solidFill>
                <a:latin typeface="Arial Unicode MS" panose="020B0604020202020204" pitchFamily="34" charset="-120"/>
                <a:ea typeface="Arial Unicode MS" panose="020B0604020202020204" pitchFamily="34" charset="-120"/>
                <a:cs typeface="Arial Unicode MS" panose="020B0604020202020204" pitchFamily="34" charset="-120"/>
              </a:rPr>
              <a:t>型農大聯盟</a:t>
            </a:r>
            <a:r>
              <a:rPr kumimoji="0" lang="en-US" altLang="zh-TW" sz="1800" b="1" dirty="0">
                <a:solidFill>
                  <a:srgbClr val="336600"/>
                </a:solidFill>
                <a:latin typeface="Arial Unicode MS" panose="020B0604020202020204" pitchFamily="34" charset="-120"/>
                <a:ea typeface="Arial Unicode MS" panose="020B0604020202020204" pitchFamily="34" charset="-120"/>
                <a:cs typeface="Arial Unicode MS" panose="020B0604020202020204" pitchFamily="34" charset="-120"/>
              </a:rPr>
              <a:t>』</a:t>
            </a:r>
            <a:r>
              <a:rPr kumimoji="0" lang="zh-TW" altLang="en-US" sz="1800" b="1" dirty="0">
                <a:solidFill>
                  <a:srgbClr val="336600"/>
                </a:solidFill>
                <a:latin typeface="Arial Unicode MS" panose="020B0604020202020204" pitchFamily="34" charset="-120"/>
                <a:ea typeface="Arial Unicode MS" panose="020B0604020202020204" pitchFamily="34" charset="-120"/>
                <a:cs typeface="Arial Unicode MS" panose="020B0604020202020204" pitchFamily="34" charset="-120"/>
              </a:rPr>
              <a:t>共同識別品牌闖蕩全台，開創「產地直送」新時代</a:t>
            </a:r>
            <a:r>
              <a:rPr kumimoji="0" lang="zh-TW" altLang="en-US" sz="1800" b="1" dirty="0" smtClean="0">
                <a:solidFill>
                  <a:srgbClr val="336600"/>
                </a:solidFill>
                <a:latin typeface="Arial Unicode MS" panose="020B0604020202020204" pitchFamily="34" charset="-120"/>
                <a:ea typeface="Arial Unicode MS" panose="020B0604020202020204" pitchFamily="34" charset="-120"/>
                <a:cs typeface="Arial Unicode MS" panose="020B0604020202020204" pitchFamily="34" charset="-120"/>
              </a:rPr>
              <a:t>！走遍</a:t>
            </a:r>
            <a:r>
              <a:rPr kumimoji="0" lang="zh-TW" altLang="en-US" sz="1800" b="1" dirty="0">
                <a:solidFill>
                  <a:srgbClr val="336600"/>
                </a:solidFill>
                <a:latin typeface="Arial Unicode MS" panose="020B0604020202020204" pitchFamily="34" charset="-120"/>
                <a:ea typeface="Arial Unicode MS" panose="020B0604020202020204" pitchFamily="34" charset="-120"/>
                <a:cs typeface="Arial Unicode MS" panose="020B0604020202020204" pitchFamily="34" charset="-120"/>
              </a:rPr>
              <a:t>全國各大企業與電子公司</a:t>
            </a:r>
            <a:r>
              <a:rPr kumimoji="0" lang="zh-TW" altLang="en-US" sz="1800" b="1" dirty="0" smtClean="0">
                <a:solidFill>
                  <a:srgbClr val="336600"/>
                </a:solidFill>
                <a:latin typeface="Arial Unicode MS" panose="020B0604020202020204" pitchFamily="34" charset="-120"/>
                <a:ea typeface="Arial Unicode MS" panose="020B0604020202020204" pitchFamily="34" charset="-120"/>
                <a:cs typeface="Arial Unicode MS" panose="020B0604020202020204" pitchFamily="34" charset="-120"/>
              </a:rPr>
              <a:t>，挖掘</a:t>
            </a:r>
            <a:r>
              <a:rPr kumimoji="0" lang="zh-TW" altLang="en-US" sz="1800" b="1" dirty="0">
                <a:solidFill>
                  <a:srgbClr val="336600"/>
                </a:solidFill>
                <a:latin typeface="Arial Unicode MS" panose="020B0604020202020204" pitchFamily="34" charset="-120"/>
                <a:ea typeface="Arial Unicode MS" panose="020B0604020202020204" pitchFamily="34" charset="-120"/>
                <a:cs typeface="Arial Unicode MS" panose="020B0604020202020204" pitchFamily="34" charset="-120"/>
              </a:rPr>
              <a:t>與創造不同的銷售</a:t>
            </a:r>
            <a:r>
              <a:rPr kumimoji="0" lang="zh-TW" altLang="en-US" sz="1800" b="1" dirty="0" smtClean="0">
                <a:solidFill>
                  <a:srgbClr val="336600"/>
                </a:solidFill>
                <a:latin typeface="Arial Unicode MS" panose="020B0604020202020204" pitchFamily="34" charset="-120"/>
                <a:ea typeface="Arial Unicode MS" panose="020B0604020202020204" pitchFamily="34" charset="-120"/>
                <a:cs typeface="Arial Unicode MS" panose="020B0604020202020204" pitchFamily="34" charset="-120"/>
              </a:rPr>
              <a:t>模式</a:t>
            </a:r>
            <a:endParaRPr kumimoji="0" lang="en-US" altLang="zh-TW" sz="1800" b="1" dirty="0" smtClean="0">
              <a:solidFill>
                <a:srgbClr val="3366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13" name="投影片編號版面配置區 12"/>
          <p:cNvSpPr txBox="1">
            <a:spLocks noGrp="1"/>
          </p:cNvSpPr>
          <p:nvPr/>
        </p:nvSpPr>
        <p:spPr>
          <a:xfrm>
            <a:off x="7010400" y="6492875"/>
            <a:ext cx="2133600" cy="365125"/>
          </a:xfrm>
          <a:prstGeom prst="rect">
            <a:avLst/>
          </a:prstGeom>
          <a:noFill/>
        </p:spPr>
        <p:txBody>
          <a:bodyPr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r>
              <a:rPr kumimoji="0" lang="en-US" altLang="zh-TW" sz="1200" dirty="0" smtClean="0">
                <a:latin typeface="Calibri" panose="020F0502020204030204" pitchFamily="34" charset="0"/>
              </a:rPr>
              <a:t>30</a:t>
            </a:r>
            <a:endParaRPr kumimoji="0" lang="en-US" altLang="zh-TW" sz="1200" dirty="0">
              <a:latin typeface="Calibri" panose="020F0502020204030204" pitchFamily="34" charset="0"/>
            </a:endParaRPr>
          </a:p>
        </p:txBody>
      </p:sp>
      <p:pic>
        <p:nvPicPr>
          <p:cNvPr id="3074" name="Picture 2" descr="J:\六產訓練案\104年\IMAG379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174" t="11701" r="9854" b="6876"/>
          <a:stretch/>
        </p:blipFill>
        <p:spPr bwMode="auto">
          <a:xfrm>
            <a:off x="1907705" y="1900934"/>
            <a:ext cx="3327936" cy="2041861"/>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群組 18"/>
          <p:cNvGrpSpPr/>
          <p:nvPr/>
        </p:nvGrpSpPr>
        <p:grpSpPr>
          <a:xfrm rot="20855495">
            <a:off x="1661182" y="1848238"/>
            <a:ext cx="2640126" cy="856167"/>
            <a:chOff x="9270506" y="2435322"/>
            <a:chExt cx="1470124" cy="856167"/>
          </a:xfrm>
        </p:grpSpPr>
        <p:sp>
          <p:nvSpPr>
            <p:cNvPr id="20" name="十二角星形 19"/>
            <p:cNvSpPr/>
            <p:nvPr/>
          </p:nvSpPr>
          <p:spPr>
            <a:xfrm>
              <a:off x="9270506" y="2435322"/>
              <a:ext cx="1470124" cy="856167"/>
            </a:xfrm>
            <a:prstGeom prst="star12">
              <a:avLst/>
            </a:prstGeom>
            <a:solidFill>
              <a:schemeClr val="accent2">
                <a:lumMod val="20000"/>
                <a:lumOff val="80000"/>
              </a:schemeClr>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向上箭號 20"/>
            <p:cNvSpPr/>
            <p:nvPr/>
          </p:nvSpPr>
          <p:spPr>
            <a:xfrm>
              <a:off x="10029767" y="2582367"/>
              <a:ext cx="147856" cy="441400"/>
            </a:xfrm>
            <a:prstGeom prst="upArrow">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
          <p:nvSpPr>
            <p:cNvPr id="22" name="文字方塊 21"/>
            <p:cNvSpPr txBox="1"/>
            <p:nvPr/>
          </p:nvSpPr>
          <p:spPr>
            <a:xfrm rot="65101">
              <a:off x="9290787" y="2641147"/>
              <a:ext cx="1426902" cy="461665"/>
            </a:xfrm>
            <a:prstGeom prst="rect">
              <a:avLst/>
            </a:prstGeom>
            <a:noFill/>
            <a:ln>
              <a:noFill/>
            </a:ln>
          </p:spPr>
          <p:txBody>
            <a:bodyPr wrap="square" rtlCol="0">
              <a:spAutoFit/>
            </a:bodyPr>
            <a:lstStyle/>
            <a:p>
              <a:pPr algn="ctr"/>
              <a:r>
                <a:rPr lang="en-US" altLang="zh-TW" dirty="0" smtClean="0">
                  <a:solidFill>
                    <a:schemeClr val="accent2"/>
                  </a:solidFill>
                </a:rPr>
                <a:t> </a:t>
              </a:r>
              <a:r>
                <a:rPr lang="zh-TW" altLang="en-US" sz="2400" b="1" dirty="0" smtClean="0">
                  <a:solidFill>
                    <a:srgbClr val="CC0066"/>
                  </a:solidFill>
                  <a:latin typeface="Arial Unicode MS" panose="020B0604020202020204" pitchFamily="34" charset="-120"/>
                  <a:ea typeface="Arial Unicode MS" panose="020B0604020202020204" pitchFamily="34" charset="-120"/>
                  <a:cs typeface="Arial Unicode MS" panose="020B0604020202020204" pitchFamily="34" charset="-120"/>
                </a:rPr>
                <a:t>較去年   </a:t>
              </a:r>
              <a:r>
                <a:rPr lang="en-US" altLang="zh-TW" sz="2400" b="1" dirty="0" smtClean="0">
                  <a:solidFill>
                    <a:srgbClr val="CC0066"/>
                  </a:solidFill>
                  <a:latin typeface="Arial Unicode MS" panose="020B0604020202020204" pitchFamily="34" charset="-120"/>
                  <a:ea typeface="Arial Unicode MS" panose="020B0604020202020204" pitchFamily="34" charset="-120"/>
                  <a:cs typeface="Arial Unicode MS" panose="020B0604020202020204" pitchFamily="34" charset="-120"/>
                </a:rPr>
                <a:t>19%</a:t>
              </a:r>
              <a:endParaRPr lang="zh-TW" altLang="en-US" sz="2400" b="1" dirty="0">
                <a:solidFill>
                  <a:srgbClr val="CC0066"/>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grpSp>
      <p:sp>
        <p:nvSpPr>
          <p:cNvPr id="24" name="文字方塊 8"/>
          <p:cNvSpPr txBox="1">
            <a:spLocks noChangeArrowheads="1"/>
          </p:cNvSpPr>
          <p:nvPr/>
        </p:nvSpPr>
        <p:spPr bwMode="auto">
          <a:xfrm>
            <a:off x="5292080" y="2835513"/>
            <a:ext cx="396044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66700" indent="-266700" eaLnBrk="0" hangingPunct="0">
              <a:spcBef>
                <a:spcPct val="20000"/>
              </a:spcBef>
              <a:buFont typeface="Arial" panose="020B0604020202020204" pitchFamily="34" charset="0"/>
              <a:buChar char="•"/>
              <a:tabLst>
                <a:tab pos="4310063" algn="l"/>
              </a:tabLst>
              <a:defRPr sz="28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eaLnBrk="0" hangingPunct="0">
              <a:spcBef>
                <a:spcPct val="20000"/>
              </a:spcBef>
              <a:buFont typeface="Arial" panose="020B0604020202020204" pitchFamily="34" charset="0"/>
              <a:buChar char="–"/>
              <a:tabLst>
                <a:tab pos="4310063" algn="l"/>
              </a:tabLst>
              <a:defRPr sz="24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eaLnBrk="0" hangingPunct="0">
              <a:spcBef>
                <a:spcPct val="20000"/>
              </a:spcBef>
              <a:buFont typeface="Arial" panose="020B0604020202020204" pitchFamily="34" charset="0"/>
              <a:buChar char="•"/>
              <a:tabLst>
                <a:tab pos="4310063" algn="l"/>
              </a:tabLst>
              <a:defRPr sz="20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eaLnBrk="0" hangingPunct="0">
              <a:spcBef>
                <a:spcPct val="20000"/>
              </a:spcBef>
              <a:buFont typeface="Arial" panose="020B0604020202020204" pitchFamily="34" charset="0"/>
              <a:buChar char="–"/>
              <a:tabLst>
                <a:tab pos="4310063" algn="l"/>
              </a:tabLst>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eaLnBrk="0" hangingPunct="0">
              <a:spcBef>
                <a:spcPct val="20000"/>
              </a:spcBef>
              <a:buFont typeface="Arial" panose="020B0604020202020204" pitchFamily="34" charset="0"/>
              <a:buChar char="»"/>
              <a:tabLst>
                <a:tab pos="4310063" algn="l"/>
              </a:tabLst>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tabLst>
                <a:tab pos="4310063" algn="l"/>
              </a:tabLst>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tabLst>
                <a:tab pos="4310063" algn="l"/>
              </a:tabLst>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tabLst>
                <a:tab pos="4310063" algn="l"/>
              </a:tabLst>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tabLst>
                <a:tab pos="4310063" algn="l"/>
              </a:tabLst>
              <a:defRPr>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9pPr>
          </a:lstStyle>
          <a:p>
            <a:pPr>
              <a:lnSpc>
                <a:spcPct val="125000"/>
              </a:lnSpc>
              <a:buClr>
                <a:srgbClr val="997300"/>
              </a:buClr>
              <a:buSzPct val="80000"/>
              <a:buFont typeface="Wingdings" panose="05000000000000000000" pitchFamily="2" charset="2"/>
              <a:buChar char="Ø"/>
            </a:pPr>
            <a:r>
              <a:rPr kumimoji="0" lang="zh-TW" altLang="en-US" sz="2400" b="1" dirty="0" smtClean="0">
                <a:solidFill>
                  <a:srgbClr val="CC0066"/>
                </a:solidFill>
                <a:latin typeface="Arial Unicode MS" panose="020B0604020202020204" pitchFamily="34" charset="-120"/>
                <a:ea typeface="Arial Unicode MS" panose="020B0604020202020204" pitchFamily="34" charset="-120"/>
                <a:cs typeface="Arial Unicode MS" panose="020B0604020202020204" pitchFamily="34" charset="-120"/>
              </a:rPr>
              <a:t>第三屆南方農業論壇</a:t>
            </a:r>
            <a:endParaRPr kumimoji="0" lang="en-US" altLang="zh-TW" sz="2400" b="1" dirty="0" smtClean="0">
              <a:solidFill>
                <a:srgbClr val="CC0066"/>
              </a:solidFill>
              <a:latin typeface="Arial Unicode MS" panose="020B0604020202020204" pitchFamily="34" charset="-120"/>
              <a:ea typeface="Arial Unicode MS" panose="020B0604020202020204" pitchFamily="34" charset="-120"/>
              <a:cs typeface="Arial Unicode MS" panose="020B0604020202020204" pitchFamily="34" charset="-120"/>
            </a:endParaRPr>
          </a:p>
          <a:p>
            <a:pPr>
              <a:lnSpc>
                <a:spcPts val="2400"/>
              </a:lnSpc>
              <a:spcBef>
                <a:spcPts val="0"/>
              </a:spcBef>
              <a:buClr>
                <a:srgbClr val="997300"/>
              </a:buClr>
              <a:buSzPct val="80000"/>
              <a:buFont typeface="Wingdings" panose="05000000000000000000" pitchFamily="2" charset="2"/>
              <a:buChar char="Ø"/>
            </a:pPr>
            <a:r>
              <a:rPr kumimoji="0" lang="en-US" altLang="zh-TW" sz="1800" b="1" dirty="0" smtClean="0">
                <a:solidFill>
                  <a:srgbClr val="336600"/>
                </a:solidFill>
                <a:latin typeface="Arial Unicode MS" panose="020B0604020202020204" pitchFamily="34" charset="-120"/>
                <a:ea typeface="Arial Unicode MS" panose="020B0604020202020204" pitchFamily="34" charset="-120"/>
                <a:cs typeface="Arial Unicode MS" panose="020B0604020202020204" pitchFamily="34" charset="-120"/>
              </a:rPr>
              <a:t>9/23-24</a:t>
            </a:r>
            <a:r>
              <a:rPr kumimoji="0" lang="zh-TW" altLang="en-US" sz="1800" b="1" dirty="0" smtClean="0">
                <a:solidFill>
                  <a:srgbClr val="336600"/>
                </a:solidFill>
                <a:latin typeface="Arial Unicode MS" panose="020B0604020202020204" pitchFamily="34" charset="-120"/>
                <a:ea typeface="Arial Unicode MS" panose="020B0604020202020204" pitchFamily="34" charset="-120"/>
                <a:cs typeface="Arial Unicode MS" panose="020B0604020202020204" pitchFamily="34" charset="-120"/>
              </a:rPr>
              <a:t>共有來自全台</a:t>
            </a:r>
            <a:r>
              <a:rPr kumimoji="0" lang="en-US" altLang="zh-TW" sz="1800" b="1" dirty="0" smtClean="0">
                <a:solidFill>
                  <a:srgbClr val="336600"/>
                </a:solidFill>
                <a:latin typeface="Arial Unicode MS" panose="020B0604020202020204" pitchFamily="34" charset="-120"/>
                <a:ea typeface="Arial Unicode MS" panose="020B0604020202020204" pitchFamily="34" charset="-120"/>
                <a:cs typeface="Arial Unicode MS" panose="020B0604020202020204" pitchFamily="34" charset="-120"/>
              </a:rPr>
              <a:t>2600</a:t>
            </a:r>
            <a:r>
              <a:rPr kumimoji="0" lang="zh-TW" altLang="en-US" sz="1800" b="1" dirty="0" smtClean="0">
                <a:solidFill>
                  <a:srgbClr val="336600"/>
                </a:solidFill>
                <a:latin typeface="Arial Unicode MS" panose="020B0604020202020204" pitchFamily="34" charset="-120"/>
                <a:ea typeface="Arial Unicode MS" panose="020B0604020202020204" pitchFamily="34" charset="-120"/>
                <a:cs typeface="Arial Unicode MS" panose="020B0604020202020204" pitchFamily="34" charset="-120"/>
              </a:rPr>
              <a:t>人次報名參與，</a:t>
            </a:r>
            <a:r>
              <a:rPr kumimoji="0" lang="en-US" altLang="zh-TW" sz="1800" b="1" dirty="0" smtClean="0">
                <a:solidFill>
                  <a:srgbClr val="336600"/>
                </a:solidFill>
                <a:latin typeface="Arial Unicode MS" panose="020B0604020202020204" pitchFamily="34" charset="-120"/>
                <a:ea typeface="Arial Unicode MS" panose="020B0604020202020204" pitchFamily="34" charset="-120"/>
                <a:cs typeface="Arial Unicode MS" panose="020B0604020202020204" pitchFamily="34" charset="-120"/>
              </a:rPr>
              <a:t>29</a:t>
            </a:r>
            <a:r>
              <a:rPr kumimoji="0" lang="zh-TW" altLang="en-US" sz="1800" b="1" dirty="0" smtClean="0">
                <a:solidFill>
                  <a:srgbClr val="336600"/>
                </a:solidFill>
                <a:latin typeface="Arial Unicode MS" panose="020B0604020202020204" pitchFamily="34" charset="-120"/>
                <a:ea typeface="Arial Unicode MS" panose="020B0604020202020204" pitchFamily="34" charset="-120"/>
                <a:cs typeface="Arial Unicode MS" panose="020B0604020202020204" pitchFamily="34" charset="-120"/>
              </a:rPr>
              <a:t>名講者分享農業經驗</a:t>
            </a:r>
            <a:endParaRPr kumimoji="0" lang="en-US" altLang="zh-TW" sz="1800" b="1" dirty="0">
              <a:solidFill>
                <a:srgbClr val="3366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pic>
        <p:nvPicPr>
          <p:cNvPr id="25" name="Picture 2" descr="C:\Documents and Settings\asus\桌面\圖片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96" y="4968552"/>
            <a:ext cx="5112000" cy="184482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J:\南方農業論壇\S__20447267.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993" t="2922"/>
          <a:stretch/>
        </p:blipFill>
        <p:spPr bwMode="auto">
          <a:xfrm>
            <a:off x="5436096" y="4005064"/>
            <a:ext cx="3528392" cy="2448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278724"/>
      </p:ext>
    </p:extLst>
  </p:cSld>
  <p:clrMapOvr>
    <a:masterClrMapping/>
  </p:clrMapOvr>
  <p:transition>
    <p:rand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ChangeArrowheads="1"/>
          </p:cNvSpPr>
          <p:nvPr/>
        </p:nvSpPr>
        <p:spPr bwMode="auto">
          <a:xfrm>
            <a:off x="971600" y="2204864"/>
            <a:ext cx="6696075" cy="1655763"/>
          </a:xfrm>
          <a:prstGeom prst="rect">
            <a:avLst/>
          </a:prstGeom>
          <a:noFill/>
          <a:ln w="38100" cap="sq">
            <a:noFill/>
            <a:miter lim="800000"/>
            <a:headEnd type="none" w="sm" len="sm"/>
            <a:tailEnd type="none" w="sm" len="sm"/>
          </a:ln>
          <a:effectLst/>
        </p:spPr>
        <p:txBody>
          <a:bodyPr/>
          <a:lstStyle/>
          <a:p>
            <a:pPr marL="533400" indent="-533400" algn="ctr" fontAlgn="auto">
              <a:spcBef>
                <a:spcPct val="20000"/>
              </a:spcBef>
              <a:spcAft>
                <a:spcPts val="0"/>
              </a:spcAft>
              <a:defRPr/>
            </a:pPr>
            <a:r>
              <a:rPr kumimoji="0" lang="zh-TW" altLang="en-US" sz="4000" dirty="0">
                <a:solidFill>
                  <a:schemeClr val="tx2">
                    <a:lumMod val="50000"/>
                  </a:schemeClr>
                </a:solidFill>
                <a:effectLst>
                  <a:outerShdw blurRad="38100" dist="38100" dir="2700000" algn="tl">
                    <a:srgbClr val="C0C0C0"/>
                  </a:outerShdw>
                </a:effectLst>
                <a:latin typeface="Arial Unicode MS" pitchFamily="34" charset="-120"/>
                <a:ea typeface="Arial Unicode MS" pitchFamily="34" charset="-120"/>
                <a:cs typeface="Arial Unicode MS" pitchFamily="34" charset="-120"/>
              </a:rPr>
              <a:t>簡報完畢</a:t>
            </a:r>
          </a:p>
          <a:p>
            <a:pPr marL="533400" indent="-533400" algn="ctr" fontAlgn="auto">
              <a:spcBef>
                <a:spcPct val="20000"/>
              </a:spcBef>
              <a:spcAft>
                <a:spcPts val="0"/>
              </a:spcAft>
              <a:defRPr/>
            </a:pPr>
            <a:r>
              <a:rPr kumimoji="0" lang="zh-TW" altLang="en-US" sz="4000" dirty="0">
                <a:solidFill>
                  <a:schemeClr val="tx2">
                    <a:lumMod val="50000"/>
                  </a:schemeClr>
                </a:solidFill>
                <a:effectLst>
                  <a:outerShdw blurRad="38100" dist="38100" dir="2700000" algn="tl">
                    <a:srgbClr val="C0C0C0"/>
                  </a:outerShdw>
                </a:effectLst>
                <a:latin typeface="Arial Unicode MS" pitchFamily="34" charset="-120"/>
                <a:ea typeface="Arial Unicode MS" pitchFamily="34" charset="-120"/>
                <a:cs typeface="Arial Unicode MS" pitchFamily="34" charset="-120"/>
              </a:rPr>
              <a:t>          敬請指教</a:t>
            </a:r>
          </a:p>
        </p:txBody>
      </p:sp>
      <p:grpSp>
        <p:nvGrpSpPr>
          <p:cNvPr id="41987" name="群組 6"/>
          <p:cNvGrpSpPr>
            <a:grpSpLocks/>
          </p:cNvGrpSpPr>
          <p:nvPr/>
        </p:nvGrpSpPr>
        <p:grpSpPr bwMode="auto">
          <a:xfrm>
            <a:off x="0" y="5786438"/>
            <a:ext cx="9144000" cy="1071562"/>
            <a:chOff x="0" y="5786454"/>
            <a:chExt cx="9144000" cy="1071546"/>
          </a:xfrm>
        </p:grpSpPr>
        <p:pic>
          <p:nvPicPr>
            <p:cNvPr id="41990" name="Picture 4" descr="棗子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00166" y="5786454"/>
              <a:ext cx="1428760" cy="1071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28926" y="5786454"/>
              <a:ext cx="1500198" cy="1071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29124" y="5786454"/>
              <a:ext cx="1669209" cy="1071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5786454"/>
              <a:ext cx="1543771" cy="1071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Picture 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072198" y="5786454"/>
              <a:ext cx="1500198" cy="1071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Picture 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572396" y="5786454"/>
              <a:ext cx="1571604" cy="1071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投影片編號版面配置區 10"/>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kumimoji="0" lang="en-US" altLang="zh-TW" dirty="0" smtClean="0">
                <a:solidFill>
                  <a:schemeClr val="bg1"/>
                </a:solidFill>
                <a:latin typeface="Calibri" panose="020F0502020204030204" pitchFamily="34" charset="0"/>
              </a:rPr>
              <a:t>31</a:t>
            </a:r>
            <a:endParaRPr kumimoji="0" lang="en-US" altLang="zh-TW" dirty="0">
              <a:solidFill>
                <a:schemeClr val="bg1"/>
              </a:solidFill>
              <a:latin typeface="Calibri" panose="020F0502020204030204" pitchFamily="34" charset="0"/>
            </a:endParaRPr>
          </a:p>
        </p:txBody>
      </p:sp>
    </p:spTree>
  </p:cSld>
  <p:clrMapOvr>
    <a:masterClrMapping/>
  </p:clrMapOvr>
  <p:transition>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65" name="群組 13"/>
          <p:cNvGrpSpPr>
            <a:grpSpLocks/>
          </p:cNvGrpSpPr>
          <p:nvPr/>
        </p:nvGrpSpPr>
        <p:grpSpPr bwMode="auto">
          <a:xfrm>
            <a:off x="2585671" y="2683594"/>
            <a:ext cx="1885032" cy="2811463"/>
            <a:chOff x="4373952" y="1501734"/>
            <a:chExt cx="1278230" cy="2810880"/>
          </a:xfrm>
        </p:grpSpPr>
        <p:sp>
          <p:nvSpPr>
            <p:cNvPr id="27" name="矩形 26"/>
            <p:cNvSpPr/>
            <p:nvPr/>
          </p:nvSpPr>
          <p:spPr>
            <a:xfrm>
              <a:off x="4373952" y="1501734"/>
              <a:ext cx="1278230" cy="2810880"/>
            </a:xfrm>
            <a:prstGeom prst="rect">
              <a:avLst/>
            </a:pr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28" name="矩形 27"/>
            <p:cNvSpPr/>
            <p:nvPr/>
          </p:nvSpPr>
          <p:spPr>
            <a:xfrm>
              <a:off x="4373952" y="1501734"/>
              <a:ext cx="1278230" cy="28108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96012" tIns="96012" rIns="128016" bIns="144018"/>
            <a:lstStyle>
              <a:lvl1pPr marL="342900" indent="-342900" defTabSz="800100" eaLnBrk="0" hangingPunct="0">
                <a:defRPr kumimoji="1">
                  <a:solidFill>
                    <a:schemeClr val="tx1"/>
                  </a:solidFill>
                  <a:latin typeface="Arial" panose="020B0604020202020204" pitchFamily="34" charset="0"/>
                  <a:ea typeface="新細明體" panose="02020500000000000000" pitchFamily="18" charset="-120"/>
                </a:defRPr>
              </a:lvl1pPr>
              <a:lvl2pPr marL="171450" indent="-171450" defTabSz="80010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defTabSz="8001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defTabSz="8001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defTabSz="8001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eaLnBrk="1" hangingPunct="1">
                <a:lnSpc>
                  <a:spcPct val="90000"/>
                </a:lnSpc>
                <a:spcAft>
                  <a:spcPct val="15000"/>
                </a:spcAft>
                <a:buFontTx/>
                <a:buChar char="•"/>
              </a:pPr>
              <a:endParaRPr lang="en-US" altLang="zh-TW" sz="2000" b="1" dirty="0">
                <a:solidFill>
                  <a:srgbClr val="000000"/>
                </a:solidFill>
                <a:latin typeface="Arial Unicode MS" panose="020B0604020202020204" pitchFamily="34" charset="-120"/>
                <a:ea typeface="Arial Unicode MS" panose="020B0604020202020204" pitchFamily="34" charset="-120"/>
                <a:cs typeface="Arial Unicode MS" panose="020B0604020202020204" pitchFamily="34" charset="-120"/>
              </a:endParaRPr>
            </a:p>
            <a:p>
              <a:pPr lvl="1" eaLnBrk="1" hangingPunct="1">
                <a:lnSpc>
                  <a:spcPts val="2800"/>
                </a:lnSpc>
                <a:spcAft>
                  <a:spcPct val="15000"/>
                </a:spcAft>
                <a:buFontTx/>
                <a:buChar char="•"/>
              </a:pPr>
              <a:r>
                <a:rPr lang="en-US" altLang="zh-TW" sz="2000" b="1"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238.11</a:t>
              </a:r>
              <a:r>
                <a:rPr lang="zh-TW" altLang="en-US" sz="2000" b="1"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億</a:t>
              </a:r>
              <a:r>
                <a:rPr lang="zh-TW" altLang="en-US" sz="2000" b="1"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元</a:t>
              </a:r>
              <a:endParaRPr lang="zh-TW" altLang="en-US" sz="20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grpSp>
      <p:sp>
        <p:nvSpPr>
          <p:cNvPr id="87042" name="標題 4"/>
          <p:cNvSpPr>
            <a:spLocks noGrp="1"/>
          </p:cNvSpPr>
          <p:nvPr>
            <p:ph type="title" idx="4294967295"/>
          </p:nvPr>
        </p:nvSpPr>
        <p:spPr/>
        <p:txBody>
          <a:bodyPr/>
          <a:lstStyle/>
          <a:p>
            <a:pPr eaLnBrk="1" hangingPunct="1"/>
            <a:r>
              <a:rPr lang="zh-TW" altLang="en-US" b="1" dirty="0" smtClean="0">
                <a:latin typeface="Arial Unicode MS" panose="020B0604020202020204" pitchFamily="34" charset="-120"/>
                <a:ea typeface="Arial Unicode MS" panose="020B0604020202020204" pitchFamily="34" charset="-120"/>
                <a:cs typeface="Arial Unicode MS" panose="020B0604020202020204" pitchFamily="34" charset="-120"/>
              </a:rPr>
              <a:t>本市農業概況</a:t>
            </a:r>
            <a:endParaRPr lang="zh-TW" altLang="en-US" dirty="0" smtClean="0">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87043" name="投影片編號版面配置區 7"/>
          <p:cNvSpPr txBox="1">
            <a:spLocks noGrp="1"/>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480B9EC2-1E63-4BC4-931A-4D8E0F68458B}" type="slidenum">
              <a:rPr kumimoji="0" lang="zh-TW" altLang="en-US" sz="1200">
                <a:solidFill>
                  <a:prstClr val="black"/>
                </a:solidFill>
                <a:latin typeface="Arial Unicode MS" panose="020B0604020202020204" pitchFamily="34" charset="-120"/>
                <a:ea typeface="Arial Unicode MS" panose="020B0604020202020204" pitchFamily="34" charset="-120"/>
                <a:cs typeface="Arial Unicode MS" panose="020B0604020202020204" pitchFamily="34" charset="-120"/>
              </a:rPr>
              <a:pPr algn="r" eaLnBrk="1" hangingPunct="1"/>
              <a:t>4</a:t>
            </a:fld>
            <a:endParaRPr kumimoji="0" lang="en-US" altLang="zh-TW" sz="1200">
              <a:solidFill>
                <a:prstClr val="black"/>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grpSp>
        <p:nvGrpSpPr>
          <p:cNvPr id="87044" name="群組 5"/>
          <p:cNvGrpSpPr>
            <a:grpSpLocks/>
          </p:cNvGrpSpPr>
          <p:nvPr/>
        </p:nvGrpSpPr>
        <p:grpSpPr bwMode="auto">
          <a:xfrm>
            <a:off x="451729" y="1916832"/>
            <a:ext cx="1882693" cy="750887"/>
            <a:chOff x="2405" y="735077"/>
            <a:chExt cx="1278230" cy="751277"/>
          </a:xfrm>
        </p:grpSpPr>
        <p:sp>
          <p:nvSpPr>
            <p:cNvPr id="41" name="矩形 40"/>
            <p:cNvSpPr/>
            <p:nvPr/>
          </p:nvSpPr>
          <p:spPr>
            <a:xfrm>
              <a:off x="2405" y="735077"/>
              <a:ext cx="1278230" cy="751277"/>
            </a:xfrm>
            <a:prstGeom prst="rect">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矩形 41"/>
            <p:cNvSpPr/>
            <p:nvPr/>
          </p:nvSpPr>
          <p:spPr>
            <a:xfrm>
              <a:off x="2405" y="735077"/>
              <a:ext cx="1278230" cy="751277"/>
            </a:xfrm>
            <a:prstGeom prst="rect">
              <a:avLst/>
            </a:prstGeom>
          </p:spPr>
          <p:style>
            <a:lnRef idx="0">
              <a:scrgbClr r="0" g="0" b="0"/>
            </a:lnRef>
            <a:fillRef idx="0">
              <a:scrgbClr r="0" g="0" b="0"/>
            </a:fillRef>
            <a:effectRef idx="0">
              <a:scrgbClr r="0" g="0" b="0"/>
            </a:effectRef>
            <a:fontRef idx="minor">
              <a:schemeClr val="lt1"/>
            </a:fontRef>
          </p:style>
          <p:txBody>
            <a:bodyPr lIns="128016" tIns="73152" rIns="128016" bIns="73152" spcCol="1270" anchor="ctr"/>
            <a:lstStyle/>
            <a:p>
              <a:pPr algn="ctr" defTabSz="800100">
                <a:lnSpc>
                  <a:spcPct val="90000"/>
                </a:lnSpc>
                <a:spcAft>
                  <a:spcPct val="35000"/>
                </a:spcAft>
                <a:defRPr/>
              </a:pPr>
              <a:r>
                <a:rPr lang="zh-TW" altLang="en-US" sz="2400" b="1" dirty="0">
                  <a:ln/>
                  <a:solidFill>
                    <a:prstClr val="white"/>
                  </a:solidFill>
                  <a:latin typeface="Arial Unicode MS" pitchFamily="34" charset="-120"/>
                  <a:ea typeface="Arial Unicode MS" pitchFamily="34" charset="-120"/>
                  <a:cs typeface="Arial Unicode MS" pitchFamily="34" charset="-120"/>
                </a:rPr>
                <a:t>耕地面積</a:t>
              </a:r>
              <a:endParaRPr lang="zh-TW" altLang="en-US" sz="2400" dirty="0">
                <a:solidFill>
                  <a:prstClr val="white"/>
                </a:solidFill>
                <a:latin typeface="Arial Unicode MS" pitchFamily="34" charset="-120"/>
                <a:ea typeface="Arial Unicode MS" pitchFamily="34" charset="-120"/>
                <a:cs typeface="Arial Unicode MS" pitchFamily="34" charset="-120"/>
              </a:endParaRPr>
            </a:p>
          </p:txBody>
        </p:sp>
      </p:grpSp>
      <p:grpSp>
        <p:nvGrpSpPr>
          <p:cNvPr id="87047" name="群組 6"/>
          <p:cNvGrpSpPr>
            <a:grpSpLocks/>
          </p:cNvGrpSpPr>
          <p:nvPr/>
        </p:nvGrpSpPr>
        <p:grpSpPr bwMode="auto">
          <a:xfrm>
            <a:off x="451729" y="2683594"/>
            <a:ext cx="1882693" cy="2811463"/>
            <a:chOff x="2405" y="1501734"/>
            <a:chExt cx="1278230" cy="2810880"/>
          </a:xfrm>
        </p:grpSpPr>
        <p:sp>
          <p:nvSpPr>
            <p:cNvPr id="39" name="矩形 38"/>
            <p:cNvSpPr/>
            <p:nvPr/>
          </p:nvSpPr>
          <p:spPr>
            <a:xfrm>
              <a:off x="2405" y="1501734"/>
              <a:ext cx="1278230" cy="2810880"/>
            </a:xfrm>
            <a:prstGeom prst="rect">
              <a:avLst/>
            </a:pr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40" name="矩形 39"/>
            <p:cNvSpPr/>
            <p:nvPr/>
          </p:nvSpPr>
          <p:spPr>
            <a:xfrm>
              <a:off x="2405" y="1501734"/>
              <a:ext cx="1278230" cy="28108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06680" tIns="106680" rIns="142240" bIns="160020"/>
            <a:lstStyle>
              <a:lvl1pPr marL="342900" indent="-342900" defTabSz="889000" eaLnBrk="0" hangingPunct="0">
                <a:defRPr kumimoji="1">
                  <a:solidFill>
                    <a:schemeClr val="tx1"/>
                  </a:solidFill>
                  <a:latin typeface="Arial" panose="020B0604020202020204" pitchFamily="34" charset="0"/>
                  <a:ea typeface="新細明體" panose="02020500000000000000" pitchFamily="18" charset="-120"/>
                </a:defRPr>
              </a:lvl1pPr>
              <a:lvl2pPr marL="228600" indent="-228600" defTabSz="88900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defTabSz="8890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defTabSz="8890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defTabSz="8890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eaLnBrk="1" hangingPunct="1">
                <a:lnSpc>
                  <a:spcPct val="90000"/>
                </a:lnSpc>
                <a:spcAft>
                  <a:spcPct val="15000"/>
                </a:spcAft>
                <a:buFontTx/>
                <a:buChar char="•"/>
              </a:pPr>
              <a:endParaRPr lang="en-US" altLang="en-US" sz="2000" b="1" dirty="0">
                <a:solidFill>
                  <a:srgbClr val="000000"/>
                </a:solidFill>
                <a:latin typeface="Arial Unicode MS" panose="020B0604020202020204" pitchFamily="34" charset="-120"/>
                <a:ea typeface="Arial Unicode MS" panose="020B0604020202020204" pitchFamily="34" charset="-120"/>
                <a:cs typeface="Arial Unicode MS" panose="020B0604020202020204" pitchFamily="34" charset="-120"/>
              </a:endParaRPr>
            </a:p>
            <a:p>
              <a:pPr lvl="1" eaLnBrk="1" hangingPunct="1">
                <a:lnSpc>
                  <a:spcPts val="2800"/>
                </a:lnSpc>
                <a:spcAft>
                  <a:spcPct val="15000"/>
                </a:spcAft>
                <a:buFontTx/>
                <a:buChar char="•"/>
              </a:pPr>
              <a:r>
                <a:rPr lang="en-US" altLang="en-US" sz="2000" b="1"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47,361</a:t>
              </a:r>
              <a:r>
                <a:rPr lang="zh-TW" altLang="en-US" sz="2000" b="1"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公頃</a:t>
              </a:r>
              <a:endParaRPr lang="en-US" altLang="zh-TW" sz="2000" b="1"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a:p>
              <a:pPr lvl="1" eaLnBrk="1" hangingPunct="1">
                <a:lnSpc>
                  <a:spcPct val="90000"/>
                </a:lnSpc>
                <a:spcAft>
                  <a:spcPct val="15000"/>
                </a:spcAft>
              </a:pPr>
              <a:r>
                <a:rPr lang="zh-TW" altLang="en-US" sz="2000" b="1" dirty="0">
                  <a:solidFill>
                    <a:srgbClr val="000000"/>
                  </a:solidFill>
                  <a:latin typeface="Arial Unicode MS" panose="020B0604020202020204" pitchFamily="34" charset="-120"/>
                  <a:ea typeface="Arial Unicode MS" panose="020B0604020202020204" pitchFamily="34" charset="-120"/>
                  <a:cs typeface="Arial Unicode MS" panose="020B0604020202020204" pitchFamily="34" charset="-120"/>
                </a:rPr>
                <a:t>  </a:t>
              </a:r>
              <a:endParaRPr lang="zh-TW" altLang="en-US" sz="2000" dirty="0">
                <a:solidFill>
                  <a:srgbClr val="000000"/>
                </a:solidFill>
                <a:latin typeface="Arial Unicode MS" panose="020B0604020202020204" pitchFamily="34" charset="-120"/>
                <a:ea typeface="Arial Unicode MS" panose="020B0604020202020204" pitchFamily="34" charset="-120"/>
                <a:cs typeface="Arial Unicode MS" panose="020B0604020202020204" pitchFamily="34" charset="-120"/>
              </a:endParaRPr>
            </a:p>
            <a:p>
              <a:pPr lvl="1" eaLnBrk="1" hangingPunct="1">
                <a:lnSpc>
                  <a:spcPts val="2800"/>
                </a:lnSpc>
                <a:spcAft>
                  <a:spcPct val="15000"/>
                </a:spcAft>
                <a:buFontTx/>
                <a:buChar char="•"/>
              </a:pPr>
              <a:r>
                <a:rPr lang="zh-TW" altLang="en-US" sz="2000" b="1" dirty="0">
                  <a:solidFill>
                    <a:srgbClr val="000000"/>
                  </a:solidFill>
                  <a:latin typeface="Arial Unicode MS" panose="020B0604020202020204" pitchFamily="34" charset="-120"/>
                  <a:ea typeface="Arial Unicode MS" panose="020B0604020202020204" pitchFamily="34" charset="-120"/>
                  <a:cs typeface="Arial Unicode MS" panose="020B0604020202020204" pitchFamily="34" charset="-120"/>
                </a:rPr>
                <a:t>占全市</a:t>
              </a:r>
              <a:r>
                <a:rPr lang="en-US" altLang="zh-TW" sz="2000" b="1" dirty="0">
                  <a:solidFill>
                    <a:srgbClr val="000000"/>
                  </a:solidFill>
                  <a:latin typeface="Arial Unicode MS" panose="020B0604020202020204" pitchFamily="34" charset="-120"/>
                  <a:ea typeface="Arial Unicode MS" panose="020B0604020202020204" pitchFamily="34" charset="-120"/>
                  <a:cs typeface="Arial Unicode MS" panose="020B0604020202020204" pitchFamily="34" charset="-120"/>
                </a:rPr>
                <a:t>16%</a:t>
              </a:r>
            </a:p>
          </p:txBody>
        </p:sp>
      </p:grpSp>
      <p:grpSp>
        <p:nvGrpSpPr>
          <p:cNvPr id="87062" name="群組 12"/>
          <p:cNvGrpSpPr>
            <a:grpSpLocks/>
          </p:cNvGrpSpPr>
          <p:nvPr/>
        </p:nvGrpSpPr>
        <p:grpSpPr bwMode="auto">
          <a:xfrm>
            <a:off x="2585671" y="1916832"/>
            <a:ext cx="1885032" cy="750887"/>
            <a:chOff x="4373952" y="735077"/>
            <a:chExt cx="1278230" cy="751277"/>
          </a:xfrm>
        </p:grpSpPr>
        <p:sp>
          <p:nvSpPr>
            <p:cNvPr id="29" name="矩形 28"/>
            <p:cNvSpPr/>
            <p:nvPr/>
          </p:nvSpPr>
          <p:spPr>
            <a:xfrm>
              <a:off x="4373952" y="735077"/>
              <a:ext cx="1278230" cy="751277"/>
            </a:xfrm>
            <a:prstGeom prst="rect">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30" name="矩形 29"/>
            <p:cNvSpPr/>
            <p:nvPr/>
          </p:nvSpPr>
          <p:spPr>
            <a:xfrm>
              <a:off x="4373952" y="735077"/>
              <a:ext cx="1278230" cy="751277"/>
            </a:xfrm>
            <a:prstGeom prst="rect">
              <a:avLst/>
            </a:prstGeom>
          </p:spPr>
          <p:style>
            <a:lnRef idx="0">
              <a:scrgbClr r="0" g="0" b="0"/>
            </a:lnRef>
            <a:fillRef idx="0">
              <a:scrgbClr r="0" g="0" b="0"/>
            </a:fillRef>
            <a:effectRef idx="0">
              <a:scrgbClr r="0" g="0" b="0"/>
            </a:effectRef>
            <a:fontRef idx="minor">
              <a:schemeClr val="lt1"/>
            </a:fontRef>
          </p:style>
          <p:txBody>
            <a:bodyPr lIns="128016" tIns="73152" rIns="128016" bIns="73152" spcCol="1270" anchor="ctr"/>
            <a:lstStyle/>
            <a:p>
              <a:pPr algn="ctr" defTabSz="800100">
                <a:lnSpc>
                  <a:spcPts val="2400"/>
                </a:lnSpc>
                <a:spcAft>
                  <a:spcPct val="35000"/>
                </a:spcAft>
                <a:defRPr/>
              </a:pPr>
              <a:r>
                <a:rPr lang="zh-TW" altLang="en-US" sz="2400" b="1" dirty="0">
                  <a:ln/>
                  <a:solidFill>
                    <a:prstClr val="white"/>
                  </a:solidFill>
                  <a:latin typeface="Arial Unicode MS" pitchFamily="34" charset="-120"/>
                  <a:ea typeface="Arial Unicode MS" pitchFamily="34" charset="-120"/>
                  <a:cs typeface="Arial Unicode MS" pitchFamily="34" charset="-120"/>
                </a:rPr>
                <a:t>農</a:t>
              </a:r>
              <a:r>
                <a:rPr lang="zh-TW" altLang="en-US" sz="2400" b="1" dirty="0" smtClean="0">
                  <a:ln/>
                  <a:solidFill>
                    <a:prstClr val="white"/>
                  </a:solidFill>
                  <a:latin typeface="Arial Unicode MS" pitchFamily="34" charset="-120"/>
                  <a:ea typeface="Arial Unicode MS" pitchFamily="34" charset="-120"/>
                  <a:cs typeface="Arial Unicode MS" pitchFamily="34" charset="-120"/>
                </a:rPr>
                <a:t>牧總</a:t>
              </a:r>
              <a:r>
                <a:rPr lang="zh-TW" altLang="en-US" sz="2400" b="1" dirty="0">
                  <a:ln/>
                  <a:solidFill>
                    <a:prstClr val="white"/>
                  </a:solidFill>
                  <a:latin typeface="Arial Unicode MS" pitchFamily="34" charset="-120"/>
                  <a:ea typeface="Arial Unicode MS" pitchFamily="34" charset="-120"/>
                  <a:cs typeface="Arial Unicode MS" pitchFamily="34" charset="-120"/>
                </a:rPr>
                <a:t>產值</a:t>
              </a:r>
              <a:endParaRPr lang="zh-TW" altLang="en-US" sz="2400" dirty="0">
                <a:solidFill>
                  <a:prstClr val="white"/>
                </a:solidFill>
                <a:latin typeface="Arial Unicode MS" pitchFamily="34" charset="-120"/>
                <a:ea typeface="Arial Unicode MS" pitchFamily="34" charset="-120"/>
                <a:cs typeface="Arial Unicode MS" pitchFamily="34" charset="-120"/>
              </a:endParaRPr>
            </a:p>
          </p:txBody>
        </p:sp>
      </p:grpSp>
      <p:grpSp>
        <p:nvGrpSpPr>
          <p:cNvPr id="87068" name="群組 14"/>
          <p:cNvGrpSpPr>
            <a:grpSpLocks/>
          </p:cNvGrpSpPr>
          <p:nvPr/>
        </p:nvGrpSpPr>
        <p:grpSpPr bwMode="auto">
          <a:xfrm>
            <a:off x="4694744" y="1916832"/>
            <a:ext cx="1882694" cy="750887"/>
            <a:chOff x="5831134" y="735077"/>
            <a:chExt cx="1278230" cy="751277"/>
          </a:xfrm>
        </p:grpSpPr>
        <p:sp>
          <p:nvSpPr>
            <p:cNvPr id="25" name="矩形 24"/>
            <p:cNvSpPr/>
            <p:nvPr/>
          </p:nvSpPr>
          <p:spPr>
            <a:xfrm>
              <a:off x="5831134" y="735077"/>
              <a:ext cx="1278230" cy="751277"/>
            </a:xfrm>
            <a:prstGeom prst="rect">
              <a:avLst/>
            </a:prstGeom>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26" name="矩形 25"/>
            <p:cNvSpPr/>
            <p:nvPr/>
          </p:nvSpPr>
          <p:spPr>
            <a:xfrm>
              <a:off x="5831134" y="735077"/>
              <a:ext cx="1278230" cy="751277"/>
            </a:xfrm>
            <a:prstGeom prst="rect">
              <a:avLst/>
            </a:prstGeom>
          </p:spPr>
          <p:style>
            <a:lnRef idx="0">
              <a:scrgbClr r="0" g="0" b="0"/>
            </a:lnRef>
            <a:fillRef idx="0">
              <a:scrgbClr r="0" g="0" b="0"/>
            </a:fillRef>
            <a:effectRef idx="0">
              <a:scrgbClr r="0" g="0" b="0"/>
            </a:effectRef>
            <a:fontRef idx="minor">
              <a:schemeClr val="lt1"/>
            </a:fontRef>
          </p:style>
          <p:txBody>
            <a:bodyPr lIns="128016" tIns="73152" rIns="128016" bIns="73152" spcCol="1270" anchor="ctr"/>
            <a:lstStyle/>
            <a:p>
              <a:pPr algn="ctr" defTabSz="800100">
                <a:lnSpc>
                  <a:spcPct val="90000"/>
                </a:lnSpc>
                <a:spcAft>
                  <a:spcPct val="35000"/>
                </a:spcAft>
                <a:defRPr/>
              </a:pPr>
              <a:r>
                <a:rPr lang="zh-TW" altLang="en-US" sz="2400" b="1" dirty="0">
                  <a:ln/>
                  <a:solidFill>
                    <a:prstClr val="white"/>
                  </a:solidFill>
                  <a:latin typeface="Arial Unicode MS" pitchFamily="34" charset="-120"/>
                  <a:ea typeface="Arial Unicode MS" pitchFamily="34" charset="-120"/>
                  <a:cs typeface="Arial Unicode MS" pitchFamily="34" charset="-120"/>
                </a:rPr>
                <a:t>農產值</a:t>
              </a:r>
              <a:endParaRPr lang="zh-TW" altLang="en-US" sz="2400" dirty="0">
                <a:solidFill>
                  <a:prstClr val="white"/>
                </a:solidFill>
                <a:latin typeface="Arial Unicode MS" pitchFamily="34" charset="-120"/>
                <a:ea typeface="Arial Unicode MS" pitchFamily="34" charset="-120"/>
                <a:cs typeface="Arial Unicode MS" pitchFamily="34" charset="-120"/>
              </a:endParaRPr>
            </a:p>
          </p:txBody>
        </p:sp>
      </p:grpSp>
      <p:grpSp>
        <p:nvGrpSpPr>
          <p:cNvPr id="87071" name="群組 15"/>
          <p:cNvGrpSpPr>
            <a:grpSpLocks/>
          </p:cNvGrpSpPr>
          <p:nvPr/>
        </p:nvGrpSpPr>
        <p:grpSpPr bwMode="auto">
          <a:xfrm>
            <a:off x="4694744" y="2683594"/>
            <a:ext cx="1882694" cy="2811463"/>
            <a:chOff x="5831134" y="1501734"/>
            <a:chExt cx="1278230" cy="2810880"/>
          </a:xfrm>
        </p:grpSpPr>
        <p:sp>
          <p:nvSpPr>
            <p:cNvPr id="23" name="矩形 22"/>
            <p:cNvSpPr/>
            <p:nvPr/>
          </p:nvSpPr>
          <p:spPr>
            <a:xfrm>
              <a:off x="5831134" y="1501734"/>
              <a:ext cx="1278230" cy="2810880"/>
            </a:xfrm>
            <a:prstGeom prst="rect">
              <a:avLst/>
            </a:prstGeom>
          </p:spPr>
          <p:style>
            <a:lnRef idx="2">
              <a:schemeClr val="accent6">
                <a:tint val="40000"/>
                <a:alpha val="90000"/>
                <a:hueOff val="0"/>
                <a:satOff val="0"/>
                <a:lumOff val="0"/>
                <a:alphaOff val="0"/>
              </a:schemeClr>
            </a:lnRef>
            <a:fillRef idx="1">
              <a:schemeClr val="accent6">
                <a:tint val="40000"/>
                <a:alpha val="90000"/>
                <a:hueOff val="0"/>
                <a:satOff val="0"/>
                <a:lumOff val="0"/>
                <a:alphaOff val="0"/>
              </a:schemeClr>
            </a:fillRef>
            <a:effectRef idx="0">
              <a:schemeClr val="accent6">
                <a:tint val="40000"/>
                <a:alpha val="90000"/>
                <a:hueOff val="0"/>
                <a:satOff val="0"/>
                <a:lumOff val="0"/>
                <a:alphaOff val="0"/>
              </a:schemeClr>
            </a:effectRef>
            <a:fontRef idx="minor">
              <a:schemeClr val="dk1">
                <a:hueOff val="0"/>
                <a:satOff val="0"/>
                <a:lumOff val="0"/>
                <a:alphaOff val="0"/>
              </a:schemeClr>
            </a:fontRef>
          </p:style>
        </p:sp>
        <p:sp>
          <p:nvSpPr>
            <p:cNvPr id="24" name="矩形 23"/>
            <p:cNvSpPr/>
            <p:nvPr/>
          </p:nvSpPr>
          <p:spPr>
            <a:xfrm>
              <a:off x="5831134" y="1501734"/>
              <a:ext cx="1278230" cy="28108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06680" tIns="106680" rIns="142240" bIns="160020"/>
            <a:lstStyle>
              <a:lvl1pPr marL="342900" indent="-342900" defTabSz="889000" eaLnBrk="0" hangingPunct="0">
                <a:defRPr kumimoji="1">
                  <a:solidFill>
                    <a:schemeClr val="tx1"/>
                  </a:solidFill>
                  <a:latin typeface="Arial" panose="020B0604020202020204" pitchFamily="34" charset="0"/>
                  <a:ea typeface="新細明體" panose="02020500000000000000" pitchFamily="18" charset="-120"/>
                </a:defRPr>
              </a:lvl1pPr>
              <a:lvl2pPr marL="228600" indent="-228600" defTabSz="88900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defTabSz="8890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defTabSz="8890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defTabSz="8890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eaLnBrk="1" hangingPunct="1">
                <a:lnSpc>
                  <a:spcPct val="90000"/>
                </a:lnSpc>
                <a:spcAft>
                  <a:spcPct val="15000"/>
                </a:spcAft>
                <a:buFontTx/>
                <a:buChar char="•"/>
              </a:pPr>
              <a:endParaRPr lang="en-US" altLang="zh-TW" sz="2000" b="1" dirty="0">
                <a:solidFill>
                  <a:srgbClr val="000000"/>
                </a:solidFill>
                <a:latin typeface="Arial Unicode MS" panose="020B0604020202020204" pitchFamily="34" charset="-120"/>
                <a:ea typeface="Arial Unicode MS" panose="020B0604020202020204" pitchFamily="34" charset="-120"/>
                <a:cs typeface="Arial Unicode MS" panose="020B0604020202020204" pitchFamily="34" charset="-120"/>
              </a:endParaRPr>
            </a:p>
            <a:p>
              <a:pPr lvl="1" eaLnBrk="1" hangingPunct="1">
                <a:lnSpc>
                  <a:spcPts val="2800"/>
                </a:lnSpc>
                <a:spcAft>
                  <a:spcPct val="15000"/>
                </a:spcAft>
                <a:buFontTx/>
                <a:buChar char="•"/>
              </a:pPr>
              <a:r>
                <a:rPr lang="en-US" altLang="zh-TW" sz="2000" b="1"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143.78</a:t>
              </a:r>
              <a:endParaRPr lang="en-US" altLang="zh-TW" sz="2000" b="1"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a:p>
              <a:pPr lvl="1" eaLnBrk="1" hangingPunct="1">
                <a:lnSpc>
                  <a:spcPts val="2800"/>
                </a:lnSpc>
                <a:spcAft>
                  <a:spcPct val="15000"/>
                </a:spcAft>
              </a:pPr>
              <a:r>
                <a:rPr lang="zh-TW" altLang="en-US" sz="2000" b="1" dirty="0">
                  <a:latin typeface="Arial Unicode MS" panose="020B0604020202020204" pitchFamily="34" charset="-120"/>
                  <a:ea typeface="Arial Unicode MS" panose="020B0604020202020204" pitchFamily="34" charset="-120"/>
                  <a:cs typeface="Arial Unicode MS" panose="020B0604020202020204" pitchFamily="34" charset="-120"/>
                </a:rPr>
                <a:t>   億元</a:t>
              </a:r>
              <a:endParaRPr lang="zh-TW" altLang="en-US" sz="2000" dirty="0">
                <a:latin typeface="Arial Unicode MS" panose="020B0604020202020204" pitchFamily="34" charset="-120"/>
                <a:ea typeface="Arial Unicode MS" panose="020B0604020202020204" pitchFamily="34" charset="-120"/>
                <a:cs typeface="Arial Unicode MS" panose="020B0604020202020204" pitchFamily="34" charset="-120"/>
              </a:endParaRPr>
            </a:p>
          </p:txBody>
        </p:sp>
      </p:grpSp>
      <p:grpSp>
        <p:nvGrpSpPr>
          <p:cNvPr id="87074" name="群組 16"/>
          <p:cNvGrpSpPr>
            <a:grpSpLocks/>
          </p:cNvGrpSpPr>
          <p:nvPr/>
        </p:nvGrpSpPr>
        <p:grpSpPr bwMode="auto">
          <a:xfrm>
            <a:off x="6819022" y="1916832"/>
            <a:ext cx="1882694" cy="750887"/>
            <a:chOff x="7288317" y="735077"/>
            <a:chExt cx="1278230" cy="751277"/>
          </a:xfrm>
        </p:grpSpPr>
        <p:sp>
          <p:nvSpPr>
            <p:cNvPr id="21" name="矩形 20"/>
            <p:cNvSpPr/>
            <p:nvPr/>
          </p:nvSpPr>
          <p:spPr>
            <a:xfrm>
              <a:off x="7288317" y="735077"/>
              <a:ext cx="1278230" cy="751277"/>
            </a:xfrm>
            <a:prstGeom prst="rect">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2" name="矩形 21"/>
            <p:cNvSpPr/>
            <p:nvPr/>
          </p:nvSpPr>
          <p:spPr>
            <a:xfrm>
              <a:off x="7288317" y="735077"/>
              <a:ext cx="1278230" cy="751277"/>
            </a:xfrm>
            <a:prstGeom prst="rect">
              <a:avLst/>
            </a:prstGeom>
          </p:spPr>
          <p:style>
            <a:lnRef idx="0">
              <a:scrgbClr r="0" g="0" b="0"/>
            </a:lnRef>
            <a:fillRef idx="0">
              <a:scrgbClr r="0" g="0" b="0"/>
            </a:fillRef>
            <a:effectRef idx="0">
              <a:scrgbClr r="0" g="0" b="0"/>
            </a:effectRef>
            <a:fontRef idx="minor">
              <a:schemeClr val="lt1"/>
            </a:fontRef>
          </p:style>
          <p:txBody>
            <a:bodyPr lIns="128016" tIns="73152" rIns="128016" bIns="73152" spcCol="1270" anchor="ctr"/>
            <a:lstStyle/>
            <a:p>
              <a:pPr algn="ctr" defTabSz="800100">
                <a:lnSpc>
                  <a:spcPct val="90000"/>
                </a:lnSpc>
                <a:spcAft>
                  <a:spcPct val="35000"/>
                </a:spcAft>
                <a:defRPr/>
              </a:pPr>
              <a:r>
                <a:rPr lang="zh-TW" altLang="en-US" sz="2400" b="1" dirty="0">
                  <a:ln/>
                  <a:solidFill>
                    <a:prstClr val="white"/>
                  </a:solidFill>
                  <a:latin typeface="Arial Unicode MS" pitchFamily="34" charset="-120"/>
                  <a:ea typeface="Arial Unicode MS" pitchFamily="34" charset="-120"/>
                  <a:cs typeface="Arial Unicode MS" pitchFamily="34" charset="-120"/>
                </a:rPr>
                <a:t>畜產值</a:t>
              </a:r>
              <a:endParaRPr lang="zh-TW" altLang="en-US" sz="2400" dirty="0">
                <a:solidFill>
                  <a:prstClr val="white"/>
                </a:solidFill>
                <a:latin typeface="Arial Unicode MS" pitchFamily="34" charset="-120"/>
                <a:ea typeface="Arial Unicode MS" pitchFamily="34" charset="-120"/>
                <a:cs typeface="Arial Unicode MS" pitchFamily="34" charset="-120"/>
              </a:endParaRPr>
            </a:p>
          </p:txBody>
        </p:sp>
      </p:grpSp>
      <p:grpSp>
        <p:nvGrpSpPr>
          <p:cNvPr id="87077" name="群組 17"/>
          <p:cNvGrpSpPr>
            <a:grpSpLocks/>
          </p:cNvGrpSpPr>
          <p:nvPr/>
        </p:nvGrpSpPr>
        <p:grpSpPr bwMode="auto">
          <a:xfrm>
            <a:off x="6819022" y="2683594"/>
            <a:ext cx="1882694" cy="2811463"/>
            <a:chOff x="7288317" y="1501734"/>
            <a:chExt cx="1278230" cy="2810880"/>
          </a:xfrm>
        </p:grpSpPr>
        <p:sp>
          <p:nvSpPr>
            <p:cNvPr id="19" name="矩形 18"/>
            <p:cNvSpPr/>
            <p:nvPr/>
          </p:nvSpPr>
          <p:spPr>
            <a:xfrm>
              <a:off x="7288317" y="1501734"/>
              <a:ext cx="1278230" cy="2810880"/>
            </a:xfrm>
            <a:prstGeom prst="rect">
              <a:avLst/>
            </a:pr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20" name="矩形 19"/>
            <p:cNvSpPr/>
            <p:nvPr/>
          </p:nvSpPr>
          <p:spPr>
            <a:xfrm>
              <a:off x="7288317" y="1501734"/>
              <a:ext cx="1278230" cy="28108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06680" tIns="106680" rIns="142240" bIns="160020"/>
            <a:lstStyle>
              <a:lvl1pPr marL="342900" indent="-342900" defTabSz="889000" eaLnBrk="0" hangingPunct="0">
                <a:defRPr kumimoji="1">
                  <a:solidFill>
                    <a:schemeClr val="tx1"/>
                  </a:solidFill>
                  <a:latin typeface="Arial" panose="020B0604020202020204" pitchFamily="34" charset="0"/>
                  <a:ea typeface="新細明體" panose="02020500000000000000" pitchFamily="18" charset="-120"/>
                </a:defRPr>
              </a:lvl1pPr>
              <a:lvl2pPr marL="228600" indent="-228600" defTabSz="88900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defTabSz="8890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defTabSz="8890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defTabSz="8890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eaLnBrk="1" hangingPunct="1">
                <a:lnSpc>
                  <a:spcPct val="90000"/>
                </a:lnSpc>
                <a:spcAft>
                  <a:spcPct val="15000"/>
                </a:spcAft>
                <a:buFontTx/>
                <a:buChar char="•"/>
              </a:pPr>
              <a:endParaRPr lang="en-US" altLang="zh-TW" sz="2000" b="1" dirty="0">
                <a:solidFill>
                  <a:srgbClr val="000000"/>
                </a:solidFill>
                <a:latin typeface="Arial Unicode MS" panose="020B0604020202020204" pitchFamily="34" charset="-120"/>
                <a:ea typeface="Arial Unicode MS" panose="020B0604020202020204" pitchFamily="34" charset="-120"/>
                <a:cs typeface="Arial Unicode MS" panose="020B0604020202020204" pitchFamily="34" charset="-120"/>
              </a:endParaRPr>
            </a:p>
            <a:p>
              <a:pPr lvl="1" eaLnBrk="1" hangingPunct="1">
                <a:lnSpc>
                  <a:spcPts val="2800"/>
                </a:lnSpc>
                <a:spcAft>
                  <a:spcPct val="15000"/>
                </a:spcAft>
                <a:buFontTx/>
                <a:buChar char="•"/>
              </a:pPr>
              <a:r>
                <a:rPr lang="en-US" altLang="zh-TW" sz="2000" b="1"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94.33</a:t>
              </a:r>
            </a:p>
            <a:p>
              <a:pPr lvl="1" eaLnBrk="1" hangingPunct="1">
                <a:lnSpc>
                  <a:spcPts val="2800"/>
                </a:lnSpc>
                <a:spcAft>
                  <a:spcPct val="15000"/>
                </a:spcAft>
              </a:pPr>
              <a:r>
                <a:rPr lang="en-US" altLang="zh-TW" sz="2000" b="1" dirty="0" smtClean="0">
                  <a:latin typeface="Arial Unicode MS" panose="020B0604020202020204" pitchFamily="34" charset="-120"/>
                  <a:ea typeface="Arial Unicode MS" panose="020B0604020202020204" pitchFamily="34" charset="-120"/>
                  <a:cs typeface="Arial Unicode MS" panose="020B0604020202020204" pitchFamily="34" charset="-120"/>
                </a:rPr>
                <a:t>   </a:t>
              </a:r>
              <a:r>
                <a:rPr lang="zh-TW" altLang="en-US" sz="2000" b="1" dirty="0" smtClean="0">
                  <a:latin typeface="Arial Unicode MS" panose="020B0604020202020204" pitchFamily="34" charset="-120"/>
                  <a:ea typeface="Arial Unicode MS" panose="020B0604020202020204" pitchFamily="34" charset="-120"/>
                  <a:cs typeface="Arial Unicode MS" panose="020B0604020202020204" pitchFamily="34" charset="-120"/>
                </a:rPr>
                <a:t>億</a:t>
              </a:r>
              <a:r>
                <a:rPr lang="zh-TW" altLang="en-US" sz="2000" b="1" dirty="0">
                  <a:latin typeface="Arial Unicode MS" panose="020B0604020202020204" pitchFamily="34" charset="-120"/>
                  <a:ea typeface="Arial Unicode MS" panose="020B0604020202020204" pitchFamily="34" charset="-120"/>
                  <a:cs typeface="Arial Unicode MS" panose="020B0604020202020204" pitchFamily="34" charset="-120"/>
                </a:rPr>
                <a:t>元</a:t>
              </a:r>
              <a:endParaRPr lang="zh-TW" altLang="en-US" sz="2000" dirty="0">
                <a:latin typeface="Arial Unicode MS" panose="020B0604020202020204" pitchFamily="34" charset="-120"/>
                <a:ea typeface="Arial Unicode MS" panose="020B0604020202020204" pitchFamily="34" charset="-120"/>
                <a:cs typeface="Arial Unicode MS" panose="020B0604020202020204" pitchFamily="34" charset="-120"/>
              </a:endParaRPr>
            </a:p>
          </p:txBody>
        </p:sp>
      </p:grpSp>
    </p:spTree>
    <p:extLst>
      <p:ext uri="{BB962C8B-B14F-4D97-AF65-F5344CB8AC3E}">
        <p14:creationId xmlns:p14="http://schemas.microsoft.com/office/powerpoint/2010/main" val="17236932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標題 3"/>
          <p:cNvSpPr>
            <a:spLocks noGrp="1"/>
          </p:cNvSpPr>
          <p:nvPr>
            <p:ph type="title"/>
          </p:nvPr>
        </p:nvSpPr>
        <p:spPr>
          <a:xfrm>
            <a:off x="755576" y="2420888"/>
            <a:ext cx="7772400" cy="1362075"/>
          </a:xfrm>
        </p:spPr>
        <p:txBody>
          <a:bodyPr/>
          <a:lstStyle/>
          <a:p>
            <a:pPr algn="ctr" eaLnBrk="1" hangingPunct="1"/>
            <a:r>
              <a:rPr lang="en-US" altLang="zh-TW" cap="none" dirty="0" smtClean="0">
                <a:latin typeface="Arial Unicode MS" panose="020B0604020202020204" pitchFamily="34" charset="-120"/>
                <a:ea typeface="Arial Unicode MS" panose="020B0604020202020204" pitchFamily="34" charset="-120"/>
                <a:cs typeface="Arial Unicode MS" panose="020B0604020202020204" pitchFamily="34" charset="-120"/>
              </a:rPr>
              <a:t>105</a:t>
            </a:r>
            <a:r>
              <a:rPr lang="zh-TW" altLang="en-US" cap="none" dirty="0" smtClean="0">
                <a:latin typeface="Arial Unicode MS" panose="020B0604020202020204" pitchFamily="34" charset="-120"/>
                <a:ea typeface="Arial Unicode MS" panose="020B0604020202020204" pitchFamily="34" charset="-120"/>
                <a:cs typeface="Arial Unicode MS" panose="020B0604020202020204" pitchFamily="34" charset="-120"/>
              </a:rPr>
              <a:t>年度</a:t>
            </a:r>
            <a:r>
              <a:rPr lang="en-US" altLang="zh-TW" cap="none" dirty="0" smtClean="0">
                <a:latin typeface="Arial Unicode MS" panose="020B0604020202020204" pitchFamily="34" charset="-120"/>
                <a:ea typeface="Arial Unicode MS" panose="020B0604020202020204" pitchFamily="34" charset="-120"/>
                <a:cs typeface="Arial Unicode MS" panose="020B0604020202020204" pitchFamily="34" charset="-120"/>
              </a:rPr>
              <a:t>1</a:t>
            </a:r>
            <a:r>
              <a:rPr lang="zh-TW" altLang="en-US" cap="none" dirty="0" smtClean="0">
                <a:latin typeface="Arial Unicode MS" panose="020B0604020202020204" pitchFamily="34" charset="-120"/>
                <a:ea typeface="Arial Unicode MS" panose="020B0604020202020204" pitchFamily="34" charset="-120"/>
                <a:cs typeface="Arial Unicode MS" panose="020B0604020202020204" pitchFamily="34" charset="-120"/>
              </a:rPr>
              <a:t>月</a:t>
            </a:r>
            <a:r>
              <a:rPr lang="en-US" altLang="zh-TW" cap="none" dirty="0" smtClean="0">
                <a:latin typeface="Arial Unicode MS" panose="020B0604020202020204" pitchFamily="34" charset="-120"/>
                <a:ea typeface="Arial Unicode MS" panose="020B0604020202020204" pitchFamily="34" charset="-120"/>
                <a:cs typeface="Arial Unicode MS" panose="020B0604020202020204" pitchFamily="34" charset="-120"/>
              </a:rPr>
              <a:t>~6</a:t>
            </a:r>
            <a:r>
              <a:rPr lang="zh-TW" altLang="en-US" cap="none" dirty="0" smtClean="0">
                <a:latin typeface="Arial Unicode MS" panose="020B0604020202020204" pitchFamily="34" charset="-120"/>
                <a:ea typeface="Arial Unicode MS" panose="020B0604020202020204" pitchFamily="34" charset="-120"/>
                <a:cs typeface="Arial Unicode MS" panose="020B0604020202020204" pitchFamily="34" charset="-120"/>
              </a:rPr>
              <a:t>月</a:t>
            </a:r>
            <a:br>
              <a:rPr lang="zh-TW" altLang="en-US" cap="none" dirty="0" smtClean="0">
                <a:latin typeface="Arial Unicode MS" panose="020B0604020202020204" pitchFamily="34" charset="-120"/>
                <a:ea typeface="Arial Unicode MS" panose="020B0604020202020204" pitchFamily="34" charset="-120"/>
                <a:cs typeface="Arial Unicode MS" panose="020B0604020202020204" pitchFamily="34" charset="-120"/>
              </a:rPr>
            </a:br>
            <a:r>
              <a:rPr lang="zh-TW" altLang="en-US" cap="none" dirty="0" smtClean="0">
                <a:latin typeface="Arial Unicode MS" panose="020B0604020202020204" pitchFamily="34" charset="-120"/>
                <a:ea typeface="Arial Unicode MS" panose="020B0604020202020204" pitchFamily="34" charset="-120"/>
                <a:cs typeface="Arial Unicode MS" panose="020B0604020202020204" pitchFamily="34" charset="-120"/>
              </a:rPr>
              <a:t>重要工作項目暨執行成果</a:t>
            </a:r>
          </a:p>
        </p:txBody>
      </p:sp>
      <p:sp>
        <p:nvSpPr>
          <p:cNvPr id="6" name="投影片編號版面配置區 5"/>
          <p:cNvSpPr>
            <a:spLocks noGrp="1"/>
          </p:cNvSpPr>
          <p:nvPr>
            <p:ph type="sldNum" sz="quarter" idx="12"/>
          </p:nvPr>
        </p:nvSpPr>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EB4B1E29-D950-482B-B99F-17E92C5BD14A}" type="slidenum">
              <a:rPr kumimoji="0" lang="zh-TW" altLang="en-US">
                <a:latin typeface="Calibri" panose="020F0502020204030204" pitchFamily="34" charset="0"/>
              </a:rPr>
              <a:pPr eaLnBrk="1" hangingPunct="1"/>
              <a:t>5</a:t>
            </a:fld>
            <a:endParaRPr kumimoji="0" lang="en-US" altLang="zh-TW" dirty="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en-US"/>
          </a:p>
        </p:txBody>
      </p:sp>
      <p:sp>
        <p:nvSpPr>
          <p:cNvPr id="4" name="投影片編號版面配置區 3"/>
          <p:cNvSpPr>
            <a:spLocks noGrp="1"/>
          </p:cNvSpPr>
          <p:nvPr>
            <p:ph type="sldNum" sz="quarter" idx="12"/>
          </p:nvPr>
        </p:nvSpPr>
        <p:spPr/>
        <p:txBody>
          <a:bodyPr/>
          <a:lstStyle/>
          <a:p>
            <a:fld id="{8EEC9F9C-9605-4390-BFED-5614BD31E972}" type="slidenum">
              <a:rPr lang="zh-TW" altLang="en-US" smtClean="0"/>
              <a:pPr/>
              <a:t>6</a:t>
            </a:fld>
            <a:endParaRPr lang="en-US" altLang="zh-TW"/>
          </a:p>
        </p:txBody>
      </p:sp>
      <p:pic>
        <p:nvPicPr>
          <p:cNvPr id="5" name="圖片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209886"/>
            <a:ext cx="9144000" cy="5648114"/>
          </a:xfrm>
          <a:prstGeom prst="rect">
            <a:avLst/>
          </a:prstGeom>
        </p:spPr>
      </p:pic>
      <p:graphicFrame>
        <p:nvGraphicFramePr>
          <p:cNvPr id="6" name="資料庫圖表 5"/>
          <p:cNvGraphicFramePr/>
          <p:nvPr>
            <p:extLst>
              <p:ext uri="{D42A27DB-BD31-4B8C-83A1-F6EECF244321}">
                <p14:modId xmlns:p14="http://schemas.microsoft.com/office/powerpoint/2010/main" val="579941293"/>
              </p:ext>
            </p:extLst>
          </p:nvPr>
        </p:nvGraphicFramePr>
        <p:xfrm>
          <a:off x="539552" y="100034"/>
          <a:ext cx="8229600" cy="10247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投影片編號版面配置區 7"/>
          <p:cNvSpPr txBox="1">
            <a:spLocks noGrp="1"/>
          </p:cNvSpPr>
          <p:nvPr/>
        </p:nvSpPr>
        <p:spPr bwMode="auto">
          <a:xfrm>
            <a:off x="7008262" y="6492874"/>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r>
              <a:rPr kumimoji="0" lang="en-US" altLang="zh-TW" sz="1200" dirty="0" smtClean="0">
                <a:solidFill>
                  <a:prstClr val="black"/>
                </a:solidFill>
                <a:latin typeface="Arial Unicode MS" panose="020B0604020202020204" pitchFamily="34" charset="-120"/>
                <a:ea typeface="Arial Unicode MS" panose="020B0604020202020204" pitchFamily="34" charset="-120"/>
                <a:cs typeface="Arial Unicode MS" panose="020B0604020202020204" pitchFamily="34" charset="-120"/>
              </a:rPr>
              <a:t>6</a:t>
            </a:r>
            <a:endParaRPr kumimoji="0" lang="en-US" altLang="zh-TW" sz="1200" dirty="0">
              <a:solidFill>
                <a:prstClr val="black"/>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Tree>
    <p:extLst>
      <p:ext uri="{BB962C8B-B14F-4D97-AF65-F5344CB8AC3E}">
        <p14:creationId xmlns:p14="http://schemas.microsoft.com/office/powerpoint/2010/main" val="41167623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2"/>
          <p:cNvGraphicFramePr/>
          <p:nvPr>
            <p:extLst>
              <p:ext uri="{D42A27DB-BD31-4B8C-83A1-F6EECF244321}">
                <p14:modId xmlns:p14="http://schemas.microsoft.com/office/powerpoint/2010/main" val="2896377705"/>
              </p:ext>
            </p:extLst>
          </p:nvPr>
        </p:nvGraphicFramePr>
        <p:xfrm>
          <a:off x="179512" y="0"/>
          <a:ext cx="8820473" cy="17008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投影片編號版面配置區 3"/>
          <p:cNvSpPr>
            <a:spLocks noGrp="1"/>
          </p:cNvSpPr>
          <p:nvPr>
            <p:ph type="sldNum" sz="quarter" idx="12"/>
          </p:nvPr>
        </p:nvSpPr>
        <p:spPr/>
        <p:txBody>
          <a:bodyPr/>
          <a:lstStyle/>
          <a:p>
            <a:fld id="{8EEC9F9C-9605-4390-BFED-5614BD31E972}" type="slidenum">
              <a:rPr lang="zh-TW" altLang="en-US" smtClean="0"/>
              <a:pPr/>
              <a:t>7</a:t>
            </a:fld>
            <a:endParaRPr lang="en-US" altLang="zh-TW"/>
          </a:p>
        </p:txBody>
      </p:sp>
      <p:pic>
        <p:nvPicPr>
          <p:cNvPr id="10" name="圖片 9"/>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 y="1475656"/>
            <a:ext cx="9144000" cy="5382344"/>
          </a:xfrm>
          <a:prstGeom prst="rect">
            <a:avLst/>
          </a:prstGeom>
        </p:spPr>
      </p:pic>
      <p:pic>
        <p:nvPicPr>
          <p:cNvPr id="7" name="內容版面配置區 6"/>
          <p:cNvPicPr>
            <a:picLocks noGrp="1" noChangeAspect="1"/>
          </p:cNvPicPr>
          <p:nvPr>
            <p:ph idx="1"/>
          </p:nvPr>
        </p:nvPicPr>
        <p:blipFill>
          <a:blip r:embed="rId9" cstate="email">
            <a:extLst>
              <a:ext uri="{28A0092B-C50C-407E-A947-70E740481C1C}">
                <a14:useLocalDpi xmlns:a14="http://schemas.microsoft.com/office/drawing/2010/main"/>
              </a:ext>
            </a:extLst>
          </a:blip>
          <a:stretch>
            <a:fillRect/>
          </a:stretch>
        </p:blipFill>
        <p:spPr>
          <a:xfrm>
            <a:off x="-2340" y="1466526"/>
            <a:ext cx="2426939" cy="1800201"/>
          </a:xfrm>
        </p:spPr>
      </p:pic>
      <p:pic>
        <p:nvPicPr>
          <p:cNvPr id="8" name="圖片 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958139" y="1473138"/>
            <a:ext cx="3771900" cy="1798320"/>
          </a:xfrm>
          <a:prstGeom prst="rect">
            <a:avLst/>
          </a:prstGeom>
        </p:spPr>
      </p:pic>
      <p:sp>
        <p:nvSpPr>
          <p:cNvPr id="14" name="文字方塊 13"/>
          <p:cNvSpPr txBox="1"/>
          <p:nvPr/>
        </p:nvSpPr>
        <p:spPr>
          <a:xfrm>
            <a:off x="3377235" y="1484786"/>
            <a:ext cx="646331" cy="369332"/>
          </a:xfrm>
          <a:prstGeom prst="rect">
            <a:avLst/>
          </a:prstGeom>
          <a:noFill/>
        </p:spPr>
        <p:txBody>
          <a:bodyPr wrap="none" rtlCol="0">
            <a:spAutoFit/>
          </a:bodyPr>
          <a:lstStyle/>
          <a:p>
            <a:r>
              <a:rPr lang="zh-TW" altLang="en-US" b="1"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現況</a:t>
            </a:r>
            <a:endParaRPr lang="en-US" b="1"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pic>
        <p:nvPicPr>
          <p:cNvPr id="17" name="圖片 16"/>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46471" y="1473577"/>
            <a:ext cx="3413962" cy="1786098"/>
          </a:xfrm>
          <a:prstGeom prst="rect">
            <a:avLst/>
          </a:prstGeom>
        </p:spPr>
      </p:pic>
      <p:sp>
        <p:nvSpPr>
          <p:cNvPr id="12" name="投影片編號版面配置區 7"/>
          <p:cNvSpPr txBox="1">
            <a:spLocks noGrp="1"/>
          </p:cNvSpPr>
          <p:nvPr/>
        </p:nvSpPr>
        <p:spPr bwMode="auto">
          <a:xfrm>
            <a:off x="7010400" y="650200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r>
              <a:rPr kumimoji="0" lang="en-US" altLang="zh-TW" sz="1200" dirty="0" smtClean="0">
                <a:solidFill>
                  <a:prstClr val="black"/>
                </a:solidFill>
                <a:latin typeface="Arial Unicode MS" panose="020B0604020202020204" pitchFamily="34" charset="-120"/>
                <a:ea typeface="Arial Unicode MS" panose="020B0604020202020204" pitchFamily="34" charset="-120"/>
                <a:cs typeface="Arial Unicode MS" panose="020B0604020202020204" pitchFamily="34" charset="-120"/>
              </a:rPr>
              <a:t>7</a:t>
            </a:r>
            <a:endParaRPr kumimoji="0" lang="en-US" altLang="zh-TW" sz="1200" dirty="0">
              <a:solidFill>
                <a:prstClr val="black"/>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Tree>
    <p:extLst>
      <p:ext uri="{BB962C8B-B14F-4D97-AF65-F5344CB8AC3E}">
        <p14:creationId xmlns:p14="http://schemas.microsoft.com/office/powerpoint/2010/main" val="37659344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8EEC9F9C-9605-4390-BFED-5614BD31E972}" type="slidenum">
              <a:rPr lang="zh-TW" altLang="en-US" smtClean="0"/>
              <a:pPr/>
              <a:t>8</a:t>
            </a:fld>
            <a:endParaRPr lang="en-US" altLang="zh-TW"/>
          </a:p>
        </p:txBody>
      </p:sp>
      <p:grpSp>
        <p:nvGrpSpPr>
          <p:cNvPr id="18" name="群組 17"/>
          <p:cNvGrpSpPr/>
          <p:nvPr/>
        </p:nvGrpSpPr>
        <p:grpSpPr>
          <a:xfrm>
            <a:off x="424488" y="1727437"/>
            <a:ext cx="8540000" cy="4765437"/>
            <a:chOff x="755577" y="2025651"/>
            <a:chExt cx="7159103" cy="3827463"/>
          </a:xfrm>
        </p:grpSpPr>
        <p:pic>
          <p:nvPicPr>
            <p:cNvPr id="19" name="Picture 2" descr="高果菜市場空照圖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03464" y="2025651"/>
              <a:ext cx="4632325" cy="382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Freeform 3"/>
            <p:cNvSpPr>
              <a:spLocks/>
            </p:cNvSpPr>
            <p:nvPr/>
          </p:nvSpPr>
          <p:spPr bwMode="auto">
            <a:xfrm>
              <a:off x="3665538" y="4238626"/>
              <a:ext cx="2959100" cy="485775"/>
            </a:xfrm>
            <a:custGeom>
              <a:avLst/>
              <a:gdLst>
                <a:gd name="T0" fmla="*/ 2147483646 w 3937"/>
                <a:gd name="T1" fmla="*/ 0 h 629"/>
                <a:gd name="T2" fmla="*/ 2147483646 w 3937"/>
                <a:gd name="T3" fmla="*/ 2147483646 h 629"/>
                <a:gd name="T4" fmla="*/ 2147483646 w 3937"/>
                <a:gd name="T5" fmla="*/ 2147483646 h 629"/>
                <a:gd name="T6" fmla="*/ 2147483646 w 3937"/>
                <a:gd name="T7" fmla="*/ 2147483646 h 629"/>
                <a:gd name="T8" fmla="*/ 2147483646 w 3937"/>
                <a:gd name="T9" fmla="*/ 2147483646 h 629"/>
                <a:gd name="T10" fmla="*/ 2147483646 w 3937"/>
                <a:gd name="T11" fmla="*/ 2147483646 h 629"/>
                <a:gd name="T12" fmla="*/ 2147483646 w 3937"/>
                <a:gd name="T13" fmla="*/ 2147483646 h 629"/>
                <a:gd name="T14" fmla="*/ 0 w 3937"/>
                <a:gd name="T15" fmla="*/ 2147483646 h 629"/>
                <a:gd name="T16" fmla="*/ 2147483646 w 3937"/>
                <a:gd name="T17" fmla="*/ 0 h 6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937" h="629">
                  <a:moveTo>
                    <a:pt x="45" y="0"/>
                  </a:moveTo>
                  <a:lnTo>
                    <a:pt x="149" y="121"/>
                  </a:lnTo>
                  <a:lnTo>
                    <a:pt x="3141" y="309"/>
                  </a:lnTo>
                  <a:lnTo>
                    <a:pt x="3253" y="85"/>
                  </a:lnTo>
                  <a:lnTo>
                    <a:pt x="3937" y="417"/>
                  </a:lnTo>
                  <a:lnTo>
                    <a:pt x="3833" y="629"/>
                  </a:lnTo>
                  <a:lnTo>
                    <a:pt x="105" y="393"/>
                  </a:lnTo>
                  <a:lnTo>
                    <a:pt x="0" y="486"/>
                  </a:lnTo>
                  <a:lnTo>
                    <a:pt x="45" y="0"/>
                  </a:lnTo>
                  <a:close/>
                </a:path>
              </a:pathLst>
            </a:custGeom>
            <a:solidFill>
              <a:srgbClr val="FF00FF">
                <a:alpha val="5098"/>
              </a:srgbClr>
            </a:solidFill>
            <a:ln w="25400">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Text Box 6"/>
            <p:cNvSpPr txBox="1">
              <a:spLocks noChangeArrowheads="1"/>
            </p:cNvSpPr>
            <p:nvPr/>
          </p:nvSpPr>
          <p:spPr bwMode="auto">
            <a:xfrm rot="222173">
              <a:off x="3144688" y="4670426"/>
              <a:ext cx="392415"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spcBef>
                  <a:spcPct val="20000"/>
                </a:spcBef>
                <a:buClr>
                  <a:schemeClr val="tx2"/>
                </a:buClr>
                <a:buSzPct val="70000"/>
                <a:buFont typeface="Wingdings" panose="05000000000000000000" pitchFamily="2" charset="2"/>
                <a:buChar char="¡"/>
                <a:defRPr kumimoji="1" sz="2900">
                  <a:solidFill>
                    <a:schemeClr val="tx1"/>
                  </a:solidFill>
                  <a:latin typeface="Verdana" panose="020B060403050404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500">
                  <a:solidFill>
                    <a:schemeClr val="tx1"/>
                  </a:solidFill>
                  <a:latin typeface="Verdana" panose="020B0604030504040204" pitchFamily="34" charset="0"/>
                  <a:ea typeface="新細明體" panose="02020500000000000000" pitchFamily="18" charset="-120"/>
                </a:defRPr>
              </a:lvl2pPr>
              <a:lvl3pPr marL="1143000" indent="-228600">
                <a:spcBef>
                  <a:spcPct val="20000"/>
                </a:spcBef>
                <a:buClr>
                  <a:schemeClr val="tx2"/>
                </a:buClr>
                <a:buSzPct val="65000"/>
                <a:buFont typeface="Wingdings" panose="05000000000000000000" pitchFamily="2" charset="2"/>
                <a:buChar char="¡"/>
                <a:defRPr kumimoji="1" sz="2200">
                  <a:solidFill>
                    <a:schemeClr val="tx1"/>
                  </a:solidFill>
                  <a:latin typeface="Verdana" panose="020B0604030504040204" pitchFamily="34" charset="0"/>
                  <a:ea typeface="新細明體" panose="02020500000000000000" pitchFamily="18" charset="-120"/>
                </a:defRPr>
              </a:lvl3pPr>
              <a:lvl4pPr marL="1600200" indent="-228600">
                <a:spcBef>
                  <a:spcPct val="20000"/>
                </a:spcBef>
                <a:buClr>
                  <a:schemeClr val="accent2"/>
                </a:buClr>
                <a:buSzPct val="70000"/>
                <a:buFont typeface="Wingdings" panose="05000000000000000000" pitchFamily="2" charset="2"/>
                <a:buChar char="l"/>
                <a:defRPr kumimoji="1" sz="1900">
                  <a:solidFill>
                    <a:schemeClr val="tx1"/>
                  </a:solidFill>
                  <a:latin typeface="Verdana" panose="020B0604030504040204" pitchFamily="34" charset="0"/>
                  <a:ea typeface="新細明體" panose="02020500000000000000" pitchFamily="18" charset="-120"/>
                </a:defRPr>
              </a:lvl4pPr>
              <a:lvl5pPr marL="2057400" indent="-228600">
                <a:spcBef>
                  <a:spcPct val="20000"/>
                </a:spcBef>
                <a:buClr>
                  <a:schemeClr val="tx2"/>
                </a:buClr>
                <a:buSzPct val="60000"/>
                <a:buFont typeface="Wingdings" panose="05000000000000000000" pitchFamily="2" charset="2"/>
                <a:buChar char="¡"/>
                <a:defRPr kumimoji="1" sz="19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kumimoji="1" sz="19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kumimoji="1" sz="19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kumimoji="1" sz="19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kumimoji="1" sz="1900">
                  <a:solidFill>
                    <a:schemeClr val="tx1"/>
                  </a:solidFill>
                  <a:latin typeface="Verdana" panose="020B0604030504040204" pitchFamily="34" charset="0"/>
                  <a:ea typeface="新細明體" panose="02020500000000000000" pitchFamily="18" charset="-120"/>
                </a:defRPr>
              </a:lvl9pPr>
            </a:lstStyle>
            <a:p>
              <a:pPr eaLnBrk="1" hangingPunct="1">
                <a:spcBef>
                  <a:spcPct val="50000"/>
                </a:spcBef>
                <a:buClrTx/>
                <a:buSzTx/>
                <a:buFontTx/>
                <a:buNone/>
                <a:defRPr/>
              </a:pPr>
              <a:r>
                <a:rPr lang="zh-TW" altLang="en-US" sz="1350" b="1">
                  <a:solidFill>
                    <a:srgbClr val="FF0066"/>
                  </a:solidFill>
                  <a:latin typeface="Arial" panose="020B0604020202020204" pitchFamily="34" charset="0"/>
                  <a:ea typeface="標楷體" panose="03000509000000000000" pitchFamily="65" charset="-120"/>
                </a:rPr>
                <a:t>民族一路</a:t>
              </a:r>
              <a:endParaRPr lang="zh-TW" altLang="en-US" sz="1350" b="1">
                <a:solidFill>
                  <a:srgbClr val="FF0000"/>
                </a:solidFill>
                <a:latin typeface="Arial" panose="020B0604020202020204" pitchFamily="34" charset="0"/>
                <a:ea typeface="標楷體" panose="03000509000000000000" pitchFamily="65" charset="-120"/>
              </a:endParaRPr>
            </a:p>
          </p:txBody>
        </p:sp>
        <p:sp>
          <p:nvSpPr>
            <p:cNvPr id="22" name="Text Box 7"/>
            <p:cNvSpPr txBox="1">
              <a:spLocks noChangeArrowheads="1"/>
            </p:cNvSpPr>
            <p:nvPr/>
          </p:nvSpPr>
          <p:spPr bwMode="auto">
            <a:xfrm rot="459039">
              <a:off x="2303463" y="4171950"/>
              <a:ext cx="919162" cy="30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anose="05000000000000000000" pitchFamily="2" charset="2"/>
                <a:buChar char="¡"/>
                <a:defRPr kumimoji="1" sz="2900">
                  <a:solidFill>
                    <a:schemeClr val="tx1"/>
                  </a:solidFill>
                  <a:latin typeface="Verdana" panose="020B060403050404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500">
                  <a:solidFill>
                    <a:schemeClr val="tx1"/>
                  </a:solidFill>
                  <a:latin typeface="Verdana" panose="020B0604030504040204" pitchFamily="34" charset="0"/>
                  <a:ea typeface="新細明體" panose="02020500000000000000" pitchFamily="18" charset="-120"/>
                </a:defRPr>
              </a:lvl2pPr>
              <a:lvl3pPr marL="1143000" indent="-228600">
                <a:spcBef>
                  <a:spcPct val="20000"/>
                </a:spcBef>
                <a:buClr>
                  <a:schemeClr val="tx2"/>
                </a:buClr>
                <a:buSzPct val="65000"/>
                <a:buFont typeface="Wingdings" panose="05000000000000000000" pitchFamily="2" charset="2"/>
                <a:buChar char="¡"/>
                <a:defRPr kumimoji="1" sz="2200">
                  <a:solidFill>
                    <a:schemeClr val="tx1"/>
                  </a:solidFill>
                  <a:latin typeface="Verdana" panose="020B0604030504040204" pitchFamily="34" charset="0"/>
                  <a:ea typeface="新細明體" panose="02020500000000000000" pitchFamily="18" charset="-120"/>
                </a:defRPr>
              </a:lvl3pPr>
              <a:lvl4pPr marL="1600200" indent="-228600">
                <a:spcBef>
                  <a:spcPct val="20000"/>
                </a:spcBef>
                <a:buClr>
                  <a:schemeClr val="accent2"/>
                </a:buClr>
                <a:buSzPct val="70000"/>
                <a:buFont typeface="Wingdings" panose="05000000000000000000" pitchFamily="2" charset="2"/>
                <a:buChar char="l"/>
                <a:defRPr kumimoji="1" sz="1900">
                  <a:solidFill>
                    <a:schemeClr val="tx1"/>
                  </a:solidFill>
                  <a:latin typeface="Verdana" panose="020B0604030504040204" pitchFamily="34" charset="0"/>
                  <a:ea typeface="新細明體" panose="02020500000000000000" pitchFamily="18" charset="-120"/>
                </a:defRPr>
              </a:lvl4pPr>
              <a:lvl5pPr marL="2057400" indent="-228600">
                <a:spcBef>
                  <a:spcPct val="20000"/>
                </a:spcBef>
                <a:buClr>
                  <a:schemeClr val="tx2"/>
                </a:buClr>
                <a:buSzPct val="60000"/>
                <a:buFont typeface="Wingdings" panose="05000000000000000000" pitchFamily="2" charset="2"/>
                <a:buChar char="¡"/>
                <a:defRPr kumimoji="1" sz="19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kumimoji="1" sz="19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kumimoji="1" sz="19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kumimoji="1" sz="19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kumimoji="1" sz="1900">
                  <a:solidFill>
                    <a:schemeClr val="tx1"/>
                  </a:solidFill>
                  <a:latin typeface="Verdana" panose="020B0604030504040204" pitchFamily="34" charset="0"/>
                  <a:ea typeface="新細明體" panose="02020500000000000000" pitchFamily="18" charset="-120"/>
                </a:defRPr>
              </a:lvl9pPr>
            </a:lstStyle>
            <a:p>
              <a:pPr eaLnBrk="1" hangingPunct="1">
                <a:spcBef>
                  <a:spcPct val="50000"/>
                </a:spcBef>
                <a:buClrTx/>
                <a:buSzTx/>
                <a:buFontTx/>
                <a:buNone/>
                <a:defRPr/>
              </a:pPr>
              <a:r>
                <a:rPr lang="zh-TW" altLang="en-US" sz="1350" b="1">
                  <a:solidFill>
                    <a:srgbClr val="FF0000"/>
                  </a:solidFill>
                  <a:latin typeface="Arial" panose="020B0604020202020204" pitchFamily="34" charset="0"/>
                  <a:ea typeface="標楷體" panose="03000509000000000000" pitchFamily="65" charset="-120"/>
                </a:rPr>
                <a:t>十全一路</a:t>
              </a:r>
            </a:p>
          </p:txBody>
        </p:sp>
        <p:sp>
          <p:nvSpPr>
            <p:cNvPr id="23" name="Text Box 8"/>
            <p:cNvSpPr txBox="1">
              <a:spLocks noChangeArrowheads="1"/>
            </p:cNvSpPr>
            <p:nvPr/>
          </p:nvSpPr>
          <p:spPr bwMode="auto">
            <a:xfrm rot="1630343">
              <a:off x="6516689" y="4657725"/>
              <a:ext cx="700087" cy="30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anose="05000000000000000000" pitchFamily="2" charset="2"/>
                <a:buChar char="¡"/>
                <a:defRPr kumimoji="1" sz="2900">
                  <a:solidFill>
                    <a:schemeClr val="tx1"/>
                  </a:solidFill>
                  <a:latin typeface="Verdana" panose="020B060403050404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500">
                  <a:solidFill>
                    <a:schemeClr val="tx1"/>
                  </a:solidFill>
                  <a:latin typeface="Verdana" panose="020B0604030504040204" pitchFamily="34" charset="0"/>
                  <a:ea typeface="新細明體" panose="02020500000000000000" pitchFamily="18" charset="-120"/>
                </a:defRPr>
              </a:lvl2pPr>
              <a:lvl3pPr marL="1143000" indent="-228600">
                <a:spcBef>
                  <a:spcPct val="20000"/>
                </a:spcBef>
                <a:buClr>
                  <a:schemeClr val="tx2"/>
                </a:buClr>
                <a:buSzPct val="65000"/>
                <a:buFont typeface="Wingdings" panose="05000000000000000000" pitchFamily="2" charset="2"/>
                <a:buChar char="¡"/>
                <a:defRPr kumimoji="1" sz="2200">
                  <a:solidFill>
                    <a:schemeClr val="tx1"/>
                  </a:solidFill>
                  <a:latin typeface="Verdana" panose="020B0604030504040204" pitchFamily="34" charset="0"/>
                  <a:ea typeface="新細明體" panose="02020500000000000000" pitchFamily="18" charset="-120"/>
                </a:defRPr>
              </a:lvl3pPr>
              <a:lvl4pPr marL="1600200" indent="-228600">
                <a:spcBef>
                  <a:spcPct val="20000"/>
                </a:spcBef>
                <a:buClr>
                  <a:schemeClr val="accent2"/>
                </a:buClr>
                <a:buSzPct val="70000"/>
                <a:buFont typeface="Wingdings" panose="05000000000000000000" pitchFamily="2" charset="2"/>
                <a:buChar char="l"/>
                <a:defRPr kumimoji="1" sz="1900">
                  <a:solidFill>
                    <a:schemeClr val="tx1"/>
                  </a:solidFill>
                  <a:latin typeface="Verdana" panose="020B0604030504040204" pitchFamily="34" charset="0"/>
                  <a:ea typeface="新細明體" panose="02020500000000000000" pitchFamily="18" charset="-120"/>
                </a:defRPr>
              </a:lvl4pPr>
              <a:lvl5pPr marL="2057400" indent="-228600">
                <a:spcBef>
                  <a:spcPct val="20000"/>
                </a:spcBef>
                <a:buClr>
                  <a:schemeClr val="tx2"/>
                </a:buClr>
                <a:buSzPct val="60000"/>
                <a:buFont typeface="Wingdings" panose="05000000000000000000" pitchFamily="2" charset="2"/>
                <a:buChar char="¡"/>
                <a:defRPr kumimoji="1" sz="19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kumimoji="1" sz="19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kumimoji="1" sz="19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kumimoji="1" sz="19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kumimoji="1" sz="1900">
                  <a:solidFill>
                    <a:schemeClr val="tx1"/>
                  </a:solidFill>
                  <a:latin typeface="Verdana" panose="020B0604030504040204" pitchFamily="34" charset="0"/>
                  <a:ea typeface="新細明體" panose="02020500000000000000" pitchFamily="18" charset="-120"/>
                </a:defRPr>
              </a:lvl9pPr>
            </a:lstStyle>
            <a:p>
              <a:pPr eaLnBrk="1" hangingPunct="1">
                <a:spcBef>
                  <a:spcPct val="50000"/>
                </a:spcBef>
                <a:buClrTx/>
                <a:buSzTx/>
                <a:buFontTx/>
                <a:buNone/>
                <a:defRPr/>
              </a:pPr>
              <a:r>
                <a:rPr lang="zh-TW" altLang="en-US" sz="1350" b="1">
                  <a:solidFill>
                    <a:srgbClr val="FF0000"/>
                  </a:solidFill>
                  <a:latin typeface="Arial" panose="020B0604020202020204" pitchFamily="34" charset="0"/>
                  <a:ea typeface="標楷體" panose="03000509000000000000" pitchFamily="65" charset="-120"/>
                </a:rPr>
                <a:t>覺民路</a:t>
              </a:r>
            </a:p>
          </p:txBody>
        </p:sp>
        <p:sp>
          <p:nvSpPr>
            <p:cNvPr id="24" name="Freeform 9"/>
            <p:cNvSpPr>
              <a:spLocks/>
            </p:cNvSpPr>
            <p:nvPr/>
          </p:nvSpPr>
          <p:spPr bwMode="auto">
            <a:xfrm>
              <a:off x="3600450" y="2835276"/>
              <a:ext cx="2916238" cy="2322513"/>
            </a:xfrm>
            <a:custGeom>
              <a:avLst/>
              <a:gdLst>
                <a:gd name="T0" fmla="*/ 0 w 2449"/>
                <a:gd name="T1" fmla="*/ 2147483646 h 1951"/>
                <a:gd name="T2" fmla="*/ 2147483646 w 2449"/>
                <a:gd name="T3" fmla="*/ 2147483646 h 1951"/>
                <a:gd name="T4" fmla="*/ 2147483646 w 2449"/>
                <a:gd name="T5" fmla="*/ 2147483646 h 1951"/>
                <a:gd name="T6" fmla="*/ 2147483646 w 2449"/>
                <a:gd name="T7" fmla="*/ 2147483646 h 1951"/>
                <a:gd name="T8" fmla="*/ 2147483646 w 2449"/>
                <a:gd name="T9" fmla="*/ 2147483646 h 1951"/>
                <a:gd name="T10" fmla="*/ 2147483646 w 2449"/>
                <a:gd name="T11" fmla="*/ 2147483646 h 1951"/>
                <a:gd name="T12" fmla="*/ 2147483646 w 2449"/>
                <a:gd name="T13" fmla="*/ 0 h 1951"/>
                <a:gd name="T14" fmla="*/ 2147483646 w 2449"/>
                <a:gd name="T15" fmla="*/ 2147483646 h 1951"/>
                <a:gd name="T16" fmla="*/ 0 w 2449"/>
                <a:gd name="T17" fmla="*/ 2147483646 h 19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49" h="1951">
                  <a:moveTo>
                    <a:pt x="0" y="1724"/>
                  </a:moveTo>
                  <a:lnTo>
                    <a:pt x="2449" y="1951"/>
                  </a:lnTo>
                  <a:lnTo>
                    <a:pt x="2449" y="1542"/>
                  </a:lnTo>
                  <a:lnTo>
                    <a:pt x="1406" y="1089"/>
                  </a:lnTo>
                  <a:lnTo>
                    <a:pt x="1179" y="862"/>
                  </a:lnTo>
                  <a:lnTo>
                    <a:pt x="771" y="454"/>
                  </a:lnTo>
                  <a:lnTo>
                    <a:pt x="136" y="0"/>
                  </a:lnTo>
                  <a:lnTo>
                    <a:pt x="6" y="1723"/>
                  </a:lnTo>
                  <a:lnTo>
                    <a:pt x="0" y="1724"/>
                  </a:lnTo>
                  <a:close/>
                </a:path>
              </a:pathLst>
            </a:custGeom>
            <a:solidFill>
              <a:schemeClr val="accent1">
                <a:alpha val="3137"/>
              </a:schemeClr>
            </a:solidFill>
            <a:ln w="63500">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Freeform 10"/>
            <p:cNvSpPr>
              <a:spLocks/>
            </p:cNvSpPr>
            <p:nvPr/>
          </p:nvSpPr>
          <p:spPr bwMode="auto">
            <a:xfrm>
              <a:off x="3654425" y="2889250"/>
              <a:ext cx="1309688" cy="1492250"/>
            </a:xfrm>
            <a:custGeom>
              <a:avLst/>
              <a:gdLst>
                <a:gd name="T0" fmla="*/ 2147483646 w 1100"/>
                <a:gd name="T1" fmla="*/ 0 h 1254"/>
                <a:gd name="T2" fmla="*/ 0 w 1100"/>
                <a:gd name="T3" fmla="*/ 2147483646 h 1254"/>
                <a:gd name="T4" fmla="*/ 2147483646 w 1100"/>
                <a:gd name="T5" fmla="*/ 2147483646 h 1254"/>
                <a:gd name="T6" fmla="*/ 2147483646 w 1100"/>
                <a:gd name="T7" fmla="*/ 2147483646 h 1254"/>
                <a:gd name="T8" fmla="*/ 2147483646 w 1100"/>
                <a:gd name="T9" fmla="*/ 2147483646 h 1254"/>
                <a:gd name="T10" fmla="*/ 2147483646 w 1100"/>
                <a:gd name="T11" fmla="*/ 2147483646 h 1254"/>
                <a:gd name="T12" fmla="*/ 2147483646 w 1100"/>
                <a:gd name="T13" fmla="*/ 2147483646 h 1254"/>
                <a:gd name="T14" fmla="*/ 2147483646 w 1100"/>
                <a:gd name="T15" fmla="*/ 2147483646 h 1254"/>
                <a:gd name="T16" fmla="*/ 2147483646 w 1100"/>
                <a:gd name="T17" fmla="*/ 2147483646 h 1254"/>
                <a:gd name="T18" fmla="*/ 2147483646 w 1100"/>
                <a:gd name="T19" fmla="*/ 2147483646 h 1254"/>
                <a:gd name="T20" fmla="*/ 2147483646 w 1100"/>
                <a:gd name="T21" fmla="*/ 2147483646 h 1254"/>
                <a:gd name="T22" fmla="*/ 2147483646 w 1100"/>
                <a:gd name="T23" fmla="*/ 0 h 12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00" h="1254">
                  <a:moveTo>
                    <a:pt x="101" y="0"/>
                  </a:moveTo>
                  <a:lnTo>
                    <a:pt x="0" y="1130"/>
                  </a:lnTo>
                  <a:lnTo>
                    <a:pt x="76" y="1202"/>
                  </a:lnTo>
                  <a:lnTo>
                    <a:pt x="720" y="1254"/>
                  </a:lnTo>
                  <a:lnTo>
                    <a:pt x="752" y="1118"/>
                  </a:lnTo>
                  <a:lnTo>
                    <a:pt x="944" y="938"/>
                  </a:lnTo>
                  <a:lnTo>
                    <a:pt x="1100" y="810"/>
                  </a:lnTo>
                  <a:lnTo>
                    <a:pt x="832" y="534"/>
                  </a:lnTo>
                  <a:lnTo>
                    <a:pt x="588" y="310"/>
                  </a:lnTo>
                  <a:lnTo>
                    <a:pt x="320" y="126"/>
                  </a:lnTo>
                  <a:lnTo>
                    <a:pt x="124" y="10"/>
                  </a:lnTo>
                  <a:lnTo>
                    <a:pt x="101" y="0"/>
                  </a:lnTo>
                  <a:close/>
                </a:path>
              </a:pathLst>
            </a:custGeom>
            <a:noFill/>
            <a:ln w="50800" cap="flat">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AutoShape 11"/>
            <p:cNvSpPr>
              <a:spLocks noChangeArrowheads="1"/>
            </p:cNvSpPr>
            <p:nvPr/>
          </p:nvSpPr>
          <p:spPr bwMode="auto">
            <a:xfrm>
              <a:off x="4699993" y="2186863"/>
              <a:ext cx="2431256" cy="479305"/>
            </a:xfrm>
            <a:prstGeom prst="wedgeRoundRectCallout">
              <a:avLst>
                <a:gd name="adj1" fmla="val -60334"/>
                <a:gd name="adj2" fmla="val 279820"/>
                <a:gd name="adj3" fmla="val 16667"/>
              </a:avLst>
            </a:prstGeom>
            <a:solidFill>
              <a:srgbClr val="CCFFCC"/>
            </a:solidFill>
            <a:ln w="9525">
              <a:solidFill>
                <a:schemeClr val="tx1"/>
              </a:solidFill>
              <a:miter lim="800000"/>
              <a:headEnd/>
              <a:tailEnd/>
            </a:ln>
            <a:effectLst/>
            <a:scene3d>
              <a:camera prst="orthographicFront"/>
              <a:lightRig rig="threePt" dir="t"/>
            </a:scene3d>
            <a:sp3d>
              <a:bevelT w="114300" prst="artDeco"/>
            </a:sp3d>
          </p:spPr>
          <p:txBody>
            <a:bodyPr lIns="0" tIns="0" rIns="0" bIns="0"/>
            <a:lstStyle>
              <a:lvl1pPr>
                <a:defRPr kumimoji="1">
                  <a:solidFill>
                    <a:schemeClr val="tx1"/>
                  </a:solidFill>
                  <a:latin typeface="Verdana" pitchFamily="34" charset="0"/>
                  <a:ea typeface="新細明體" pitchFamily="18" charset="-120"/>
                </a:defRPr>
              </a:lvl1pPr>
              <a:lvl2pPr marL="742950" indent="-285750">
                <a:defRPr kumimoji="1">
                  <a:solidFill>
                    <a:schemeClr val="tx1"/>
                  </a:solidFill>
                  <a:latin typeface="Verdana" pitchFamily="34" charset="0"/>
                  <a:ea typeface="新細明體" pitchFamily="18" charset="-120"/>
                </a:defRPr>
              </a:lvl2pPr>
              <a:lvl3pPr marL="1143000" indent="-228600">
                <a:defRPr kumimoji="1">
                  <a:solidFill>
                    <a:schemeClr val="tx1"/>
                  </a:solidFill>
                  <a:latin typeface="Verdana" pitchFamily="34" charset="0"/>
                  <a:ea typeface="新細明體" pitchFamily="18" charset="-120"/>
                </a:defRPr>
              </a:lvl3pPr>
              <a:lvl4pPr marL="1600200" indent="-228600">
                <a:defRPr kumimoji="1">
                  <a:solidFill>
                    <a:schemeClr val="tx1"/>
                  </a:solidFill>
                  <a:latin typeface="Verdana" pitchFamily="34" charset="0"/>
                  <a:ea typeface="新細明體" pitchFamily="18" charset="-120"/>
                </a:defRPr>
              </a:lvl4pPr>
              <a:lvl5pPr marL="2057400" indent="-228600">
                <a:defRPr kumimoji="1">
                  <a:solidFill>
                    <a:schemeClr val="tx1"/>
                  </a:solidFill>
                  <a:latin typeface="Verdan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Verdan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Verdan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Verdan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Verdana" pitchFamily="34" charset="0"/>
                  <a:ea typeface="新細明體" pitchFamily="18" charset="-120"/>
                </a:defRPr>
              </a:lvl9pPr>
            </a:lstStyle>
            <a:p>
              <a:pPr algn="ctr" eaLnBrk="1" hangingPunct="1">
                <a:defRPr/>
              </a:pPr>
              <a:r>
                <a:rPr lang="zh-TW" altLang="en-US" dirty="0">
                  <a:solidFill>
                    <a:srgbClr val="000000"/>
                  </a:solidFill>
                  <a:latin typeface="Arial Unicode MS" panose="020B0604020202020204" pitchFamily="34" charset="-120"/>
                  <a:ea typeface="Arial Unicode MS" panose="020B0604020202020204" pitchFamily="34" charset="-120"/>
                  <a:cs typeface="Arial Unicode MS" panose="020B0604020202020204" pitchFamily="34" charset="-120"/>
                </a:rPr>
                <a:t>北側牴觸戶區域</a:t>
              </a:r>
            </a:p>
            <a:p>
              <a:pPr algn="ctr" eaLnBrk="1" hangingPunct="1">
                <a:defRPr/>
              </a:pPr>
              <a:r>
                <a:rPr lang="en-US" altLang="zh-TW" sz="1100" dirty="0">
                  <a:solidFill>
                    <a:srgbClr val="000000"/>
                  </a:solidFill>
                  <a:latin typeface="Arial Unicode MS" panose="020B0604020202020204" pitchFamily="34" charset="-120"/>
                  <a:ea typeface="Arial Unicode MS" panose="020B0604020202020204" pitchFamily="34" charset="-120"/>
                  <a:cs typeface="Arial Unicode MS" panose="020B0604020202020204" pitchFamily="34" charset="-120"/>
                </a:rPr>
                <a:t>(</a:t>
              </a:r>
              <a:r>
                <a:rPr lang="zh-TW" altLang="en-US" sz="1100" dirty="0">
                  <a:solidFill>
                    <a:srgbClr val="000000"/>
                  </a:solidFill>
                  <a:latin typeface="Arial Unicode MS" panose="020B0604020202020204" pitchFamily="34" charset="-120"/>
                  <a:ea typeface="Arial Unicode MS" panose="020B0604020202020204" pitchFamily="34" charset="-120"/>
                  <a:cs typeface="Arial Unicode MS" panose="020B0604020202020204" pitchFamily="34" charset="-120"/>
                </a:rPr>
                <a:t>規劃為市場園、停車場及滯洪池使用</a:t>
              </a:r>
              <a:r>
                <a:rPr lang="en-US" altLang="zh-TW" sz="1100" dirty="0">
                  <a:solidFill>
                    <a:srgbClr val="000000"/>
                  </a:solidFill>
                  <a:latin typeface="Arial Unicode MS" panose="020B0604020202020204" pitchFamily="34" charset="-120"/>
                  <a:ea typeface="Arial Unicode MS" panose="020B0604020202020204" pitchFamily="34" charset="-120"/>
                  <a:cs typeface="Arial Unicode MS" panose="020B0604020202020204" pitchFamily="34" charset="-120"/>
                </a:rPr>
                <a:t>)</a:t>
              </a:r>
            </a:p>
          </p:txBody>
        </p:sp>
        <p:sp>
          <p:nvSpPr>
            <p:cNvPr id="27" name="AutoShape 12"/>
            <p:cNvSpPr>
              <a:spLocks noChangeArrowheads="1"/>
            </p:cNvSpPr>
            <p:nvPr/>
          </p:nvSpPr>
          <p:spPr bwMode="auto">
            <a:xfrm>
              <a:off x="5651304" y="3066621"/>
              <a:ext cx="1729977" cy="377429"/>
            </a:xfrm>
            <a:prstGeom prst="wedgeRoundRectCallout">
              <a:avLst>
                <a:gd name="adj1" fmla="val -76173"/>
                <a:gd name="adj2" fmla="val 321347"/>
                <a:gd name="adj3" fmla="val 16667"/>
              </a:avLst>
            </a:prstGeom>
            <a:solidFill>
              <a:srgbClr val="CCFFCC"/>
            </a:solidFill>
            <a:ln w="9525">
              <a:solidFill>
                <a:schemeClr val="tx1"/>
              </a:solidFill>
              <a:miter lim="800000"/>
              <a:headEnd/>
              <a:tailEnd/>
            </a:ln>
            <a:effectLst/>
            <a:scene3d>
              <a:camera prst="orthographicFront"/>
              <a:lightRig rig="threePt" dir="t"/>
            </a:scene3d>
            <a:sp3d>
              <a:bevelT w="114300" prst="artDeco"/>
            </a:sp3d>
          </p:spPr>
          <p:txBody>
            <a:bodyPr lIns="0" tIns="0" rIns="0" bIns="0" anchor="ctr"/>
            <a:lstStyle>
              <a:lvl1pPr>
                <a:defRPr kumimoji="1">
                  <a:solidFill>
                    <a:schemeClr val="tx1"/>
                  </a:solidFill>
                  <a:latin typeface="Verdana" pitchFamily="34" charset="0"/>
                  <a:ea typeface="新細明體" pitchFamily="18" charset="-120"/>
                </a:defRPr>
              </a:lvl1pPr>
              <a:lvl2pPr marL="742950" indent="-285750">
                <a:defRPr kumimoji="1">
                  <a:solidFill>
                    <a:schemeClr val="tx1"/>
                  </a:solidFill>
                  <a:latin typeface="Verdana" pitchFamily="34" charset="0"/>
                  <a:ea typeface="新細明體" pitchFamily="18" charset="-120"/>
                </a:defRPr>
              </a:lvl2pPr>
              <a:lvl3pPr marL="1143000" indent="-228600">
                <a:defRPr kumimoji="1">
                  <a:solidFill>
                    <a:schemeClr val="tx1"/>
                  </a:solidFill>
                  <a:latin typeface="Verdana" pitchFamily="34" charset="0"/>
                  <a:ea typeface="新細明體" pitchFamily="18" charset="-120"/>
                </a:defRPr>
              </a:lvl3pPr>
              <a:lvl4pPr marL="1600200" indent="-228600">
                <a:defRPr kumimoji="1">
                  <a:solidFill>
                    <a:schemeClr val="tx1"/>
                  </a:solidFill>
                  <a:latin typeface="Verdana" pitchFamily="34" charset="0"/>
                  <a:ea typeface="新細明體" pitchFamily="18" charset="-120"/>
                </a:defRPr>
              </a:lvl4pPr>
              <a:lvl5pPr marL="2057400" indent="-228600">
                <a:defRPr kumimoji="1">
                  <a:solidFill>
                    <a:schemeClr val="tx1"/>
                  </a:solidFill>
                  <a:latin typeface="Verdan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Verdan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Verdan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Verdan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Verdana" pitchFamily="34" charset="0"/>
                  <a:ea typeface="新細明體" pitchFamily="18" charset="-120"/>
                </a:defRPr>
              </a:lvl9pPr>
            </a:lstStyle>
            <a:p>
              <a:pPr algn="ctr" eaLnBrk="1" hangingPunct="1">
                <a:defRPr/>
              </a:pPr>
              <a:r>
                <a:rPr lang="en-US" altLang="zh-TW" dirty="0">
                  <a:solidFill>
                    <a:srgbClr val="000000"/>
                  </a:solidFill>
                  <a:latin typeface="Arial Unicode MS" panose="020B0604020202020204" pitchFamily="34" charset="-120"/>
                  <a:ea typeface="Arial Unicode MS" panose="020B0604020202020204" pitchFamily="34" charset="-120"/>
                  <a:cs typeface="Arial Unicode MS" panose="020B0604020202020204" pitchFamily="34" charset="-120"/>
                </a:rPr>
                <a:t>25</a:t>
              </a:r>
              <a:r>
                <a:rPr lang="zh-TW" altLang="en-US" dirty="0">
                  <a:solidFill>
                    <a:srgbClr val="000000"/>
                  </a:solidFill>
                  <a:latin typeface="Arial Unicode MS" panose="020B0604020202020204" pitchFamily="34" charset="-120"/>
                  <a:ea typeface="Arial Unicode MS" panose="020B0604020202020204" pitchFamily="34" charset="-120"/>
                  <a:cs typeface="Arial Unicode MS" panose="020B0604020202020204" pitchFamily="34" charset="-120"/>
                </a:rPr>
                <a:t>米計畫道路</a:t>
              </a:r>
            </a:p>
          </p:txBody>
        </p:sp>
        <p:sp>
          <p:nvSpPr>
            <p:cNvPr id="28" name="AutoShape 13"/>
            <p:cNvSpPr>
              <a:spLocks noChangeArrowheads="1"/>
            </p:cNvSpPr>
            <p:nvPr/>
          </p:nvSpPr>
          <p:spPr bwMode="auto">
            <a:xfrm>
              <a:off x="5915621" y="4069517"/>
              <a:ext cx="1999059" cy="353560"/>
            </a:xfrm>
            <a:prstGeom prst="wedgeRoundRectCallout">
              <a:avLst>
                <a:gd name="adj1" fmla="val -57193"/>
                <a:gd name="adj2" fmla="val 130157"/>
                <a:gd name="adj3" fmla="val 16667"/>
              </a:avLst>
            </a:prstGeom>
            <a:solidFill>
              <a:srgbClr val="CCFFCC"/>
            </a:solidFill>
            <a:ln w="9525">
              <a:solidFill>
                <a:schemeClr val="tx1"/>
              </a:solidFill>
              <a:miter lim="800000"/>
              <a:headEnd/>
              <a:tailEnd/>
            </a:ln>
            <a:effectLst/>
            <a:scene3d>
              <a:camera prst="orthographicFront"/>
              <a:lightRig rig="threePt" dir="t"/>
            </a:scene3d>
            <a:sp3d>
              <a:bevelT w="114300" prst="artDeco"/>
            </a:sp3d>
          </p:spPr>
          <p:txBody>
            <a:bodyPr lIns="0" tIns="0" rIns="0" bIns="0" anchor="ctr"/>
            <a:lstStyle>
              <a:lvl1pPr>
                <a:defRPr kumimoji="1">
                  <a:solidFill>
                    <a:schemeClr val="tx1"/>
                  </a:solidFill>
                  <a:latin typeface="Verdana" pitchFamily="34" charset="0"/>
                  <a:ea typeface="新細明體" pitchFamily="18" charset="-120"/>
                </a:defRPr>
              </a:lvl1pPr>
              <a:lvl2pPr marL="742950" indent="-285750">
                <a:defRPr kumimoji="1">
                  <a:solidFill>
                    <a:schemeClr val="tx1"/>
                  </a:solidFill>
                  <a:latin typeface="Verdana" pitchFamily="34" charset="0"/>
                  <a:ea typeface="新細明體" pitchFamily="18" charset="-120"/>
                </a:defRPr>
              </a:lvl2pPr>
              <a:lvl3pPr marL="1143000" indent="-228600">
                <a:defRPr kumimoji="1">
                  <a:solidFill>
                    <a:schemeClr val="tx1"/>
                  </a:solidFill>
                  <a:latin typeface="Verdana" pitchFamily="34" charset="0"/>
                  <a:ea typeface="新細明體" pitchFamily="18" charset="-120"/>
                </a:defRPr>
              </a:lvl3pPr>
              <a:lvl4pPr marL="1600200" indent="-228600">
                <a:defRPr kumimoji="1">
                  <a:solidFill>
                    <a:schemeClr val="tx1"/>
                  </a:solidFill>
                  <a:latin typeface="Verdana" pitchFamily="34" charset="0"/>
                  <a:ea typeface="新細明體" pitchFamily="18" charset="-120"/>
                </a:defRPr>
              </a:lvl4pPr>
              <a:lvl5pPr marL="2057400" indent="-228600">
                <a:defRPr kumimoji="1">
                  <a:solidFill>
                    <a:schemeClr val="tx1"/>
                  </a:solidFill>
                  <a:latin typeface="Verdan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Verdan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Verdan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Verdan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Verdana" pitchFamily="34" charset="0"/>
                  <a:ea typeface="新細明體" pitchFamily="18" charset="-120"/>
                </a:defRPr>
              </a:lvl9pPr>
            </a:lstStyle>
            <a:p>
              <a:pPr algn="ctr" eaLnBrk="1" hangingPunct="1">
                <a:defRPr/>
              </a:pPr>
              <a:r>
                <a:rPr lang="zh-TW" altLang="en-US" dirty="0">
                  <a:solidFill>
                    <a:srgbClr val="000000"/>
                  </a:solidFill>
                  <a:latin typeface="Arial Unicode MS" panose="020B0604020202020204" pitchFamily="34" charset="-120"/>
                  <a:ea typeface="Arial Unicode MS" panose="020B0604020202020204" pitchFamily="34" charset="-120"/>
                  <a:cs typeface="Arial Unicode MS" panose="020B0604020202020204" pitchFamily="34" charset="-120"/>
                </a:rPr>
                <a:t>南側現有拍賣區</a:t>
              </a:r>
            </a:p>
          </p:txBody>
        </p:sp>
        <p:sp>
          <p:nvSpPr>
            <p:cNvPr id="29" name="文字方塊 1"/>
            <p:cNvSpPr txBox="1">
              <a:spLocks noChangeArrowheads="1"/>
            </p:cNvSpPr>
            <p:nvPr/>
          </p:nvSpPr>
          <p:spPr bwMode="auto">
            <a:xfrm>
              <a:off x="3914279" y="3835102"/>
              <a:ext cx="789980" cy="222478"/>
            </a:xfrm>
            <a:prstGeom prst="rect">
              <a:avLst/>
            </a:prstGeom>
            <a:solidFill>
              <a:srgbClr val="00FF00"/>
            </a:solidFill>
            <a:ln>
              <a:noFill/>
            </a:ln>
            <a:scene3d>
              <a:camera prst="orthographicFront"/>
              <a:lightRig rig="threePt" dir="t"/>
            </a:scene3d>
            <a:sp3d>
              <a:bevelT w="114300" prst="artDeco"/>
            </a:sp3d>
          </p:spPr>
          <p:txBody>
            <a:bodyPr>
              <a:spAutoFit/>
            </a:bodyPr>
            <a:lstStyle>
              <a:lvl1pPr>
                <a:defRPr kumimoji="1">
                  <a:solidFill>
                    <a:schemeClr val="tx1"/>
                  </a:solidFill>
                  <a:latin typeface="Verdana" pitchFamily="34" charset="0"/>
                  <a:ea typeface="新細明體" pitchFamily="18" charset="-120"/>
                </a:defRPr>
              </a:lvl1pPr>
              <a:lvl2pPr marL="742950" indent="-285750">
                <a:defRPr kumimoji="1">
                  <a:solidFill>
                    <a:schemeClr val="tx1"/>
                  </a:solidFill>
                  <a:latin typeface="Verdana" pitchFamily="34" charset="0"/>
                  <a:ea typeface="新細明體" pitchFamily="18" charset="-120"/>
                </a:defRPr>
              </a:lvl2pPr>
              <a:lvl3pPr marL="1143000" indent="-228600">
                <a:defRPr kumimoji="1">
                  <a:solidFill>
                    <a:schemeClr val="tx1"/>
                  </a:solidFill>
                  <a:latin typeface="Verdana" pitchFamily="34" charset="0"/>
                  <a:ea typeface="新細明體" pitchFamily="18" charset="-120"/>
                </a:defRPr>
              </a:lvl3pPr>
              <a:lvl4pPr marL="1600200" indent="-228600">
                <a:defRPr kumimoji="1">
                  <a:solidFill>
                    <a:schemeClr val="tx1"/>
                  </a:solidFill>
                  <a:latin typeface="Verdana" pitchFamily="34" charset="0"/>
                  <a:ea typeface="新細明體" pitchFamily="18" charset="-120"/>
                </a:defRPr>
              </a:lvl4pPr>
              <a:lvl5pPr marL="2057400" indent="-228600">
                <a:defRPr kumimoji="1">
                  <a:solidFill>
                    <a:schemeClr val="tx1"/>
                  </a:solidFill>
                  <a:latin typeface="Verdan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Verdan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Verdan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Verdan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Verdana" pitchFamily="34" charset="0"/>
                  <a:ea typeface="新細明體" pitchFamily="18" charset="-120"/>
                </a:defRPr>
              </a:lvl9pPr>
            </a:lstStyle>
            <a:p>
              <a:pPr algn="ctr" eaLnBrk="1" hangingPunct="1">
                <a:defRPr/>
              </a:pPr>
              <a:r>
                <a:rPr lang="en-US" altLang="zh-TW" sz="1200" b="1" dirty="0">
                  <a:solidFill>
                    <a:srgbClr val="002060"/>
                  </a:solidFill>
                  <a:latin typeface="Arial Unicode MS" panose="020B0604020202020204" pitchFamily="34" charset="-120"/>
                  <a:ea typeface="Arial Unicode MS" panose="020B0604020202020204" pitchFamily="34" charset="-120"/>
                  <a:cs typeface="Arial Unicode MS" panose="020B0604020202020204" pitchFamily="34" charset="-120"/>
                </a:rPr>
                <a:t>2.3</a:t>
              </a:r>
              <a:r>
                <a:rPr lang="zh-TW" altLang="en-US" sz="1200" b="1" dirty="0">
                  <a:solidFill>
                    <a:srgbClr val="002060"/>
                  </a:solidFill>
                  <a:latin typeface="Arial Unicode MS" panose="020B0604020202020204" pitchFamily="34" charset="-120"/>
                  <a:ea typeface="Arial Unicode MS" panose="020B0604020202020204" pitchFamily="34" charset="-120"/>
                  <a:cs typeface="Arial Unicode MS" panose="020B0604020202020204" pitchFamily="34" charset="-120"/>
                </a:rPr>
                <a:t>公頃</a:t>
              </a:r>
            </a:p>
          </p:txBody>
        </p:sp>
        <p:sp>
          <p:nvSpPr>
            <p:cNvPr id="30" name="矩形圖說文字 29"/>
            <p:cNvSpPr/>
            <p:nvPr/>
          </p:nvSpPr>
          <p:spPr>
            <a:xfrm>
              <a:off x="755577" y="2186863"/>
              <a:ext cx="2828685" cy="1419357"/>
            </a:xfrm>
            <a:prstGeom prst="wedgeRectCallout">
              <a:avLst>
                <a:gd name="adj1" fmla="val 74646"/>
                <a:gd name="adj2" fmla="val 60333"/>
              </a:avLst>
            </a:prstGeom>
            <a:solidFill>
              <a:srgbClr val="00B05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05979" indent="-205979" algn="just">
                <a:defRPr/>
              </a:pPr>
              <a:r>
                <a:rPr lang="zh-TW" altLang="en-US" sz="1400" b="1"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牴觸戶拆除</a:t>
              </a:r>
              <a:r>
                <a:rPr lang="en-US" altLang="zh-TW" sz="1400" dirty="0">
                  <a:solidFill>
                    <a:srgbClr val="000000"/>
                  </a:solidFill>
                  <a:latin typeface="Arial Unicode MS" panose="020B0604020202020204" pitchFamily="34" charset="-120"/>
                  <a:ea typeface="Arial Unicode MS" panose="020B0604020202020204" pitchFamily="34" charset="-120"/>
                  <a:cs typeface="Arial Unicode MS" panose="020B0604020202020204" pitchFamily="34" charset="-120"/>
                </a:rPr>
                <a:t>:</a:t>
              </a:r>
            </a:p>
            <a:p>
              <a:pPr marL="173038" indent="-173038" algn="just">
                <a:defRPr/>
              </a:pPr>
              <a:r>
                <a:rPr lang="en-US" altLang="zh-TW" sz="1400" dirty="0">
                  <a:solidFill>
                    <a:srgbClr val="000000"/>
                  </a:solidFill>
                  <a:latin typeface="Arial Unicode MS" panose="020B0604020202020204" pitchFamily="34" charset="-120"/>
                  <a:ea typeface="Arial Unicode MS" panose="020B0604020202020204" pitchFamily="34" charset="-120"/>
                  <a:cs typeface="Arial Unicode MS" panose="020B0604020202020204" pitchFamily="34" charset="-120"/>
                </a:rPr>
                <a:t>1.</a:t>
              </a:r>
              <a:r>
                <a:rPr lang="zh-TW" altLang="en-US" sz="1400" dirty="0">
                  <a:solidFill>
                    <a:srgbClr val="000000"/>
                  </a:solidFill>
                  <a:latin typeface="Arial Unicode MS" panose="020B0604020202020204" pitchFamily="34" charset="-120"/>
                  <a:ea typeface="Arial Unicode MS" panose="020B0604020202020204" pitchFamily="34" charset="-120"/>
                  <a:cs typeface="Arial Unicode MS" panose="020B0604020202020204" pitchFamily="34" charset="-120"/>
                </a:rPr>
                <a:t>牴觸戶</a:t>
              </a:r>
              <a:r>
                <a:rPr lang="en-US" altLang="zh-TW" sz="1400" dirty="0">
                  <a:solidFill>
                    <a:srgbClr val="000000"/>
                  </a:solidFill>
                  <a:latin typeface="Arial Unicode MS" panose="020B0604020202020204" pitchFamily="34" charset="-120"/>
                  <a:ea typeface="Arial Unicode MS" panose="020B0604020202020204" pitchFamily="34" charset="-120"/>
                  <a:cs typeface="Arial Unicode MS" panose="020B0604020202020204" pitchFamily="34" charset="-120"/>
                </a:rPr>
                <a:t>120</a:t>
              </a:r>
              <a:r>
                <a:rPr lang="zh-TW" altLang="en-US" sz="1400" dirty="0">
                  <a:solidFill>
                    <a:srgbClr val="000000"/>
                  </a:solidFill>
                  <a:latin typeface="Arial Unicode MS" panose="020B0604020202020204" pitchFamily="34" charset="-120"/>
                  <a:ea typeface="Arial Unicode MS" panose="020B0604020202020204" pitchFamily="34" charset="-120"/>
                  <a:cs typeface="Arial Unicode MS" panose="020B0604020202020204" pitchFamily="34" charset="-120"/>
                </a:rPr>
                <a:t>戶，建物皆已查估完竣。</a:t>
              </a:r>
              <a:endParaRPr lang="en-US" altLang="zh-TW" sz="1400" dirty="0">
                <a:solidFill>
                  <a:srgbClr val="000000"/>
                </a:solidFill>
                <a:latin typeface="Arial Unicode MS" panose="020B0604020202020204" pitchFamily="34" charset="-120"/>
                <a:ea typeface="Arial Unicode MS" panose="020B0604020202020204" pitchFamily="34" charset="-120"/>
                <a:cs typeface="Arial Unicode MS" panose="020B0604020202020204" pitchFamily="34" charset="-120"/>
              </a:endParaRPr>
            </a:p>
            <a:p>
              <a:pPr marL="173038" indent="-173038" algn="just">
                <a:defRPr/>
              </a:pPr>
              <a:r>
                <a:rPr lang="en-US" altLang="zh-TW" sz="1400" dirty="0">
                  <a:solidFill>
                    <a:srgbClr val="000000"/>
                  </a:solidFill>
                  <a:latin typeface="Arial Unicode MS" panose="020B0604020202020204" pitchFamily="34" charset="-120"/>
                  <a:ea typeface="Arial Unicode MS" panose="020B0604020202020204" pitchFamily="34" charset="-120"/>
                  <a:cs typeface="Arial Unicode MS" panose="020B0604020202020204" pitchFamily="34" charset="-120"/>
                </a:rPr>
                <a:t>2.104/10/05</a:t>
              </a:r>
              <a:r>
                <a:rPr lang="zh-TW" altLang="en-US" sz="1400" dirty="0">
                  <a:solidFill>
                    <a:srgbClr val="000000"/>
                  </a:solidFill>
                  <a:latin typeface="Arial Unicode MS" panose="020B0604020202020204" pitchFamily="34" charset="-120"/>
                  <a:ea typeface="Arial Unicode MS" panose="020B0604020202020204" pitchFamily="34" charset="-120"/>
                  <a:cs typeface="Arial Unicode MS" panose="020B0604020202020204" pitchFamily="34" charset="-120"/>
                </a:rPr>
                <a:t>完成第二階段違建戶拆除。</a:t>
              </a:r>
              <a:endParaRPr lang="en-US" altLang="zh-TW" sz="1400" dirty="0">
                <a:solidFill>
                  <a:srgbClr val="000000"/>
                </a:solidFill>
                <a:latin typeface="Arial Unicode MS" panose="020B0604020202020204" pitchFamily="34" charset="-120"/>
                <a:ea typeface="Arial Unicode MS" panose="020B0604020202020204" pitchFamily="34" charset="-120"/>
                <a:cs typeface="Arial Unicode MS" panose="020B0604020202020204" pitchFamily="34" charset="-120"/>
              </a:endParaRPr>
            </a:p>
            <a:p>
              <a:pPr marL="173038" indent="-173038" algn="just">
                <a:defRPr/>
              </a:pPr>
              <a:r>
                <a:rPr lang="en-US" altLang="zh-TW" sz="1400" dirty="0">
                  <a:solidFill>
                    <a:srgbClr val="000000"/>
                  </a:solidFill>
                  <a:latin typeface="Arial Unicode MS" panose="020B0604020202020204" pitchFamily="34" charset="-120"/>
                  <a:ea typeface="Arial Unicode MS" panose="020B0604020202020204" pitchFamily="34" charset="-120"/>
                  <a:cs typeface="Arial Unicode MS" panose="020B0604020202020204" pitchFamily="34" charset="-120"/>
                </a:rPr>
                <a:t>3.</a:t>
              </a:r>
              <a:r>
                <a:rPr lang="en-US" altLang="zh-TW" sz="14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105/</a:t>
              </a:r>
              <a:r>
                <a:rPr lang="en-US" sz="14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9</a:t>
              </a:r>
              <a:r>
                <a:rPr lang="en-US" altLang="zh-TW" sz="14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a:t>
              </a:r>
              <a:r>
                <a:rPr lang="en-US" sz="14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1</a:t>
              </a:r>
              <a:r>
                <a:rPr lang="en-US" altLang="zh-TW" sz="14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a:t>
              </a:r>
              <a:r>
                <a:rPr lang="en-US" sz="14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2</a:t>
              </a:r>
              <a:r>
                <a:rPr lang="zh-TW" altLang="en-US" sz="14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執行第三、四階段地上物拆除作業。</a:t>
              </a:r>
              <a:endParaRPr lang="en-US" altLang="zh-TW" sz="14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endParaRPr>
            </a:p>
            <a:p>
              <a:pPr marL="173038" indent="-173038" algn="just">
                <a:defRPr/>
              </a:pPr>
              <a:r>
                <a:rPr lang="en-US" altLang="zh-TW" sz="14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4.</a:t>
              </a:r>
              <a:r>
                <a:rPr lang="zh-TW" altLang="en-US" sz="14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預計</a:t>
              </a:r>
              <a:r>
                <a:rPr lang="en-US" altLang="zh-TW" sz="14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105</a:t>
              </a:r>
              <a:r>
                <a:rPr lang="zh-TW" altLang="en-US" sz="1400" dirty="0" smtClean="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年底完成</a:t>
              </a:r>
              <a:r>
                <a:rPr lang="zh-TW" altLang="en-US" sz="1400" dirty="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rPr>
                <a:t>排除。</a:t>
              </a:r>
            </a:p>
          </p:txBody>
        </p:sp>
        <p:sp>
          <p:nvSpPr>
            <p:cNvPr id="31" name="矩形圖說文字 30"/>
            <p:cNvSpPr/>
            <p:nvPr/>
          </p:nvSpPr>
          <p:spPr>
            <a:xfrm>
              <a:off x="1157597" y="3606219"/>
              <a:ext cx="2366963" cy="792222"/>
            </a:xfrm>
            <a:prstGeom prst="wedgeRectCallout">
              <a:avLst>
                <a:gd name="adj1" fmla="val 75515"/>
                <a:gd name="adj2" fmla="val -8834"/>
              </a:avLst>
            </a:prstGeom>
            <a:solidFill>
              <a:srgbClr val="FFFF0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05979" indent="-205979" algn="just">
                <a:defRPr/>
              </a:pPr>
              <a:r>
                <a:rPr lang="zh-TW" altLang="en-US" sz="1400" b="1"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市場新建工程</a:t>
              </a:r>
              <a:r>
                <a:rPr lang="en-US" altLang="zh-TW" sz="1400" dirty="0">
                  <a:solidFill>
                    <a:srgbClr val="000000"/>
                  </a:solidFill>
                  <a:latin typeface="Arial Unicode MS" panose="020B0604020202020204" pitchFamily="34" charset="-120"/>
                  <a:ea typeface="Arial Unicode MS" panose="020B0604020202020204" pitchFamily="34" charset="-120"/>
                  <a:cs typeface="Arial Unicode MS" panose="020B0604020202020204" pitchFamily="34" charset="-120"/>
                </a:rPr>
                <a:t>:</a:t>
              </a:r>
            </a:p>
            <a:p>
              <a:pPr algn="just">
                <a:defRPr/>
              </a:pPr>
              <a:r>
                <a:rPr lang="zh-TW" altLang="en-US" sz="1400" dirty="0">
                  <a:solidFill>
                    <a:srgbClr val="000000"/>
                  </a:solidFill>
                  <a:latin typeface="Arial Unicode MS" panose="020B0604020202020204" pitchFamily="34" charset="-120"/>
                  <a:ea typeface="Arial Unicode MS" panose="020B0604020202020204" pitchFamily="34" charset="-120"/>
                  <a:cs typeface="Arial Unicode MS" panose="020B0604020202020204" pitchFamily="34" charset="-120"/>
                </a:rPr>
                <a:t>預定</a:t>
              </a:r>
              <a:r>
                <a:rPr lang="en-US" altLang="zh-TW" sz="1400" dirty="0">
                  <a:solidFill>
                    <a:srgbClr val="000000"/>
                  </a:solidFill>
                  <a:latin typeface="Arial Unicode MS" panose="020B0604020202020204" pitchFamily="34" charset="-120"/>
                  <a:ea typeface="Arial Unicode MS" panose="020B0604020202020204" pitchFamily="34" charset="-120"/>
                  <a:cs typeface="Arial Unicode MS" panose="020B0604020202020204" pitchFamily="34" charset="-120"/>
                </a:rPr>
                <a:t>105</a:t>
              </a:r>
              <a:r>
                <a:rPr lang="zh-TW" altLang="en-US" sz="1400" dirty="0">
                  <a:solidFill>
                    <a:srgbClr val="000000"/>
                  </a:solidFill>
                  <a:latin typeface="Arial Unicode MS" panose="020B0604020202020204" pitchFamily="34" charset="-120"/>
                  <a:ea typeface="Arial Unicode MS" panose="020B0604020202020204" pitchFamily="34" charset="-120"/>
                  <a:cs typeface="Arial Unicode MS" panose="020B0604020202020204" pitchFamily="34" charset="-120"/>
                </a:rPr>
                <a:t>年完成設計，</a:t>
              </a:r>
              <a:r>
                <a:rPr lang="en-US" altLang="zh-TW" sz="1400" dirty="0">
                  <a:solidFill>
                    <a:srgbClr val="000000"/>
                  </a:solidFill>
                  <a:latin typeface="Arial Unicode MS" panose="020B0604020202020204" pitchFamily="34" charset="-120"/>
                  <a:ea typeface="Arial Unicode MS" panose="020B0604020202020204" pitchFamily="34" charset="-120"/>
                  <a:cs typeface="Arial Unicode MS" panose="020B0604020202020204" pitchFamily="34" charset="-120"/>
                </a:rPr>
                <a:t>106</a:t>
              </a:r>
              <a:r>
                <a:rPr lang="zh-TW" altLang="en-US" sz="1400" dirty="0">
                  <a:solidFill>
                    <a:srgbClr val="000000"/>
                  </a:solidFill>
                  <a:latin typeface="Arial Unicode MS" panose="020B0604020202020204" pitchFamily="34" charset="-120"/>
                  <a:ea typeface="Arial Unicode MS" panose="020B0604020202020204" pitchFamily="34" charset="-120"/>
                  <a:cs typeface="Arial Unicode MS" panose="020B0604020202020204" pitchFamily="34" charset="-120"/>
                </a:rPr>
                <a:t>年施工，</a:t>
              </a:r>
              <a:r>
                <a:rPr lang="en-US" altLang="zh-TW" sz="1400" dirty="0">
                  <a:solidFill>
                    <a:srgbClr val="000000"/>
                  </a:solidFill>
                  <a:latin typeface="Arial Unicode MS" panose="020B0604020202020204" pitchFamily="34" charset="-120"/>
                  <a:ea typeface="Arial Unicode MS" panose="020B0604020202020204" pitchFamily="34" charset="-120"/>
                  <a:cs typeface="Arial Unicode MS" panose="020B0604020202020204" pitchFamily="34" charset="-120"/>
                </a:rPr>
                <a:t>107</a:t>
              </a:r>
              <a:r>
                <a:rPr lang="zh-TW" altLang="en-US" sz="1400" dirty="0">
                  <a:solidFill>
                    <a:srgbClr val="000000"/>
                  </a:solidFill>
                  <a:latin typeface="Arial Unicode MS" panose="020B0604020202020204" pitchFamily="34" charset="-120"/>
                  <a:ea typeface="Arial Unicode MS" panose="020B0604020202020204" pitchFamily="34" charset="-120"/>
                  <a:cs typeface="Arial Unicode MS" panose="020B0604020202020204" pitchFamily="34" charset="-120"/>
                </a:rPr>
                <a:t>年完工遷移</a:t>
              </a:r>
            </a:p>
          </p:txBody>
        </p:sp>
        <p:sp>
          <p:nvSpPr>
            <p:cNvPr id="32" name="矩形圖說文字 31"/>
            <p:cNvSpPr/>
            <p:nvPr/>
          </p:nvSpPr>
          <p:spPr>
            <a:xfrm>
              <a:off x="1159003" y="4381501"/>
              <a:ext cx="2366963" cy="981791"/>
            </a:xfrm>
            <a:prstGeom prst="wedgeRectCallout">
              <a:avLst>
                <a:gd name="adj1" fmla="val 73439"/>
                <a:gd name="adj2" fmla="val -34494"/>
              </a:avLst>
            </a:prstGeom>
            <a:solidFill>
              <a:srgbClr val="92D05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05979" indent="-205979" algn="just">
                <a:defRPr/>
              </a:pPr>
              <a:r>
                <a:rPr lang="zh-TW" altLang="en-US" sz="1400" b="1"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十全路打通案</a:t>
              </a:r>
              <a:r>
                <a:rPr lang="en-US" altLang="zh-TW" sz="1400" dirty="0">
                  <a:solidFill>
                    <a:srgbClr val="000000"/>
                  </a:solidFill>
                  <a:latin typeface="Arial Unicode MS" panose="020B0604020202020204" pitchFamily="34" charset="-120"/>
                  <a:ea typeface="Arial Unicode MS" panose="020B0604020202020204" pitchFamily="34" charset="-120"/>
                  <a:cs typeface="Arial Unicode MS" panose="020B0604020202020204" pitchFamily="34" charset="-120"/>
                </a:rPr>
                <a:t>:</a:t>
              </a:r>
            </a:p>
            <a:p>
              <a:pPr algn="just">
                <a:defRPr/>
              </a:pPr>
              <a:r>
                <a:rPr lang="zh-TW" altLang="en-US" sz="1400" dirty="0">
                  <a:solidFill>
                    <a:srgbClr val="000000"/>
                  </a:solidFill>
                  <a:latin typeface="Arial Unicode MS" panose="020B0604020202020204" pitchFamily="34" charset="-120"/>
                  <a:ea typeface="Arial Unicode MS" panose="020B0604020202020204" pitchFamily="34" charset="-120"/>
                  <a:cs typeface="Arial Unicode MS" panose="020B0604020202020204" pitchFamily="34" charset="-120"/>
                </a:rPr>
                <a:t>預定</a:t>
              </a:r>
              <a:r>
                <a:rPr lang="en-US" altLang="zh-TW" sz="1400" dirty="0">
                  <a:solidFill>
                    <a:srgbClr val="000000"/>
                  </a:solidFill>
                  <a:latin typeface="Arial Unicode MS" panose="020B0604020202020204" pitchFamily="34" charset="-120"/>
                  <a:ea typeface="Arial Unicode MS" panose="020B0604020202020204" pitchFamily="34" charset="-120"/>
                  <a:cs typeface="Arial Unicode MS" panose="020B0604020202020204" pitchFamily="34" charset="-120"/>
                </a:rPr>
                <a:t>104</a:t>
              </a:r>
              <a:r>
                <a:rPr lang="zh-TW" altLang="en-US" sz="1400" dirty="0">
                  <a:solidFill>
                    <a:srgbClr val="000000"/>
                  </a:solidFill>
                  <a:latin typeface="Arial Unicode MS" panose="020B0604020202020204" pitchFamily="34" charset="-120"/>
                  <a:ea typeface="Arial Unicode MS" panose="020B0604020202020204" pitchFamily="34" charset="-120"/>
                  <a:cs typeface="Arial Unicode MS" panose="020B0604020202020204" pitchFamily="34" charset="-120"/>
                </a:rPr>
                <a:t>年完成設計，</a:t>
              </a:r>
              <a:r>
                <a:rPr lang="en-US" altLang="zh-TW" sz="1400" dirty="0">
                  <a:solidFill>
                    <a:srgbClr val="000000"/>
                  </a:solidFill>
                  <a:latin typeface="Arial Unicode MS" panose="020B0604020202020204" pitchFamily="34" charset="-120"/>
                  <a:ea typeface="Arial Unicode MS" panose="020B0604020202020204" pitchFamily="34" charset="-120"/>
                  <a:cs typeface="Arial Unicode MS" panose="020B0604020202020204" pitchFamily="34" charset="-120"/>
                </a:rPr>
                <a:t>105</a:t>
              </a:r>
              <a:r>
                <a:rPr lang="zh-TW" altLang="en-US" sz="1400" dirty="0">
                  <a:solidFill>
                    <a:srgbClr val="000000"/>
                  </a:solidFill>
                  <a:latin typeface="Arial Unicode MS" panose="020B0604020202020204" pitchFamily="34" charset="-120"/>
                  <a:ea typeface="Arial Unicode MS" panose="020B0604020202020204" pitchFamily="34" charset="-120"/>
                  <a:cs typeface="Arial Unicode MS" panose="020B0604020202020204" pitchFamily="34" charset="-120"/>
                </a:rPr>
                <a:t>年施工，</a:t>
              </a:r>
              <a:r>
                <a:rPr lang="en-US" altLang="zh-TW" sz="1400" dirty="0">
                  <a:solidFill>
                    <a:srgbClr val="000000"/>
                  </a:solidFill>
                  <a:latin typeface="Arial Unicode MS" panose="020B0604020202020204" pitchFamily="34" charset="-120"/>
                  <a:ea typeface="Arial Unicode MS" panose="020B0604020202020204" pitchFamily="34" charset="-120"/>
                  <a:cs typeface="Arial Unicode MS" panose="020B0604020202020204" pitchFamily="34" charset="-120"/>
                </a:rPr>
                <a:t>106</a:t>
              </a:r>
              <a:r>
                <a:rPr lang="zh-TW" altLang="en-US" sz="1400" dirty="0">
                  <a:solidFill>
                    <a:srgbClr val="000000"/>
                  </a:solidFill>
                  <a:latin typeface="Arial Unicode MS" panose="020B0604020202020204" pitchFamily="34" charset="-120"/>
                  <a:ea typeface="Arial Unicode MS" panose="020B0604020202020204" pitchFamily="34" charset="-120"/>
                  <a:cs typeface="Arial Unicode MS" panose="020B0604020202020204" pitchFamily="34" charset="-120"/>
                </a:rPr>
                <a:t>年局部完工，</a:t>
              </a:r>
              <a:r>
                <a:rPr lang="en-US" altLang="zh-TW" sz="1400" dirty="0">
                  <a:solidFill>
                    <a:srgbClr val="000000"/>
                  </a:solidFill>
                  <a:latin typeface="Arial Unicode MS" panose="020B0604020202020204" pitchFamily="34" charset="-120"/>
                  <a:ea typeface="Arial Unicode MS" panose="020B0604020202020204" pitchFamily="34" charset="-120"/>
                  <a:cs typeface="Arial Unicode MS" panose="020B0604020202020204" pitchFamily="34" charset="-120"/>
                </a:rPr>
                <a:t>107</a:t>
              </a:r>
              <a:r>
                <a:rPr lang="zh-TW" altLang="en-US" sz="1400" dirty="0">
                  <a:solidFill>
                    <a:srgbClr val="000000"/>
                  </a:solidFill>
                  <a:latin typeface="Arial Unicode MS" panose="020B0604020202020204" pitchFamily="34" charset="-120"/>
                  <a:ea typeface="Arial Unicode MS" panose="020B0604020202020204" pitchFamily="34" charset="-120"/>
                  <a:cs typeface="Arial Unicode MS" panose="020B0604020202020204" pitchFamily="34" charset="-120"/>
                </a:rPr>
                <a:t>年全幅完工。</a:t>
              </a:r>
            </a:p>
          </p:txBody>
        </p:sp>
        <p:sp>
          <p:nvSpPr>
            <p:cNvPr id="33" name="文字方塊 1"/>
            <p:cNvSpPr txBox="1">
              <a:spLocks noChangeArrowheads="1"/>
            </p:cNvSpPr>
            <p:nvPr/>
          </p:nvSpPr>
          <p:spPr bwMode="auto">
            <a:xfrm>
              <a:off x="4981535" y="4724400"/>
              <a:ext cx="747359" cy="222478"/>
            </a:xfrm>
            <a:prstGeom prst="rect">
              <a:avLst/>
            </a:prstGeom>
            <a:solidFill>
              <a:srgbClr val="00FF00"/>
            </a:solidFill>
            <a:ln>
              <a:noFill/>
            </a:ln>
            <a:scene3d>
              <a:camera prst="orthographicFront"/>
              <a:lightRig rig="threePt" dir="t"/>
            </a:scene3d>
            <a:sp3d>
              <a:bevelT w="114300" prst="artDeco"/>
            </a:sp3d>
          </p:spPr>
          <p:txBody>
            <a:bodyPr>
              <a:spAutoFit/>
            </a:bodyPr>
            <a:lstStyle>
              <a:lvl1pPr>
                <a:defRPr kumimoji="1">
                  <a:solidFill>
                    <a:schemeClr val="tx1"/>
                  </a:solidFill>
                  <a:latin typeface="Verdana" pitchFamily="34" charset="0"/>
                  <a:ea typeface="新細明體" pitchFamily="18" charset="-120"/>
                </a:defRPr>
              </a:lvl1pPr>
              <a:lvl2pPr marL="742950" indent="-285750">
                <a:defRPr kumimoji="1">
                  <a:solidFill>
                    <a:schemeClr val="tx1"/>
                  </a:solidFill>
                  <a:latin typeface="Verdana" pitchFamily="34" charset="0"/>
                  <a:ea typeface="新細明體" pitchFamily="18" charset="-120"/>
                </a:defRPr>
              </a:lvl2pPr>
              <a:lvl3pPr marL="1143000" indent="-228600">
                <a:defRPr kumimoji="1">
                  <a:solidFill>
                    <a:schemeClr val="tx1"/>
                  </a:solidFill>
                  <a:latin typeface="Verdana" pitchFamily="34" charset="0"/>
                  <a:ea typeface="新細明體" pitchFamily="18" charset="-120"/>
                </a:defRPr>
              </a:lvl3pPr>
              <a:lvl4pPr marL="1600200" indent="-228600">
                <a:defRPr kumimoji="1">
                  <a:solidFill>
                    <a:schemeClr val="tx1"/>
                  </a:solidFill>
                  <a:latin typeface="Verdana" pitchFamily="34" charset="0"/>
                  <a:ea typeface="新細明體" pitchFamily="18" charset="-120"/>
                </a:defRPr>
              </a:lvl4pPr>
              <a:lvl5pPr marL="2057400" indent="-228600">
                <a:defRPr kumimoji="1">
                  <a:solidFill>
                    <a:schemeClr val="tx1"/>
                  </a:solidFill>
                  <a:latin typeface="Verdan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Verdan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Verdan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Verdan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Verdana" pitchFamily="34" charset="0"/>
                  <a:ea typeface="新細明體" pitchFamily="18" charset="-120"/>
                </a:defRPr>
              </a:lvl9pPr>
            </a:lstStyle>
            <a:p>
              <a:pPr algn="ctr" eaLnBrk="1" hangingPunct="1">
                <a:defRPr/>
              </a:pPr>
              <a:r>
                <a:rPr lang="en-US" altLang="zh-TW" sz="1200" b="1" dirty="0">
                  <a:solidFill>
                    <a:srgbClr val="002060"/>
                  </a:solidFill>
                  <a:latin typeface="Arial Unicode MS" panose="020B0604020202020204" pitchFamily="34" charset="-120"/>
                  <a:ea typeface="Arial Unicode MS" panose="020B0604020202020204" pitchFamily="34" charset="-120"/>
                  <a:cs typeface="Arial Unicode MS" panose="020B0604020202020204" pitchFamily="34" charset="-120"/>
                </a:rPr>
                <a:t>1.7</a:t>
              </a:r>
              <a:r>
                <a:rPr lang="zh-TW" altLang="en-US" sz="1200" b="1" dirty="0">
                  <a:solidFill>
                    <a:srgbClr val="002060"/>
                  </a:solidFill>
                  <a:latin typeface="Arial Unicode MS" panose="020B0604020202020204" pitchFamily="34" charset="-120"/>
                  <a:ea typeface="Arial Unicode MS" panose="020B0604020202020204" pitchFamily="34" charset="-120"/>
                  <a:cs typeface="Arial Unicode MS" panose="020B0604020202020204" pitchFamily="34" charset="-120"/>
                </a:rPr>
                <a:t>公頃</a:t>
              </a:r>
            </a:p>
          </p:txBody>
        </p:sp>
        <p:sp>
          <p:nvSpPr>
            <p:cNvPr id="34" name="文字方塊 1"/>
            <p:cNvSpPr txBox="1">
              <a:spLocks noChangeArrowheads="1"/>
            </p:cNvSpPr>
            <p:nvPr/>
          </p:nvSpPr>
          <p:spPr bwMode="auto">
            <a:xfrm>
              <a:off x="4397730" y="4354554"/>
              <a:ext cx="747359" cy="222478"/>
            </a:xfrm>
            <a:prstGeom prst="rect">
              <a:avLst/>
            </a:prstGeom>
            <a:solidFill>
              <a:srgbClr val="00FF00"/>
            </a:solidFill>
            <a:ln>
              <a:noFill/>
            </a:ln>
            <a:scene3d>
              <a:camera prst="orthographicFront"/>
              <a:lightRig rig="threePt" dir="t"/>
            </a:scene3d>
            <a:sp3d>
              <a:bevelT w="114300" prst="artDeco"/>
            </a:sp3d>
          </p:spPr>
          <p:txBody>
            <a:bodyPr>
              <a:spAutoFit/>
            </a:bodyPr>
            <a:lstStyle>
              <a:lvl1pPr>
                <a:defRPr kumimoji="1">
                  <a:solidFill>
                    <a:schemeClr val="tx1"/>
                  </a:solidFill>
                  <a:latin typeface="Verdana" pitchFamily="34" charset="0"/>
                  <a:ea typeface="新細明體" pitchFamily="18" charset="-120"/>
                </a:defRPr>
              </a:lvl1pPr>
              <a:lvl2pPr marL="742950" indent="-285750">
                <a:defRPr kumimoji="1">
                  <a:solidFill>
                    <a:schemeClr val="tx1"/>
                  </a:solidFill>
                  <a:latin typeface="Verdana" pitchFamily="34" charset="0"/>
                  <a:ea typeface="新細明體" pitchFamily="18" charset="-120"/>
                </a:defRPr>
              </a:lvl2pPr>
              <a:lvl3pPr marL="1143000" indent="-228600">
                <a:defRPr kumimoji="1">
                  <a:solidFill>
                    <a:schemeClr val="tx1"/>
                  </a:solidFill>
                  <a:latin typeface="Verdana" pitchFamily="34" charset="0"/>
                  <a:ea typeface="新細明體" pitchFamily="18" charset="-120"/>
                </a:defRPr>
              </a:lvl3pPr>
              <a:lvl4pPr marL="1600200" indent="-228600">
                <a:defRPr kumimoji="1">
                  <a:solidFill>
                    <a:schemeClr val="tx1"/>
                  </a:solidFill>
                  <a:latin typeface="Verdana" pitchFamily="34" charset="0"/>
                  <a:ea typeface="新細明體" pitchFamily="18" charset="-120"/>
                </a:defRPr>
              </a:lvl4pPr>
              <a:lvl5pPr marL="2057400" indent="-228600">
                <a:defRPr kumimoji="1">
                  <a:solidFill>
                    <a:schemeClr val="tx1"/>
                  </a:solidFill>
                  <a:latin typeface="Verdana"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Verdana"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Verdana"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Verdana"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Verdana" pitchFamily="34" charset="0"/>
                  <a:ea typeface="新細明體" pitchFamily="18" charset="-120"/>
                </a:defRPr>
              </a:lvl9pPr>
            </a:lstStyle>
            <a:p>
              <a:pPr algn="ctr" eaLnBrk="1" hangingPunct="1">
                <a:defRPr/>
              </a:pPr>
              <a:r>
                <a:rPr lang="en-US" altLang="zh-TW" sz="1200" b="1" dirty="0">
                  <a:solidFill>
                    <a:srgbClr val="002060"/>
                  </a:solidFill>
                  <a:latin typeface="Arial Unicode MS" panose="020B0604020202020204" pitchFamily="34" charset="-120"/>
                  <a:ea typeface="Arial Unicode MS" panose="020B0604020202020204" pitchFamily="34" charset="-120"/>
                  <a:cs typeface="Arial Unicode MS" panose="020B0604020202020204" pitchFamily="34" charset="-120"/>
                </a:rPr>
                <a:t>0.8</a:t>
              </a:r>
              <a:r>
                <a:rPr lang="zh-TW" altLang="en-US" sz="1200" b="1" dirty="0">
                  <a:solidFill>
                    <a:srgbClr val="002060"/>
                  </a:solidFill>
                  <a:latin typeface="Arial Unicode MS" panose="020B0604020202020204" pitchFamily="34" charset="-120"/>
                  <a:ea typeface="Arial Unicode MS" panose="020B0604020202020204" pitchFamily="34" charset="-120"/>
                  <a:cs typeface="Arial Unicode MS" panose="020B0604020202020204" pitchFamily="34" charset="-120"/>
                </a:rPr>
                <a:t>公頃</a:t>
              </a:r>
            </a:p>
          </p:txBody>
        </p:sp>
      </p:grpSp>
      <p:graphicFrame>
        <p:nvGraphicFramePr>
          <p:cNvPr id="35" name="資料庫圖表 34"/>
          <p:cNvGraphicFramePr/>
          <p:nvPr>
            <p:extLst>
              <p:ext uri="{D42A27DB-BD31-4B8C-83A1-F6EECF244321}">
                <p14:modId xmlns:p14="http://schemas.microsoft.com/office/powerpoint/2010/main" val="2387954946"/>
              </p:ext>
            </p:extLst>
          </p:nvPr>
        </p:nvGraphicFramePr>
        <p:xfrm>
          <a:off x="179512" y="0"/>
          <a:ext cx="8820473" cy="17008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404686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8EEC9F9C-9605-4390-BFED-5614BD31E972}" type="slidenum">
              <a:rPr lang="zh-TW" altLang="en-US" smtClean="0"/>
              <a:pPr/>
              <a:t>9</a:t>
            </a:fld>
            <a:endParaRPr lang="en-US" altLang="zh-TW"/>
          </a:p>
        </p:txBody>
      </p:sp>
      <p:pic>
        <p:nvPicPr>
          <p:cNvPr id="6" name="圖片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75656"/>
            <a:ext cx="2627783" cy="2021933"/>
          </a:xfrm>
          <a:prstGeom prst="rect">
            <a:avLst/>
          </a:prstGeom>
        </p:spPr>
      </p:pic>
      <p:pic>
        <p:nvPicPr>
          <p:cNvPr id="3" name="圖片 2"/>
          <p:cNvPicPr>
            <a:picLocks noChangeAspect="1"/>
          </p:cNvPicPr>
          <p:nvPr/>
        </p:nvPicPr>
        <p:blipFill rotWithShape="1">
          <a:blip r:embed="rId4" cstate="email">
            <a:extLst>
              <a:ext uri="{28A0092B-C50C-407E-A947-70E740481C1C}">
                <a14:useLocalDpi xmlns:a14="http://schemas.microsoft.com/office/drawing/2010/main"/>
              </a:ext>
            </a:extLst>
          </a:blip>
          <a:srcRect t="-2903"/>
          <a:stretch/>
        </p:blipFill>
        <p:spPr>
          <a:xfrm>
            <a:off x="-4900" y="3037220"/>
            <a:ext cx="5742383" cy="3820780"/>
          </a:xfrm>
          <a:prstGeom prst="rect">
            <a:avLst/>
          </a:prstGeom>
        </p:spPr>
      </p:pic>
      <p:pic>
        <p:nvPicPr>
          <p:cNvPr id="5" name="內容版面配置區 4"/>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3419872" y="1589958"/>
            <a:ext cx="5724128" cy="34232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圖片 1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508104" y="5284972"/>
            <a:ext cx="3075598" cy="1289767"/>
          </a:xfrm>
          <a:prstGeom prst="rect">
            <a:avLst/>
          </a:prstGeom>
        </p:spPr>
      </p:pic>
      <p:graphicFrame>
        <p:nvGraphicFramePr>
          <p:cNvPr id="13" name="資料庫圖表 12"/>
          <p:cNvGraphicFramePr/>
          <p:nvPr>
            <p:extLst>
              <p:ext uri="{D42A27DB-BD31-4B8C-83A1-F6EECF244321}">
                <p14:modId xmlns:p14="http://schemas.microsoft.com/office/powerpoint/2010/main" val="4039557228"/>
              </p:ext>
            </p:extLst>
          </p:nvPr>
        </p:nvGraphicFramePr>
        <p:xfrm>
          <a:off x="179512" y="0"/>
          <a:ext cx="8820473" cy="170080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571678345"/>
      </p:ext>
    </p:extLst>
  </p:cSld>
  <p:clrMapOvr>
    <a:masterClrMapping/>
  </p:clrMapOvr>
  <p:timing>
    <p:tnLst>
      <p:par>
        <p:cTn id="1" dur="indefinite" restart="never" nodeType="tmRoot"/>
      </p:par>
    </p:tnLst>
  </p:timing>
</p:sld>
</file>

<file path=ppt/theme/theme1.xml><?xml version="1.0" encoding="utf-8"?>
<a:theme xmlns:a="http://schemas.openxmlformats.org/drawingml/2006/main" name="農業局高通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農業局高通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農業局高通通</Template>
  <TotalTime>6141</TotalTime>
  <Words>1776</Words>
  <Application>Microsoft Office PowerPoint</Application>
  <PresentationFormat>如螢幕大小 (4:3)</PresentationFormat>
  <Paragraphs>351</Paragraphs>
  <Slides>31</Slides>
  <Notes>31</Notes>
  <HiddenSlides>0</HiddenSlides>
  <MMClips>0</MMClips>
  <ScaleCrop>false</ScaleCrop>
  <HeadingPairs>
    <vt:vector size="6" baseType="variant">
      <vt:variant>
        <vt:lpstr>使用字型</vt:lpstr>
      </vt:variant>
      <vt:variant>
        <vt:i4>7</vt:i4>
      </vt:variant>
      <vt:variant>
        <vt:lpstr>佈景主題</vt:lpstr>
      </vt:variant>
      <vt:variant>
        <vt:i4>2</vt:i4>
      </vt:variant>
      <vt:variant>
        <vt:lpstr>投影片標題</vt:lpstr>
      </vt:variant>
      <vt:variant>
        <vt:i4>31</vt:i4>
      </vt:variant>
    </vt:vector>
  </HeadingPairs>
  <TitlesOfParts>
    <vt:vector size="40" baseType="lpstr">
      <vt:lpstr>Arial Unicode MS</vt:lpstr>
      <vt:lpstr>新細明體</vt:lpstr>
      <vt:lpstr>標楷體</vt:lpstr>
      <vt:lpstr>Arial</vt:lpstr>
      <vt:lpstr>Calibri</vt:lpstr>
      <vt:lpstr>Times New Roman</vt:lpstr>
      <vt:lpstr>Wingdings</vt:lpstr>
      <vt:lpstr>農業局高通通</vt:lpstr>
      <vt:lpstr>1_農業局高通通</vt:lpstr>
      <vt:lpstr>高雄市政府農業局 工作報告</vt:lpstr>
      <vt:lpstr>介紹本局各單位主管 </vt:lpstr>
      <vt:lpstr>PowerPoint 簡報</vt:lpstr>
      <vt:lpstr>本市農業概況</vt:lpstr>
      <vt:lpstr>105年度1月~6月 重要工作項目暨執行成果</vt:lpstr>
      <vt:lpstr>PowerPoint 簡報</vt:lpstr>
      <vt:lpstr>PowerPoint 簡報</vt:lpstr>
      <vt:lpstr>PowerPoint 簡報</vt:lpstr>
      <vt:lpstr>PowerPoint 簡報</vt:lpstr>
      <vt:lpstr>PowerPoint 簡報</vt:lpstr>
      <vt:lpstr>建構安全農產基地</vt:lpstr>
      <vt:lpstr>全國第一  首創專業技術服務團</vt:lpstr>
      <vt:lpstr>安全農業 平腹小蜂防治荔枝椿象 </vt:lpstr>
      <vt:lpstr>安全農業  從畜牧場源頭生產安心畜禽品</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創新行銷~農業精靈高通通</vt:lpstr>
      <vt:lpstr>PowerPoint 簡報</vt:lpstr>
      <vt:lpstr>PowerPoint 簡報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農業局工作報告</dc:title>
  <dc:creator>Win_XP</dc:creator>
  <cp:lastModifiedBy>高雄市農業局</cp:lastModifiedBy>
  <cp:revision>668</cp:revision>
  <cp:lastPrinted>2016-10-19T06:35:17Z</cp:lastPrinted>
  <dcterms:created xsi:type="dcterms:W3CDTF">2014-07-22T02:22:43Z</dcterms:created>
  <dcterms:modified xsi:type="dcterms:W3CDTF">2016-10-19T07:29:27Z</dcterms:modified>
</cp:coreProperties>
</file>