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850D0-39BB-4845-BFD7-93D83BDE61D7}" type="datetimeFigureOut">
              <a:rPr lang="zh-TW" altLang="en-US" smtClean="0"/>
              <a:t>2018/8/20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7F1CB-76CF-42BB-8FBA-0BFA853808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444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850D0-39BB-4845-BFD7-93D83BDE61D7}" type="datetimeFigureOut">
              <a:rPr lang="zh-TW" altLang="en-US" smtClean="0"/>
              <a:t>2018/8/20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7F1CB-76CF-42BB-8FBA-0BFA853808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81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42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.</a:t>
            </a:r>
            <a:r>
              <a:rPr lang="zh-TW" altLang="en-US" smtClean="0"/>
              <a:t>全民國防教育向下紮根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631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solidFill>
                  <a:srgbClr val="FFFF00"/>
                </a:solidFill>
              </a:rPr>
              <a:t>.</a:t>
            </a:r>
            <a:r>
              <a:rPr lang="zh-TW" altLang="en-US" smtClean="0">
                <a:solidFill>
                  <a:srgbClr val="FFFF00"/>
                </a:solidFill>
              </a:rPr>
              <a:t>兵役業務服務績效</a:t>
            </a:r>
            <a:endParaRPr lang="zh-TW" altLang="en-US" sz="8000" smtClean="0">
              <a:solidFill>
                <a:srgbClr val="FFFF00"/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78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zh-TW" alt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推動環保寺廟措施</a:t>
            </a:r>
            <a:endParaRPr lang="zh-TW" altLang="en-US" dirty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80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zh-TW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zh-TW" alt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推動宗教團體友善環境措施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88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52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08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0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.</a:t>
            </a:r>
            <a:r>
              <a:rPr lang="zh-TW" altLang="en-US" smtClean="0"/>
              <a:t>旗津生命紀念館增設祈福燈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22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79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92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簡報綱要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43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66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84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1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47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.</a:t>
            </a:r>
            <a:r>
              <a:rPr lang="zh-TW" altLang="en-US" smtClean="0"/>
              <a:t>建立殯儀設施資訊系統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22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1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50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14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0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.</a:t>
            </a:r>
            <a:r>
              <a:rPr lang="zh-TW" altLang="en-US" smtClean="0"/>
              <a:t>開放信用卡及行動支付規費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43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.</a:t>
            </a:r>
            <a:r>
              <a:rPr lang="zh-TW" altLang="en-US" smtClean="0"/>
              <a:t>首創里政線上</a:t>
            </a:r>
            <a:r>
              <a:rPr lang="en-US" altLang="zh-TW" smtClean="0"/>
              <a:t>e</a:t>
            </a:r>
            <a:r>
              <a:rPr lang="zh-TW" altLang="en-US" smtClean="0"/>
              <a:t>指通</a:t>
            </a:r>
            <a:r>
              <a:rPr lang="en-US" altLang="zh-TW" smtClean="0"/>
              <a:t>APP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74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419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602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TW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zh-TW" alt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協助辦理第</a:t>
            </a:r>
            <a:r>
              <a:rPr lang="en-US" altLang="zh-TW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zh-TW" alt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屆公職人員選務工作</a:t>
            </a: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43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.</a:t>
            </a:r>
            <a:r>
              <a:rPr lang="zh-TW" altLang="en-US" smtClean="0"/>
              <a:t>持續完成林園區行政中心新建案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12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sz="4400" smtClean="0"/>
              <a:t>.</a:t>
            </a:r>
            <a:r>
              <a:rPr lang="zh-TW" altLang="en-US" sz="4400" smtClean="0"/>
              <a:t>持續完成仁武區大灣活動中心新建</a:t>
            </a:r>
            <a:endParaRPr lang="zh-TW" altLang="en-US" sz="4400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893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15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02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60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smtClean="0"/>
              <a:t>.</a:t>
            </a:r>
            <a:r>
              <a:rPr lang="zh-TW" altLang="en-US" smtClean="0"/>
              <a:t>完成大樹區行政中心新建案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0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.</a:t>
            </a:r>
            <a:r>
              <a:rPr lang="zh-TW" altLang="en-US" smtClean="0"/>
              <a:t>建置役男體位查詢系統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930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TW" smtClean="0"/>
              <a:t>.</a:t>
            </a:r>
            <a:r>
              <a:rPr lang="zh-TW" altLang="en-US" smtClean="0"/>
              <a:t>辦理役男入營服役工作</a:t>
            </a:r>
            <a:endParaRPr lang="zh-TW" altLang="en-US" smtClean="0"/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5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zh-TW" smtClean="0">
                <a:latin typeface="+mj-ea"/>
              </a:rPr>
              <a:t>.</a:t>
            </a:r>
            <a:r>
              <a:rPr lang="zh-TW" altLang="en-US" smtClean="0">
                <a:latin typeface="+mj-ea"/>
              </a:rPr>
              <a:t>協調國軍救災</a:t>
            </a:r>
            <a:r>
              <a:rPr lang="en-US" altLang="zh-TW" smtClean="0">
                <a:latin typeface="+mj-ea"/>
              </a:rPr>
              <a:t>20,080</a:t>
            </a:r>
            <a:r>
              <a:rPr lang="zh-TW" altLang="en-US" smtClean="0">
                <a:latin typeface="+mj-ea"/>
              </a:rPr>
              <a:t>人次</a:t>
            </a:r>
            <a:endParaRPr lang="zh-TW" altLang="en-US" dirty="0" smtClean="0">
              <a:latin typeface="+mj-ea"/>
            </a:endParaRPr>
          </a:p>
        </p:txBody>
      </p:sp>
      <p:pic>
        <p:nvPicPr>
          <p:cNvPr id="3" name="圖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58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</Words>
  <Application>Microsoft Office PowerPoint</Application>
  <PresentationFormat>如螢幕大小 (4:3)</PresentationFormat>
  <Paragraphs>16</Paragraphs>
  <Slides>37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2" baseType="lpstr">
      <vt:lpstr>新細明體</vt:lpstr>
      <vt:lpstr>Arial</vt:lpstr>
      <vt:lpstr>Calibri</vt:lpstr>
      <vt:lpstr>Calibri Light</vt:lpstr>
      <vt:lpstr>Office 佈景主題</vt:lpstr>
      <vt:lpstr>PowerPoint 簡報</vt:lpstr>
      <vt:lpstr>簡報綱要</vt:lpstr>
      <vt:lpstr>.首創里政線上e指通APP</vt:lpstr>
      <vt:lpstr>PowerPoint 簡報</vt:lpstr>
      <vt:lpstr>PowerPoint 簡報</vt:lpstr>
      <vt:lpstr>.完成大樹區行政中心新建案</vt:lpstr>
      <vt:lpstr>.建置役男體位查詢系統</vt:lpstr>
      <vt:lpstr>.辦理役男入營服役工作</vt:lpstr>
      <vt:lpstr>.協調國軍救災20,080人次</vt:lpstr>
      <vt:lpstr>.全民國防教育向下紮根</vt:lpstr>
      <vt:lpstr>.兵役業務服務績效</vt:lpstr>
      <vt:lpstr>.推動環保寺廟措施</vt:lpstr>
      <vt:lpstr>.推動宗教團體友善環境措施</vt:lpstr>
      <vt:lpstr>PowerPoint 簡報</vt:lpstr>
      <vt:lpstr>PowerPoint 簡報</vt:lpstr>
      <vt:lpstr>PowerPoint 簡報</vt:lpstr>
      <vt:lpstr>.旗津生命紀念館增設祈福燈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.建立殯儀設施資訊系統</vt:lpstr>
      <vt:lpstr>PowerPoint 簡報</vt:lpstr>
      <vt:lpstr>PowerPoint 簡報</vt:lpstr>
      <vt:lpstr>PowerPoint 簡報</vt:lpstr>
      <vt:lpstr>PowerPoint 簡報</vt:lpstr>
      <vt:lpstr>.開放信用卡及行動支付規費</vt:lpstr>
      <vt:lpstr>PowerPoint 簡報</vt:lpstr>
      <vt:lpstr>PowerPoint 簡報</vt:lpstr>
      <vt:lpstr>.協助辦理第3屆公職人員選務工作</vt:lpstr>
      <vt:lpstr>.持續完成林園區行政中心新建案</vt:lpstr>
      <vt:lpstr>.持續完成仁武區大灣活動中心新建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民政局 高雄市政府</dc:creator>
  <cp:lastModifiedBy>民政局 高雄市政府</cp:lastModifiedBy>
  <cp:revision>1</cp:revision>
  <dcterms:created xsi:type="dcterms:W3CDTF">2018-08-20T07:37:07Z</dcterms:created>
  <dcterms:modified xsi:type="dcterms:W3CDTF">2018-08-20T07:37:08Z</dcterms:modified>
</cp:coreProperties>
</file>